
<file path=[Content_Types].xml><?xml version="1.0" encoding="utf-8"?>
<Types xmlns="http://schemas.openxmlformats.org/package/2006/content-types">
  <Override PartName="/ppt/slides/slide6.xml" ContentType="application/vnd.openxmlformats-officedocument.presentationml.slide+xml"/>
  <Override PartName="/ppt/slideLayouts/slideLayout8.xml" ContentType="application/vnd.openxmlformats-officedocument.presentationml.slideLayout+xml"/>
  <Override PartName="/ppt/diagrams/colors1.xml" ContentType="application/vnd.openxmlformats-officedocument.drawingml.diagramColors+xml"/>
  <Override PartName="/ppt/diagrams/quickStyle4.xml" ContentType="application/vnd.openxmlformats-officedocument.drawingml.diagramStyle+xml"/>
  <Override PartName="/ppt/diagrams/drawing2.xml" ContentType="application/vnd.ms-office.drawingml.diagramDrawing+xml"/>
  <Override PartName="/ppt/charts/style2.xml" ContentType="application/vnd.ms-office.chartstyle+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s/slide27.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diagrams/quickStyle2.xml" ContentType="application/vnd.openxmlformats-officedocument.drawingml.diagramStyle+xml"/>
  <Override PartName="/ppt/slides/slide2.xml" ContentType="application/vnd.openxmlformats-officedocument.presentationml.slide+xml"/>
  <Override PartName="/ppt/slides/slide16.xml" ContentType="application/vnd.openxmlformats-officedocument.presentationml.slide+xml"/>
  <Override PartName="/ppt/slides/slide25.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charts/colors4.xml" ContentType="application/vnd.ms-office.chartcolorstyle+xml"/>
  <Default Extension="rels" ContentType="application/vnd.openxmlformats-package.relationships+xml"/>
  <Default Extension="xml" ContentType="application/xml"/>
  <Override PartName="/ppt/slides/slide14.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charts/colors2.xml" ContentType="application/vnd.ms-office.chartcolorstyle+xml"/>
  <Override PartName="/ppt/slides/slide10.xml" ContentType="application/vnd.openxmlformats-officedocument.presentationml.slide+xml"/>
  <Override PartName="/ppt/slides/slide12.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diagrams/layout5.xml" ContentType="application/vnd.openxmlformats-officedocument.drawingml.diagramLayout+xml"/>
  <Override PartName="/ppt/diagrams/layout3.xml" ContentType="application/vnd.openxmlformats-officedocument.drawingml.diagramLayout+xml"/>
  <Override PartName="/ppt/diagrams/data4.xml" ContentType="application/vnd.openxmlformats-officedocument.drawingml.diagramData+xml"/>
  <Override PartName="/ppt/diagrams/layout1.xml" ContentType="application/vnd.openxmlformats-officedocument.drawingml.diagramLayout+xml"/>
  <Default Extension="xlsx" ContentType="application/vnd.openxmlformats-officedocument.spreadsheetml.sheet"/>
  <Override PartName="/ppt/charts/chart3.xml" ContentType="application/vnd.openxmlformats-officedocument.drawingml.chart+xml"/>
  <Override PartName="/ppt/diagrams/data2.xml" ContentType="application/vnd.openxmlformats-officedocument.drawingml.diagramData+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diagrams/data1.xml" ContentType="application/vnd.openxmlformats-officedocument.drawingml.diagramData+xml"/>
  <Override PartName="/ppt/charts/chart1.xml" ContentType="application/vnd.openxmlformats-officedocument.drawingml.chart+xml"/>
  <Override PartName="/ppt/charts/chart2.xml" ContentType="application/vnd.openxmlformats-officedocument.drawingml.chart+xml"/>
  <Override PartName="/ppt/diagrams/colors3.xml" ContentType="application/vnd.openxmlformats-officedocument.drawingml.diagramColors+xml"/>
  <Override PartName="/ppt/diagrams/colors4.xml" ContentType="application/vnd.openxmlformats-officedocument.drawingml.diagramColors+xml"/>
  <Override PartName="/docProps/core.xml" ContentType="application/vnd.openxmlformats-package.core-properties+xml"/>
  <Override PartName="/ppt/charts/style4.xml" ContentType="application/vnd.ms-office.chartstyle+xml"/>
  <Override PartName="/ppt/diagrams/drawing5.xml" ContentType="application/vnd.ms-office.drawingml.diagramDrawing+xml"/>
  <Override PartName="/ppt/diagrams/drawing4.xml" ContentType="application/vnd.ms-office.drawingml.diagramDrawing+xml"/>
  <Override PartName="/ppt/charts/style3.xml" ContentType="application/vnd.ms-office.chartstyle+xml"/>
  <Override PartName="/ppt/slides/slide5.xml" ContentType="application/vnd.openxmlformats-officedocument.presentationml.slide+xml"/>
  <Override PartName="/ppt/slides/slide19.xml" ContentType="application/vnd.openxmlformats-officedocument.presentationml.slide+xml"/>
  <Override PartName="/ppt/slideLayouts/slideLayout7.xml" ContentType="application/vnd.openxmlformats-officedocument.presentationml.slideLayout+xml"/>
  <Default Extension="png" ContentType="image/png"/>
  <Override PartName="/ppt/diagrams/colors2.xml" ContentType="application/vnd.openxmlformats-officedocument.drawingml.diagramColors+xml"/>
  <Override PartName="/ppt/diagrams/quickStyle5.xml" ContentType="application/vnd.openxmlformats-officedocument.drawingml.diagramStyle+xml"/>
  <Override PartName="/ppt/diagrams/drawing3.xml" ContentType="application/vnd.ms-office.drawingml.diagramDrawing+xml"/>
  <Override PartName="/ppt/charts/style1.xml" ContentType="application/vnd.ms-office.chartstyle+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diagrams/quickStyle3.xml" ContentType="application/vnd.openxmlformats-officedocument.drawingml.diagramStyle+xml"/>
  <Override PartName="/ppt/diagrams/drawing1.xml" ContentType="application/vnd.ms-office.drawingml.diagramDrawing+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Layouts/slideLayout3.xml" ContentType="application/vnd.openxmlformats-officedocument.presentationml.slideLayout+xml"/>
  <Override PartName="/ppt/diagrams/quickStyle1.xml" ContentType="application/vnd.openxmlformats-officedocument.drawingml.diagramStyle+xml"/>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Layouts/slideLayout1.xml" ContentType="application/vnd.openxmlformats-officedocument.presentationml.slideLayout+xml"/>
  <Override PartName="/docProps/app.xml" ContentType="application/vnd.openxmlformats-officedocument.extended-properties+xml"/>
  <Override PartName="/ppt/charts/colors3.xml" ContentType="application/vnd.ms-office.chartcolorstyle+xml"/>
  <Override PartName="/ppt/slides/slide11.xml" ContentType="application/vnd.openxmlformats-officedocument.presentationml.slide+xml"/>
  <Override PartName="/ppt/slides/slide20.xml" ContentType="application/vnd.openxmlformats-officedocument.presentationml.slide+xml"/>
  <Override PartName="/ppt/diagrams/layout4.xml" ContentType="application/vnd.openxmlformats-officedocument.drawingml.diagramLayout+xml"/>
  <Override PartName="/ppt/charts/colors1.xml" ContentType="application/vnd.ms-office.chartcolorstyle+xml"/>
  <Override PartName="/ppt/slideLayouts/slideLayout10.xml" ContentType="application/vnd.openxmlformats-officedocument.presentationml.slideLayout+xml"/>
  <Override PartName="/ppt/diagrams/layout2.xml" ContentType="application/vnd.openxmlformats-officedocument.drawingml.diagramLayout+xml"/>
  <Default Extension="gif" ContentType="image/gif"/>
  <Override PartName="/ppt/diagrams/data5.xml" ContentType="application/vnd.openxmlformats-officedocument.drawingml.diagramData+xml"/>
  <Override PartName="/ppt/diagrams/data3.xml" ContentType="application/vnd.openxmlformats-officedocument.drawingml.diagramData+xml"/>
  <Override PartName="/ppt/charts/chart4.xml" ContentType="application/vnd.openxmlformats-officedocument.drawingml.chart+xml"/>
  <Override PartName="/ppt/diagrams/colors5.xml" ContentType="application/vnd.openxmlformats-officedocument.drawingml.diagramColor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9"/>
  </p:notesMasterIdLst>
  <p:sldIdLst>
    <p:sldId id="269" r:id="rId2"/>
    <p:sldId id="270" r:id="rId3"/>
    <p:sldId id="271" r:id="rId4"/>
    <p:sldId id="261" r:id="rId5"/>
    <p:sldId id="256" r:id="rId6"/>
    <p:sldId id="272" r:id="rId7"/>
    <p:sldId id="258" r:id="rId8"/>
    <p:sldId id="386" r:id="rId9"/>
    <p:sldId id="259" r:id="rId10"/>
    <p:sldId id="387" r:id="rId11"/>
    <p:sldId id="260" r:id="rId12"/>
    <p:sldId id="264" r:id="rId13"/>
    <p:sldId id="262" r:id="rId14"/>
    <p:sldId id="389" r:id="rId15"/>
    <p:sldId id="392" r:id="rId16"/>
    <p:sldId id="273" r:id="rId17"/>
    <p:sldId id="274" r:id="rId18"/>
    <p:sldId id="279" r:id="rId19"/>
    <p:sldId id="280" r:id="rId20"/>
    <p:sldId id="283" r:id="rId21"/>
    <p:sldId id="276" r:id="rId22"/>
    <p:sldId id="390" r:id="rId23"/>
    <p:sldId id="384" r:id="rId24"/>
    <p:sldId id="391" r:id="rId25"/>
    <p:sldId id="385" r:id="rId26"/>
    <p:sldId id="388" r:id="rId27"/>
    <p:sldId id="263" r:id="rId2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 xmlns:p14="http://schemas.microsoft.com/office/powerpoint/2010/main">
          <a:srgbClr val="FF0000"/>
        </p14:laserClr>
      </p:ext>
      <p:ext uri="{2FDB2607-1784-4EEB-B798-7EB5836EED8A}">
        <p14:showMediaCtrls xmlns="" xmlns:p14="http://schemas.microsoft.com/office/powerpoint/2010/main" val="1"/>
      </p:ext>
    </p:extLst>
  </p:showPr>
  <p:clrMru>
    <a:srgbClr val="00AC98"/>
    <a:srgbClr val="00BCA6"/>
    <a:srgbClr val="3A8468"/>
  </p:clrMru>
  <p:extLst>
    <p:ext uri="{E76CE94A-603C-4142-B9EB-6D1370010A27}">
      <p14:discardImageEditData xmlns="" xmlns:p14="http://schemas.microsoft.com/office/powerpoint/2010/main" val="0"/>
    </p:ext>
    <p:ext uri="{D31A062A-798A-4329-ABDD-BBA856620510}">
      <p14:defaultImageDpi xmlns="" xmlns:p14="http://schemas.microsoft.com/office/powerpoint/2010/main" val="220"/>
    </p:ext>
    <p:ext uri="{FD5EFAAD-0ECE-453E-9831-46B23BE46B34}">
      <p15:chartTrackingRefBased xmlns=""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showOutlineIcons="0" horzBarState="maximized">
    <p:restoredLeft sz="25667" autoAdjust="0"/>
    <p:restoredTop sz="94660"/>
  </p:normalViewPr>
  <p:slideViewPr>
    <p:cSldViewPr snapToGrid="0">
      <p:cViewPr varScale="1">
        <p:scale>
          <a:sx n="87" d="100"/>
          <a:sy n="87" d="100"/>
        </p:scale>
        <p:origin x="-115" y="-326"/>
      </p:cViewPr>
      <p:guideLst>
        <p:guide orient="horz" pos="2160"/>
        <p:guide pos="3840"/>
      </p:guideLst>
    </p:cSldViewPr>
  </p:slideViewPr>
  <p:notesTextViewPr>
    <p:cViewPr>
      <p:scale>
        <a:sx n="1" d="1"/>
        <a:sy n="1" d="1"/>
      </p:scale>
      <p:origin x="0" y="0"/>
    </p:cViewPr>
  </p:notesText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microsoft.com/office/2011/relationships/chartStyle" Target="style1.xml"/><Relationship Id="rId2" Type="http://schemas.microsoft.com/office/2011/relationships/chartColorStyle" Target="colors1.xml"/><Relationship Id="rId1" Type="http://schemas.openxmlformats.org/officeDocument/2006/relationships/package" Target="../embeddings/Feuille_Microsoft_Office_Excel1.xlsx"/></Relationships>
</file>

<file path=ppt/charts/_rels/chart2.xml.rels><?xml version="1.0" encoding="UTF-8" standalone="yes"?>
<Relationships xmlns="http://schemas.openxmlformats.org/package/2006/relationships"><Relationship Id="rId3" Type="http://schemas.microsoft.com/office/2011/relationships/chartStyle" Target="style2.xml"/><Relationship Id="rId2" Type="http://schemas.microsoft.com/office/2011/relationships/chartColorStyle" Target="colors2.xml"/><Relationship Id="rId1" Type="http://schemas.openxmlformats.org/officeDocument/2006/relationships/package" Target="../embeddings/Feuille_Microsoft_Office_Excel2.xlsx"/></Relationships>
</file>

<file path=ppt/charts/_rels/chart3.xml.rels><?xml version="1.0" encoding="UTF-8" standalone="yes"?>
<Relationships xmlns="http://schemas.openxmlformats.org/package/2006/relationships"><Relationship Id="rId3" Type="http://schemas.microsoft.com/office/2011/relationships/chartStyle" Target="style3.xml"/><Relationship Id="rId2" Type="http://schemas.microsoft.com/office/2011/relationships/chartColorStyle" Target="colors3.xml"/><Relationship Id="rId1" Type="http://schemas.openxmlformats.org/officeDocument/2006/relationships/package" Target="../embeddings/Feuille_Microsoft_Office_Excel3.xlsx"/></Relationships>
</file>

<file path=ppt/charts/_rels/chart4.xml.rels><?xml version="1.0" encoding="UTF-8" standalone="yes"?>
<Relationships xmlns="http://schemas.openxmlformats.org/package/2006/relationships"><Relationship Id="rId3" Type="http://schemas.microsoft.com/office/2011/relationships/chartStyle" Target="style4.xml"/><Relationship Id="rId2" Type="http://schemas.microsoft.com/office/2011/relationships/chartColorStyle" Target="colors4.xml"/><Relationship Id="rId1" Type="http://schemas.openxmlformats.org/officeDocument/2006/relationships/package" Target="../embeddings/Feuille_Microsoft_Office_Excel4.xlsx"/></Relationships>
</file>

<file path=ppt/charts/chart1.xml><?xml version="1.0" encoding="utf-8"?>
<c:chartSpace xmlns:c="http://schemas.openxmlformats.org/drawingml/2006/chart" xmlns:a="http://schemas.openxmlformats.org/drawingml/2006/main" xmlns:r="http://schemas.openxmlformats.org/officeDocument/2006/relationships">
  <c:lang val="fr-FR"/>
  <c:chart>
    <c:autoTitleDeleted val="1"/>
    <c:plotArea>
      <c:layout/>
      <c:barChart>
        <c:barDir val="col"/>
        <c:grouping val="clustered"/>
        <c:ser>
          <c:idx val="0"/>
          <c:order val="0"/>
          <c:tx>
            <c:strRef>
              <c:f>Sheet1!$B$1</c:f>
              <c:strCache>
                <c:ptCount val="1"/>
                <c:pt idx="0">
                  <c:v>Series 1</c:v>
                </c:pt>
              </c:strCache>
            </c:strRef>
          </c:tx>
          <c:spPr>
            <a:solidFill>
              <a:schemeClr val="accent1">
                <a:alpha val="85000"/>
              </a:schemeClr>
            </a:solidFill>
            <a:ln w="9525" cap="flat" cmpd="sng" algn="ctr">
              <a:solidFill>
                <a:schemeClr val="accent1">
                  <a:lumMod val="75000"/>
                </a:schemeClr>
              </a:solidFill>
              <a:round/>
            </a:ln>
            <a:effectLst/>
          </c:spP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xmlns:c16r2="http://schemas.microsoft.com/office/drawing/2015/06/chart">
            <c:ext xmlns:c16="http://schemas.microsoft.com/office/drawing/2014/chart" uri="{C3380CC4-5D6E-409C-BE32-E72D297353CC}">
              <c16:uniqueId val="{00000000-EA86-CF4A-8D6A-6236465453FA}"/>
            </c:ext>
          </c:extLst>
        </c:ser>
        <c:ser>
          <c:idx val="1"/>
          <c:order val="1"/>
          <c:tx>
            <c:strRef>
              <c:f>Sheet1!$C$1</c:f>
              <c:strCache>
                <c:ptCount val="1"/>
                <c:pt idx="0">
                  <c:v>Series 2</c:v>
                </c:pt>
              </c:strCache>
            </c:strRef>
          </c:tx>
          <c:spPr>
            <a:solidFill>
              <a:schemeClr val="accent2">
                <a:alpha val="85000"/>
              </a:schemeClr>
            </a:solidFill>
            <a:ln w="9525" cap="flat" cmpd="sng" algn="ctr">
              <a:noFill/>
              <a:round/>
            </a:ln>
            <a:effectLst/>
          </c:spP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xmlns:c16r2="http://schemas.microsoft.com/office/drawing/2015/06/chart">
            <c:ext xmlns:c16="http://schemas.microsoft.com/office/drawing/2014/chart" uri="{C3380CC4-5D6E-409C-BE32-E72D297353CC}">
              <c16:uniqueId val="{00000001-EA86-CF4A-8D6A-6236465453FA}"/>
            </c:ext>
          </c:extLst>
        </c:ser>
        <c:ser>
          <c:idx val="2"/>
          <c:order val="2"/>
          <c:tx>
            <c:strRef>
              <c:f>Sheet1!$D$1</c:f>
              <c:strCache>
                <c:ptCount val="1"/>
                <c:pt idx="0">
                  <c:v>Series 3</c:v>
                </c:pt>
              </c:strCache>
            </c:strRef>
          </c:tx>
          <c:spPr>
            <a:solidFill>
              <a:schemeClr val="accent3">
                <a:alpha val="85000"/>
              </a:schemeClr>
            </a:solidFill>
            <a:ln w="9525" cap="flat" cmpd="sng" algn="ctr">
              <a:solidFill>
                <a:schemeClr val="accent3">
                  <a:lumMod val="75000"/>
                </a:schemeClr>
              </a:solidFill>
              <a:round/>
            </a:ln>
            <a:effectLst/>
          </c:spP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xmlns:c16r2="http://schemas.microsoft.com/office/drawing/2015/06/chart">
            <c:ext xmlns:c16="http://schemas.microsoft.com/office/drawing/2014/chart" uri="{C3380CC4-5D6E-409C-BE32-E72D297353CC}">
              <c16:uniqueId val="{00000002-EA86-CF4A-8D6A-6236465453FA}"/>
            </c:ext>
          </c:extLst>
        </c:ser>
        <c:gapWidth val="65"/>
        <c:axId val="180940800"/>
        <c:axId val="180942720"/>
      </c:barChart>
      <c:catAx>
        <c:axId val="180940800"/>
        <c:scaling>
          <c:orientation val="minMax"/>
        </c:scaling>
        <c:delete val="1"/>
        <c:axPos val="b"/>
        <c:numFmt formatCode="General" sourceLinked="1"/>
        <c:majorTickMark val="none"/>
        <c:tickLblPos val="nextTo"/>
        <c:crossAx val="180942720"/>
        <c:crosses val="autoZero"/>
        <c:auto val="1"/>
        <c:lblAlgn val="ctr"/>
        <c:lblOffset val="100"/>
      </c:catAx>
      <c:valAx>
        <c:axId val="180942720"/>
        <c:scaling>
          <c:orientation val="minMax"/>
        </c:scaling>
        <c:axPos val="l"/>
        <c:majorGridlines>
          <c:spPr>
            <a:ln w="9525" cap="flat" cmpd="sng" algn="ctr">
              <a:solidFill>
                <a:schemeClr val="dk1">
                  <a:lumMod val="15000"/>
                  <a:lumOff val="85000"/>
                </a:schemeClr>
              </a:solidFill>
              <a:round/>
            </a:ln>
            <a:effectLst/>
          </c:spPr>
        </c:majorGridlines>
        <c:numFmt formatCode="General" sourceLinked="1"/>
        <c:maj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dk1">
                    <a:lumMod val="75000"/>
                    <a:lumOff val="25000"/>
                  </a:schemeClr>
                </a:solidFill>
                <a:latin typeface="+mn-lt"/>
                <a:ea typeface="+mn-ea"/>
                <a:cs typeface="+mn-cs"/>
              </a:defRPr>
            </a:pPr>
            <a:endParaRPr lang="fr-FR"/>
          </a:p>
        </c:txPr>
        <c:crossAx val="180940800"/>
        <c:crosses val="autoZero"/>
        <c:crossBetween val="between"/>
      </c:valAx>
      <c:spPr>
        <a:noFill/>
        <a:ln>
          <a:noFill/>
        </a:ln>
        <a:effectLst/>
      </c:spPr>
    </c:plotArea>
    <c:legend>
      <c:legendPos val="b"/>
      <c:layout/>
      <c:spPr>
        <a:noFill/>
        <a:ln>
          <a:noFill/>
        </a:ln>
        <a:effectLst/>
      </c:spPr>
      <c:txPr>
        <a:bodyPr rot="0" spcFirstLastPara="1" vertOverflow="ellipsis" vert="horz" wrap="square" anchor="ctr" anchorCtr="1"/>
        <a:lstStyle/>
        <a:p>
          <a:pPr>
            <a:defRPr sz="1197" b="0" i="0" u="none" strike="noStrike" kern="1200" baseline="0">
              <a:solidFill>
                <a:schemeClr val="dk1">
                  <a:lumMod val="75000"/>
                  <a:lumOff val="25000"/>
                </a:schemeClr>
              </a:solidFill>
              <a:latin typeface="+mn-lt"/>
              <a:ea typeface="+mn-ea"/>
              <a:cs typeface="+mn-cs"/>
            </a:defRPr>
          </a:pPr>
          <a:endParaRPr lang="fr-FR"/>
        </a:p>
      </c:txPr>
    </c:legend>
    <c:plotVisOnly val="1"/>
    <c:dispBlanksAs val="gap"/>
  </c:chart>
  <c:spPr>
    <a:noFill/>
    <a:ln w="9525" cap="flat" cmpd="sng" algn="ctr">
      <a:noFill/>
      <a:round/>
    </a:ln>
    <a:effectLst/>
  </c:spPr>
  <c:txPr>
    <a:bodyPr/>
    <a:lstStyle/>
    <a:p>
      <a:pPr>
        <a:defRPr/>
      </a:pPr>
      <a:endParaRPr lang="fr-FR"/>
    </a:p>
  </c:txPr>
  <c:externalData r:id="rId1"/>
</c:chartSpace>
</file>

<file path=ppt/charts/chart2.xml><?xml version="1.0" encoding="utf-8"?>
<c:chartSpace xmlns:c="http://schemas.openxmlformats.org/drawingml/2006/chart" xmlns:a="http://schemas.openxmlformats.org/drawingml/2006/main" xmlns:r="http://schemas.openxmlformats.org/officeDocument/2006/relationships">
  <c:lang val="fr-FR"/>
  <c:chart>
    <c:autoTitleDeleted val="1"/>
    <c:plotArea>
      <c:layout/>
      <c:lineChart>
        <c:grouping val="standard"/>
        <c:ser>
          <c:idx val="0"/>
          <c:order val="0"/>
          <c:tx>
            <c:strRef>
              <c:f>Sheet1!$B$1</c:f>
              <c:strCache>
                <c:ptCount val="1"/>
                <c:pt idx="0">
                  <c:v>Series 1</c:v>
                </c:pt>
              </c:strCache>
            </c:strRef>
          </c:tx>
          <c:spPr>
            <a:ln w="22225" cap="rnd">
              <a:solidFill>
                <a:schemeClr val="accent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5.5</c:v>
                </c:pt>
                <c:pt idx="2">
                  <c:v>8.5</c:v>
                </c:pt>
                <c:pt idx="3">
                  <c:v>4.5</c:v>
                </c:pt>
              </c:numCache>
            </c:numRef>
          </c:val>
          <c:extLst xmlns:c16r2="http://schemas.microsoft.com/office/drawing/2015/06/chart">
            <c:ext xmlns:c16="http://schemas.microsoft.com/office/drawing/2014/chart" uri="{C3380CC4-5D6E-409C-BE32-E72D297353CC}">
              <c16:uniqueId val="{00000000-7E17-E948-9974-6E7E07499FAE}"/>
            </c:ext>
          </c:extLst>
        </c:ser>
        <c:ser>
          <c:idx val="1"/>
          <c:order val="1"/>
          <c:tx>
            <c:strRef>
              <c:f>Sheet1!$C$1</c:f>
              <c:strCache>
                <c:ptCount val="1"/>
                <c:pt idx="0">
                  <c:v>Series 2</c:v>
                </c:pt>
              </c:strCache>
            </c:strRef>
          </c:tx>
          <c:spPr>
            <a:ln w="22225" cap="rnd">
              <a:solidFill>
                <a:schemeClr val="accent2"/>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5.4</c:v>
                </c:pt>
                <c:pt idx="1">
                  <c:v>4.4000000000000004</c:v>
                </c:pt>
                <c:pt idx="2">
                  <c:v>6.8</c:v>
                </c:pt>
                <c:pt idx="3">
                  <c:v>2.8</c:v>
                </c:pt>
              </c:numCache>
            </c:numRef>
          </c:val>
          <c:extLst xmlns:c16r2="http://schemas.microsoft.com/office/drawing/2015/06/chart">
            <c:ext xmlns:c16="http://schemas.microsoft.com/office/drawing/2014/chart" uri="{C3380CC4-5D6E-409C-BE32-E72D297353CC}">
              <c16:uniqueId val="{00000001-7E17-E948-9974-6E7E07499FAE}"/>
            </c:ext>
          </c:extLst>
        </c:ser>
        <c:ser>
          <c:idx val="2"/>
          <c:order val="2"/>
          <c:tx>
            <c:strRef>
              <c:f>Sheet1!$D$1</c:f>
              <c:strCache>
                <c:ptCount val="1"/>
                <c:pt idx="0">
                  <c:v>Series 3</c:v>
                </c:pt>
              </c:strCache>
            </c:strRef>
          </c:tx>
          <c:spPr>
            <a:ln w="22225" cap="rnd">
              <a:solidFill>
                <a:schemeClr val="accent3"/>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xmlns:c16r2="http://schemas.microsoft.com/office/drawing/2015/06/chart">
            <c:ext xmlns:c16="http://schemas.microsoft.com/office/drawing/2014/chart" uri="{C3380CC4-5D6E-409C-BE32-E72D297353CC}">
              <c16:uniqueId val="{00000002-7E17-E948-9974-6E7E07499FAE}"/>
            </c:ext>
          </c:extLst>
        </c:ser>
        <c:marker val="1"/>
        <c:axId val="181726208"/>
        <c:axId val="181732096"/>
      </c:lineChart>
      <c:catAx>
        <c:axId val="181726208"/>
        <c:scaling>
          <c:orientation val="minMax"/>
        </c:scaling>
        <c:delete val="1"/>
        <c:axPos val="b"/>
        <c:majorGridlines>
          <c:spPr>
            <a:ln w="9525" cap="flat" cmpd="sng" algn="ctr">
              <a:solidFill>
                <a:schemeClr val="tx1">
                  <a:lumMod val="15000"/>
                  <a:lumOff val="85000"/>
                </a:schemeClr>
              </a:solidFill>
              <a:round/>
            </a:ln>
            <a:effectLst/>
          </c:spPr>
        </c:majorGridlines>
        <c:numFmt formatCode="General" sourceLinked="1"/>
        <c:majorTickMark val="none"/>
        <c:tickLblPos val="nextTo"/>
        <c:crossAx val="181732096"/>
        <c:crosses val="autoZero"/>
        <c:auto val="1"/>
        <c:lblAlgn val="ctr"/>
        <c:lblOffset val="100"/>
      </c:catAx>
      <c:valAx>
        <c:axId val="181732096"/>
        <c:scaling>
          <c:orientation val="minMax"/>
        </c:scaling>
        <c:axPos val="l"/>
        <c:numFmt formatCode="General" sourceLinked="1"/>
        <c:maj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181726208"/>
        <c:crosses val="autoZero"/>
        <c:crossBetween val="between"/>
      </c:valAx>
      <c:spPr>
        <a:noFill/>
        <a:ln>
          <a:noFill/>
        </a:ln>
        <a:effectLst/>
      </c:spPr>
    </c:plotArea>
    <c:legend>
      <c:legendPos val="t"/>
      <c:layout/>
      <c:spPr>
        <a:noFill/>
        <a:ln>
          <a:noFill/>
        </a:ln>
        <a:effectLst/>
      </c:spPr>
      <c:txPr>
        <a:bodyPr rot="0" spcFirstLastPara="1" vertOverflow="ellipsis" vert="horz" wrap="square" anchor="ctr" anchorCtr="1"/>
        <a:lstStyle/>
        <a:p>
          <a:pPr>
            <a:defRPr sz="1197" b="0" i="0" u="none" strike="noStrike" kern="1200" baseline="0">
              <a:solidFill>
                <a:schemeClr val="tx1">
                  <a:lumMod val="50000"/>
                  <a:lumOff val="50000"/>
                </a:schemeClr>
              </a:solidFill>
              <a:latin typeface="+mn-lt"/>
              <a:ea typeface="+mn-ea"/>
              <a:cs typeface="+mn-cs"/>
            </a:defRPr>
          </a:pPr>
          <a:endParaRPr lang="fr-FR"/>
        </a:p>
      </c:txPr>
    </c:legend>
    <c:plotVisOnly val="1"/>
    <c:dispBlanksAs val="gap"/>
  </c:chart>
  <c:spPr>
    <a:noFill/>
    <a:ln>
      <a:noFill/>
    </a:ln>
    <a:effectLst/>
  </c:spPr>
  <c:txPr>
    <a:bodyPr/>
    <a:lstStyle/>
    <a:p>
      <a:pPr>
        <a:defRPr/>
      </a:pPr>
      <a:endParaRPr lang="fr-FR"/>
    </a:p>
  </c:txPr>
  <c:externalData r:id="rId1"/>
</c:chartSpace>
</file>

<file path=ppt/charts/chart3.xml><?xml version="1.0" encoding="utf-8"?>
<c:chartSpace xmlns:c="http://schemas.openxmlformats.org/drawingml/2006/chart" xmlns:a="http://schemas.openxmlformats.org/drawingml/2006/main" xmlns:r="http://schemas.openxmlformats.org/officeDocument/2006/relationships">
  <c:date1904 val="1"/>
  <c:lang val="fr-FR"/>
  <c:chart>
    <c:autoTitleDeleted val="1"/>
    <c:plotArea>
      <c:layout/>
      <c:stockChart>
        <c:ser>
          <c:idx val="0"/>
          <c:order val="0"/>
          <c:tx>
            <c:strRef>
              <c:f>Sheet1!$B$1</c:f>
              <c:strCache>
                <c:ptCount val="1"/>
                <c:pt idx="0">
                  <c:v>Open</c:v>
                </c:pt>
              </c:strCache>
            </c:strRef>
          </c:tx>
          <c:spPr>
            <a:ln w="19050" cap="rnd">
              <a:noFill/>
              <a:round/>
            </a:ln>
            <a:effectLst/>
          </c:spPr>
          <c:marker>
            <c:symbol val="none"/>
          </c:marker>
          <c:cat>
            <c:numRef>
              <c:f>Sheet1!$A$2:$A$6</c:f>
              <c:numCache>
                <c:formatCode>dd/mm/yyyy</c:formatCode>
                <c:ptCount val="5"/>
                <c:pt idx="0">
                  <c:v>37377</c:v>
                </c:pt>
                <c:pt idx="1">
                  <c:v>37408</c:v>
                </c:pt>
                <c:pt idx="2">
                  <c:v>37438</c:v>
                </c:pt>
                <c:pt idx="3">
                  <c:v>37469</c:v>
                </c:pt>
                <c:pt idx="4">
                  <c:v>37500</c:v>
                </c:pt>
              </c:numCache>
            </c:numRef>
          </c:cat>
          <c:val>
            <c:numRef>
              <c:f>Sheet1!$B$2:$B$6</c:f>
              <c:numCache>
                <c:formatCode>General</c:formatCode>
                <c:ptCount val="5"/>
                <c:pt idx="0">
                  <c:v>44</c:v>
                </c:pt>
                <c:pt idx="1">
                  <c:v>25</c:v>
                </c:pt>
                <c:pt idx="2">
                  <c:v>38</c:v>
                </c:pt>
                <c:pt idx="3">
                  <c:v>50</c:v>
                </c:pt>
                <c:pt idx="4">
                  <c:v>34</c:v>
                </c:pt>
              </c:numCache>
            </c:numRef>
          </c:val>
          <c:extLst xmlns:c16r2="http://schemas.microsoft.com/office/drawing/2015/06/chart">
            <c:ext xmlns:c16="http://schemas.microsoft.com/office/drawing/2014/chart" uri="{C3380CC4-5D6E-409C-BE32-E72D297353CC}">
              <c16:uniqueId val="{00000000-AF4F-254D-B0F7-00858EC32494}"/>
            </c:ext>
          </c:extLst>
        </c:ser>
        <c:ser>
          <c:idx val="1"/>
          <c:order val="1"/>
          <c:tx>
            <c:strRef>
              <c:f>Sheet1!$C$1</c:f>
              <c:strCache>
                <c:ptCount val="1"/>
                <c:pt idx="0">
                  <c:v>High</c:v>
                </c:pt>
              </c:strCache>
            </c:strRef>
          </c:tx>
          <c:spPr>
            <a:ln w="19050" cap="rnd">
              <a:noFill/>
              <a:round/>
            </a:ln>
            <a:effectLst/>
          </c:spPr>
          <c:marker>
            <c:symbol val="none"/>
          </c:marker>
          <c:cat>
            <c:numRef>
              <c:f>Sheet1!$A$2:$A$6</c:f>
              <c:numCache>
                <c:formatCode>dd/mm/yyyy</c:formatCode>
                <c:ptCount val="5"/>
                <c:pt idx="0">
                  <c:v>37377</c:v>
                </c:pt>
                <c:pt idx="1">
                  <c:v>37408</c:v>
                </c:pt>
                <c:pt idx="2">
                  <c:v>37438</c:v>
                </c:pt>
                <c:pt idx="3">
                  <c:v>37469</c:v>
                </c:pt>
                <c:pt idx="4">
                  <c:v>37500</c:v>
                </c:pt>
              </c:numCache>
            </c:numRef>
          </c:cat>
          <c:val>
            <c:numRef>
              <c:f>Sheet1!$C$2:$C$6</c:f>
              <c:numCache>
                <c:formatCode>General</c:formatCode>
                <c:ptCount val="5"/>
                <c:pt idx="0">
                  <c:v>55</c:v>
                </c:pt>
                <c:pt idx="1">
                  <c:v>57</c:v>
                </c:pt>
                <c:pt idx="2">
                  <c:v>57</c:v>
                </c:pt>
                <c:pt idx="3">
                  <c:v>58</c:v>
                </c:pt>
                <c:pt idx="4">
                  <c:v>36</c:v>
                </c:pt>
              </c:numCache>
            </c:numRef>
          </c:val>
          <c:extLst xmlns:c16r2="http://schemas.microsoft.com/office/drawing/2015/06/chart">
            <c:ext xmlns:c16="http://schemas.microsoft.com/office/drawing/2014/chart" uri="{C3380CC4-5D6E-409C-BE32-E72D297353CC}">
              <c16:uniqueId val="{00000001-AF4F-254D-B0F7-00858EC32494}"/>
            </c:ext>
          </c:extLst>
        </c:ser>
        <c:ser>
          <c:idx val="2"/>
          <c:order val="2"/>
          <c:tx>
            <c:strRef>
              <c:f>Sheet1!$D$1</c:f>
              <c:strCache>
                <c:ptCount val="1"/>
                <c:pt idx="0">
                  <c:v>Low</c:v>
                </c:pt>
              </c:strCache>
            </c:strRef>
          </c:tx>
          <c:spPr>
            <a:ln w="19050" cap="rnd">
              <a:noFill/>
              <a:round/>
            </a:ln>
            <a:effectLst/>
          </c:spPr>
          <c:marker>
            <c:symbol val="none"/>
          </c:marker>
          <c:cat>
            <c:numRef>
              <c:f>Sheet1!$A$2:$A$6</c:f>
              <c:numCache>
                <c:formatCode>dd/mm/yyyy</c:formatCode>
                <c:ptCount val="5"/>
                <c:pt idx="0">
                  <c:v>37377</c:v>
                </c:pt>
                <c:pt idx="1">
                  <c:v>37408</c:v>
                </c:pt>
                <c:pt idx="2">
                  <c:v>37438</c:v>
                </c:pt>
                <c:pt idx="3">
                  <c:v>37469</c:v>
                </c:pt>
                <c:pt idx="4">
                  <c:v>37500</c:v>
                </c:pt>
              </c:numCache>
            </c:numRef>
          </c:cat>
          <c:val>
            <c:numRef>
              <c:f>Sheet1!$D$2:$D$6</c:f>
              <c:numCache>
                <c:formatCode>General</c:formatCode>
                <c:ptCount val="5"/>
                <c:pt idx="0">
                  <c:v>11</c:v>
                </c:pt>
                <c:pt idx="1">
                  <c:v>12</c:v>
                </c:pt>
                <c:pt idx="2">
                  <c:v>13</c:v>
                </c:pt>
                <c:pt idx="3">
                  <c:v>11</c:v>
                </c:pt>
                <c:pt idx="4">
                  <c:v>5</c:v>
                </c:pt>
              </c:numCache>
            </c:numRef>
          </c:val>
          <c:extLst xmlns:c16r2="http://schemas.microsoft.com/office/drawing/2015/06/chart">
            <c:ext xmlns:c16="http://schemas.microsoft.com/office/drawing/2014/chart" uri="{C3380CC4-5D6E-409C-BE32-E72D297353CC}">
              <c16:uniqueId val="{00000002-AF4F-254D-B0F7-00858EC32494}"/>
            </c:ext>
          </c:extLst>
        </c:ser>
        <c:ser>
          <c:idx val="3"/>
          <c:order val="3"/>
          <c:tx>
            <c:strRef>
              <c:f>Sheet1!$E$1</c:f>
              <c:strCache>
                <c:ptCount val="1"/>
                <c:pt idx="0">
                  <c:v>Close</c:v>
                </c:pt>
              </c:strCache>
            </c:strRef>
          </c:tx>
          <c:spPr>
            <a:ln w="19050" cap="rnd">
              <a:solidFill>
                <a:schemeClr val="tx1">
                  <a:lumMod val="50000"/>
                  <a:lumOff val="50000"/>
                </a:schemeClr>
              </a:solidFill>
              <a:round/>
            </a:ln>
            <a:effectLst/>
          </c:spPr>
          <c:marker>
            <c:symbol val="none"/>
          </c:marker>
          <c:cat>
            <c:numRef>
              <c:f>Sheet1!$A$2:$A$6</c:f>
              <c:numCache>
                <c:formatCode>dd/mm/yyyy</c:formatCode>
                <c:ptCount val="5"/>
                <c:pt idx="0">
                  <c:v>37377</c:v>
                </c:pt>
                <c:pt idx="1">
                  <c:v>37408</c:v>
                </c:pt>
                <c:pt idx="2">
                  <c:v>37438</c:v>
                </c:pt>
                <c:pt idx="3">
                  <c:v>37469</c:v>
                </c:pt>
                <c:pt idx="4">
                  <c:v>37500</c:v>
                </c:pt>
              </c:numCache>
            </c:numRef>
          </c:cat>
          <c:val>
            <c:numRef>
              <c:f>Sheet1!$E$2:$E$6</c:f>
              <c:numCache>
                <c:formatCode>General</c:formatCode>
                <c:ptCount val="5"/>
                <c:pt idx="0">
                  <c:v>25</c:v>
                </c:pt>
                <c:pt idx="1">
                  <c:v>38</c:v>
                </c:pt>
                <c:pt idx="2">
                  <c:v>50</c:v>
                </c:pt>
                <c:pt idx="3">
                  <c:v>34</c:v>
                </c:pt>
                <c:pt idx="4">
                  <c:v>18</c:v>
                </c:pt>
              </c:numCache>
            </c:numRef>
          </c:val>
          <c:extLst xmlns:c16r2="http://schemas.microsoft.com/office/drawing/2015/06/chart">
            <c:ext xmlns:c16="http://schemas.microsoft.com/office/drawing/2014/chart" uri="{C3380CC4-5D6E-409C-BE32-E72D297353CC}">
              <c16:uniqueId val="{00000003-AF4F-254D-B0F7-00858EC32494}"/>
            </c:ext>
          </c:extLst>
        </c:ser>
        <c:hiLowLines>
          <c:spPr>
            <a:ln w="9525" cap="flat" cmpd="sng" algn="ctr">
              <a:solidFill>
                <a:schemeClr val="tx1">
                  <a:lumMod val="75000"/>
                  <a:lumOff val="25000"/>
                </a:schemeClr>
              </a:solidFill>
              <a:round/>
            </a:ln>
            <a:effectLst/>
          </c:spPr>
        </c:hiLowLines>
        <c:upDownBars>
          <c:gapWidth val="150"/>
          <c:upBars>
            <c:spPr>
              <a:solidFill>
                <a:schemeClr val="accent5"/>
              </a:solidFill>
              <a:ln w="9525" cap="flat" cmpd="sng" algn="ctr">
                <a:solidFill>
                  <a:schemeClr val="tx1">
                    <a:lumMod val="65000"/>
                    <a:lumOff val="35000"/>
                  </a:schemeClr>
                </a:solidFill>
                <a:round/>
              </a:ln>
              <a:effectLst/>
            </c:spPr>
          </c:upBars>
          <c:downBars>
            <c:spPr>
              <a:solidFill>
                <a:schemeClr val="accent6"/>
              </a:solidFill>
              <a:ln w="9525" cap="flat" cmpd="sng" algn="ctr">
                <a:solidFill>
                  <a:schemeClr val="tx1">
                    <a:lumMod val="65000"/>
                    <a:lumOff val="35000"/>
                  </a:schemeClr>
                </a:solidFill>
                <a:round/>
              </a:ln>
              <a:effectLst/>
            </c:spPr>
          </c:downBars>
        </c:upDownBars>
        <c:axId val="182590848"/>
        <c:axId val="182633600"/>
      </c:stockChart>
      <c:dateAx>
        <c:axId val="182590848"/>
        <c:scaling>
          <c:orientation val="minMax"/>
        </c:scaling>
        <c:delete val="1"/>
        <c:axPos val="b"/>
        <c:numFmt formatCode="dd/mm/yyyy" sourceLinked="1"/>
        <c:tickLblPos val="nextTo"/>
        <c:crossAx val="182633600"/>
        <c:crosses val="autoZero"/>
        <c:auto val="1"/>
        <c:lblOffset val="100"/>
        <c:baseTimeUnit val="months"/>
      </c:dateAx>
      <c:valAx>
        <c:axId val="182633600"/>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tickLblPos val="nextTo"/>
        <c:crossAx val="182590848"/>
        <c:crosses val="autoZero"/>
        <c:crossBetween val="between"/>
      </c:valAx>
      <c:spPr>
        <a:noFill/>
        <a:ln>
          <a:noFill/>
        </a:ln>
        <a:effectLst/>
      </c:spPr>
    </c:plotArea>
    <c:plotVisOnly val="1"/>
    <c:dispBlanksAs val="gap"/>
  </c:chart>
  <c:spPr>
    <a:noFill/>
    <a:ln>
      <a:noFill/>
    </a:ln>
    <a:effectLst/>
  </c:spPr>
  <c:txPr>
    <a:bodyPr/>
    <a:lstStyle/>
    <a:p>
      <a:pPr>
        <a:defRPr/>
      </a:pPr>
      <a:endParaRPr lang="fr-FR"/>
    </a:p>
  </c:txPr>
  <c:externalData r:id="rId1"/>
</c:chartSpace>
</file>

<file path=ppt/charts/chart4.xml><?xml version="1.0" encoding="utf-8"?>
<c:chartSpace xmlns:c="http://schemas.openxmlformats.org/drawingml/2006/chart" xmlns:a="http://schemas.openxmlformats.org/drawingml/2006/main" xmlns:r="http://schemas.openxmlformats.org/officeDocument/2006/relationships">
  <c:lang val="fr-FR"/>
  <c:chart>
    <c:autoTitleDeleted val="1"/>
    <c:view3D>
      <c:rotX val="0"/>
      <c:rotY val="0"/>
      <c:depthPercent val="60"/>
      <c:perspective val="100"/>
    </c:view3D>
    <c:floor>
      <c:spPr>
        <a:solidFill>
          <a:schemeClr val="lt1">
            <a:lumMod val="95000"/>
          </a:schemeClr>
        </a:solidFill>
        <a:ln>
          <a:noFill/>
        </a:ln>
        <a:effectLst/>
        <a:sp3d/>
      </c:spPr>
    </c:floor>
    <c:sideWall>
      <c:spPr>
        <a:noFill/>
        <a:ln>
          <a:noFill/>
        </a:ln>
        <a:effectLst/>
        <a:sp3d/>
      </c:spPr>
    </c:sideWall>
    <c:backWall>
      <c:spPr>
        <a:noFill/>
        <a:ln>
          <a:noFill/>
        </a:ln>
        <a:effectLst/>
        <a:sp3d/>
      </c:spPr>
    </c:backWall>
    <c:plotArea>
      <c:layout/>
      <c:bar3DChart>
        <c:barDir val="col"/>
        <c:grouping val="clustered"/>
        <c:ser>
          <c:idx val="0"/>
          <c:order val="0"/>
          <c:tx>
            <c:strRef>
              <c:f>Sheet1!$B$1</c:f>
              <c:strCache>
                <c:ptCount val="1"/>
                <c:pt idx="0">
                  <c:v>Series 1</c:v>
                </c:pt>
              </c:strCache>
            </c:strRef>
          </c:tx>
          <c:spPr>
            <a:solidFill>
              <a:schemeClr val="accent1">
                <a:alpha val="85000"/>
              </a:schemeClr>
            </a:solidFill>
            <a:ln w="9525" cap="flat" cmpd="sng" algn="ctr">
              <a:solidFill>
                <a:schemeClr val="accent1">
                  <a:lumMod val="75000"/>
                </a:schemeClr>
              </a:solidFill>
              <a:round/>
            </a:ln>
            <a:effectLst/>
            <a:sp3d contourW="9525">
              <a:contourClr>
                <a:schemeClr val="accent1">
                  <a:lumMod val="75000"/>
                </a:schemeClr>
              </a:contourClr>
            </a:sp3d>
          </c:spP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xmlns:c16r2="http://schemas.microsoft.com/office/drawing/2015/06/chart">
            <c:ext xmlns:c16="http://schemas.microsoft.com/office/drawing/2014/chart" uri="{C3380CC4-5D6E-409C-BE32-E72D297353CC}">
              <c16:uniqueId val="{00000000-7B19-2D45-B11C-BAF642EC6C4B}"/>
            </c:ext>
          </c:extLst>
        </c:ser>
        <c:ser>
          <c:idx val="1"/>
          <c:order val="1"/>
          <c:tx>
            <c:strRef>
              <c:f>Sheet1!$C$1</c:f>
              <c:strCache>
                <c:ptCount val="1"/>
                <c:pt idx="0">
                  <c:v>Series 2</c:v>
                </c:pt>
              </c:strCache>
            </c:strRef>
          </c:tx>
          <c:spPr>
            <a:solidFill>
              <a:schemeClr val="accent2">
                <a:alpha val="85000"/>
              </a:schemeClr>
            </a:solidFill>
            <a:ln w="9525" cap="flat" cmpd="sng" algn="ctr">
              <a:solidFill>
                <a:schemeClr val="accent2">
                  <a:lumMod val="75000"/>
                </a:schemeClr>
              </a:solidFill>
              <a:round/>
            </a:ln>
            <a:effectLst/>
            <a:sp3d contourW="9525">
              <a:contourClr>
                <a:schemeClr val="accent2">
                  <a:lumMod val="75000"/>
                </a:schemeClr>
              </a:contourClr>
            </a:sp3d>
          </c:spP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xmlns:c16r2="http://schemas.microsoft.com/office/drawing/2015/06/chart">
            <c:ext xmlns:c16="http://schemas.microsoft.com/office/drawing/2014/chart" uri="{C3380CC4-5D6E-409C-BE32-E72D297353CC}">
              <c16:uniqueId val="{00000001-7B19-2D45-B11C-BAF642EC6C4B}"/>
            </c:ext>
          </c:extLst>
        </c:ser>
        <c:ser>
          <c:idx val="2"/>
          <c:order val="2"/>
          <c:tx>
            <c:strRef>
              <c:f>Sheet1!$D$1</c:f>
              <c:strCache>
                <c:ptCount val="1"/>
                <c:pt idx="0">
                  <c:v>Series 3</c:v>
                </c:pt>
              </c:strCache>
            </c:strRef>
          </c:tx>
          <c:spPr>
            <a:solidFill>
              <a:schemeClr val="accent3">
                <a:alpha val="85000"/>
              </a:schemeClr>
            </a:solidFill>
            <a:ln w="9525" cap="flat" cmpd="sng" algn="ctr">
              <a:solidFill>
                <a:schemeClr val="accent3">
                  <a:lumMod val="75000"/>
                </a:schemeClr>
              </a:solidFill>
              <a:round/>
            </a:ln>
            <a:effectLst/>
            <a:sp3d contourW="9525">
              <a:contourClr>
                <a:schemeClr val="accent3">
                  <a:lumMod val="75000"/>
                </a:schemeClr>
              </a:contourClr>
            </a:sp3d>
          </c:spP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xmlns:c16r2="http://schemas.microsoft.com/office/drawing/2015/06/chart">
            <c:ext xmlns:c16="http://schemas.microsoft.com/office/drawing/2014/chart" uri="{C3380CC4-5D6E-409C-BE32-E72D297353CC}">
              <c16:uniqueId val="{00000002-7B19-2D45-B11C-BAF642EC6C4B}"/>
            </c:ext>
          </c:extLst>
        </c:ser>
        <c:gapWidth val="65"/>
        <c:shape val="box"/>
        <c:axId val="157316224"/>
        <c:axId val="157317760"/>
        <c:axId val="0"/>
      </c:bar3DChart>
      <c:catAx>
        <c:axId val="157316224"/>
        <c:scaling>
          <c:orientation val="minMax"/>
        </c:scaling>
        <c:delete val="1"/>
        <c:axPos val="b"/>
        <c:numFmt formatCode="General" sourceLinked="1"/>
        <c:majorTickMark val="none"/>
        <c:tickLblPos val="nextTo"/>
        <c:crossAx val="157317760"/>
        <c:crosses val="autoZero"/>
        <c:auto val="1"/>
        <c:lblAlgn val="ctr"/>
        <c:lblOffset val="100"/>
      </c:catAx>
      <c:valAx>
        <c:axId val="157317760"/>
        <c:scaling>
          <c:orientation val="minMax"/>
        </c:scaling>
        <c:delete val="1"/>
        <c:axPos val="l"/>
        <c:majorGridlines>
          <c:spPr>
            <a:ln w="9525" cap="flat" cmpd="sng" algn="ctr">
              <a:solidFill>
                <a:schemeClr val="dk1">
                  <a:lumMod val="15000"/>
                  <a:lumOff val="85000"/>
                </a:schemeClr>
              </a:solidFill>
              <a:round/>
            </a:ln>
            <a:effectLst/>
          </c:spPr>
        </c:majorGridlines>
        <c:numFmt formatCode="General" sourceLinked="1"/>
        <c:majorTickMark val="none"/>
        <c:tickLblPos val="nextTo"/>
        <c:crossAx val="157316224"/>
        <c:crosses val="autoZero"/>
        <c:crossBetween val="between"/>
      </c:valAx>
      <c:spPr>
        <a:noFill/>
        <a:ln>
          <a:noFill/>
        </a:ln>
        <a:effectLst/>
      </c:spPr>
    </c:plotArea>
    <c:legend>
      <c:legendPos val="b"/>
      <c:layout/>
      <c:spPr>
        <a:noFill/>
        <a:ln>
          <a:noFill/>
        </a:ln>
        <a:effectLst/>
      </c:spPr>
      <c:txPr>
        <a:bodyPr rot="0" spcFirstLastPara="1" vertOverflow="ellipsis" vert="horz" wrap="square" anchor="ctr" anchorCtr="1"/>
        <a:lstStyle/>
        <a:p>
          <a:pPr>
            <a:defRPr sz="1197" b="0" i="0" u="none" strike="noStrike" kern="1200" baseline="0">
              <a:solidFill>
                <a:schemeClr val="dk1">
                  <a:lumMod val="75000"/>
                  <a:lumOff val="25000"/>
                </a:schemeClr>
              </a:solidFill>
              <a:latin typeface="+mn-lt"/>
              <a:ea typeface="+mn-ea"/>
              <a:cs typeface="+mn-cs"/>
            </a:defRPr>
          </a:pPr>
          <a:endParaRPr lang="fr-FR"/>
        </a:p>
      </c:txPr>
    </c:legend>
    <c:plotVisOnly val="1"/>
    <c:dispBlanksAs val="gap"/>
  </c:chart>
  <c:spPr>
    <a:noFill/>
    <a:ln w="9525" cap="flat" cmpd="sng" algn="ctr">
      <a:noFill/>
      <a:round/>
    </a:ln>
    <a:effectLst/>
  </c:spPr>
  <c:txPr>
    <a:bodyPr/>
    <a:lstStyle/>
    <a:p>
      <a:pPr>
        <a:defRPr/>
      </a:pPr>
      <a:endParaRPr lang="fr-FR"/>
    </a:p>
  </c:txPr>
  <c:externalData r:id="rId1"/>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88">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effectRef idx="0"/>
    <cs:fontRef idx="minor">
      <a:schemeClr val="dk1">
        <a:lumMod val="75000"/>
        <a:lumOff val="25000"/>
      </a:schemeClr>
    </cs:fontRef>
    <cs:defRPr sz="1197" kern="1200"/>
  </cs:dataLabel>
  <cs:dataLabelCallout>
    <cs:lnRef idx="0"/>
    <cs:fillRef idx="0"/>
    <cs:effectRef idx="0"/>
    <cs:fontRef idx="minor">
      <a:schemeClr val="lt1"/>
    </cs:fontRef>
    <cs:spPr>
      <a:solidFill>
        <a:schemeClr val="dk1">
          <a:lumMod val="65000"/>
          <a:lumOff val="35000"/>
          <a:alpha val="75000"/>
        </a:schemeClr>
      </a:solidFill>
    </cs:spPr>
    <cs:defRPr sz="1197" b="1" kern="1200"/>
    <cs:bodyPr rot="0" spcFirstLastPara="1" vertOverflow="clip" horzOverflow="clip" vert="horz" wrap="square" lIns="36576" tIns="18288" rIns="36576" bIns="18288" anchor="ctr" anchorCtr="1">
      <a:spAutoFit/>
    </cs:bodyPr>
  </cs:dataLabelCallout>
  <cs:dataPoint>
    <cs:lnRef idx="0">
      <cs:styleClr val="auto"/>
    </cs:lnRef>
    <cs:fillRef idx="0">
      <cs:styleClr val="auto"/>
    </cs:fillRef>
    <cs:effectRef idx="0"/>
    <cs:fontRef idx="minor">
      <a:schemeClr val="dk1"/>
    </cs:fontRef>
    <cs:spPr>
      <a:solidFill>
        <a:schemeClr val="phClr">
          <a:alpha val="85000"/>
        </a:schemeClr>
      </a:solidFill>
      <a:ln w="9525" cap="flat" cmpd="sng" algn="ctr">
        <a:solidFill>
          <a:schemeClr val="phClr">
            <a:lumMod val="75000"/>
          </a:schemeClr>
        </a:solidFill>
        <a:round/>
      </a:ln>
    </cs:spPr>
  </cs:dataPoint>
  <cs:dataPoint3D>
    <cs:lnRef idx="0">
      <cs:styleClr val="auto"/>
    </cs:lnRef>
    <cs:fillRef idx="0">
      <cs:styleClr val="auto"/>
    </cs:fillRef>
    <cs:effectRef idx="0">
      <cs:styleClr val="auto"/>
    </cs:effectRef>
    <cs:fontRef idx="minor">
      <a:schemeClr val="dk1"/>
    </cs:fontRef>
    <cs:spPr>
      <a:solidFill>
        <a:schemeClr val="phClr">
          <a:alpha val="85000"/>
        </a:schemeClr>
      </a:solidFill>
      <a:ln w="9525" cap="flat" cmpd="sng" algn="ctr">
        <a:solidFill>
          <a:schemeClr val="phClr">
            <a:lumMod val="75000"/>
          </a:schemeClr>
        </a:solidFill>
        <a:round/>
      </a:ln>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spPr>
      <a:solidFill>
        <a:schemeClr val="lt1">
          <a:lumMod val="95000"/>
        </a:schemeClr>
      </a:solidFill>
      <a:sp3d/>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39">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197" b="0" i="0" u="none" strike="noStrike" kern="1200" baseline="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3.xml><?xml version="1.0" encoding="utf-8"?>
<cs:chartStyle xmlns:cs="http://schemas.microsoft.com/office/drawing/2012/chartStyle" xmlns:a="http://schemas.openxmlformats.org/drawingml/2006/main" id="32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88">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effectRef idx="0"/>
    <cs:fontRef idx="minor">
      <a:schemeClr val="dk1">
        <a:lumMod val="75000"/>
        <a:lumOff val="25000"/>
      </a:schemeClr>
    </cs:fontRef>
    <cs:defRPr sz="1197" kern="1200"/>
  </cs:dataLabel>
  <cs:dataLabelCallout>
    <cs:lnRef idx="0"/>
    <cs:fillRef idx="0"/>
    <cs:effectRef idx="0"/>
    <cs:fontRef idx="minor">
      <a:schemeClr val="lt1"/>
    </cs:fontRef>
    <cs:spPr>
      <a:solidFill>
        <a:schemeClr val="dk1">
          <a:lumMod val="65000"/>
          <a:lumOff val="35000"/>
          <a:alpha val="75000"/>
        </a:schemeClr>
      </a:solidFill>
    </cs:spPr>
    <cs:defRPr sz="1197" b="1" kern="1200"/>
    <cs:bodyPr rot="0" spcFirstLastPara="1" vertOverflow="clip" horzOverflow="clip" vert="horz" wrap="square" lIns="36576" tIns="18288" rIns="36576" bIns="18288" anchor="ctr" anchorCtr="1">
      <a:spAutoFit/>
    </cs:bodyPr>
  </cs:dataLabelCallout>
  <cs:dataPoint>
    <cs:lnRef idx="0">
      <cs:styleClr val="auto"/>
    </cs:lnRef>
    <cs:fillRef idx="0">
      <cs:styleClr val="auto"/>
    </cs:fillRef>
    <cs:effectRef idx="0"/>
    <cs:fontRef idx="minor">
      <a:schemeClr val="dk1"/>
    </cs:fontRef>
    <cs:spPr>
      <a:solidFill>
        <a:schemeClr val="phClr">
          <a:alpha val="85000"/>
        </a:schemeClr>
      </a:solidFill>
      <a:ln w="9525" cap="flat" cmpd="sng" algn="ctr">
        <a:solidFill>
          <a:schemeClr val="phClr">
            <a:lumMod val="75000"/>
          </a:schemeClr>
        </a:solidFill>
        <a:round/>
      </a:ln>
    </cs:spPr>
  </cs:dataPoint>
  <cs:dataPoint3D>
    <cs:lnRef idx="0">
      <cs:styleClr val="auto"/>
    </cs:lnRef>
    <cs:fillRef idx="0">
      <cs:styleClr val="auto"/>
    </cs:fillRef>
    <cs:effectRef idx="0">
      <cs:styleClr val="auto"/>
    </cs:effectRef>
    <cs:fontRef idx="minor">
      <a:schemeClr val="dk1"/>
    </cs:fontRef>
    <cs:spPr>
      <a:solidFill>
        <a:schemeClr val="phClr">
          <a:alpha val="85000"/>
        </a:schemeClr>
      </a:solidFill>
      <a:ln w="9525" cap="flat" cmpd="sng" algn="ctr">
        <a:solidFill>
          <a:schemeClr val="phClr">
            <a:lumMod val="75000"/>
          </a:schemeClr>
        </a:solidFill>
        <a:round/>
      </a:ln>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spPr>
      <a:solidFill>
        <a:schemeClr val="lt1">
          <a:lumMod val="95000"/>
        </a:schemeClr>
      </a:solidFill>
      <a:sp3d/>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diagrams/_rels/data4.xml.rels><?xml version="1.0" encoding="UTF-8" standalone="yes"?>
<Relationships xmlns="http://schemas.openxmlformats.org/package/2006/relationships"><Relationship Id="rId1" Type="http://schemas.openxmlformats.org/officeDocument/2006/relationships/image" Target="../media/image6.gif"/></Relationships>
</file>

<file path=ppt/diagrams/colors1.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2">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64ECB399-B3D0-2344-A75A-EEBA03639369}" type="doc">
      <dgm:prSet loTypeId="urn:microsoft.com/office/officeart/2005/8/layout/cycle3" loCatId="" qsTypeId="urn:microsoft.com/office/officeart/2005/8/quickstyle/simple1" qsCatId="simple" csTypeId="urn:microsoft.com/office/officeart/2005/8/colors/colorful1#1" csCatId="colorful" phldr="1"/>
      <dgm:spPr/>
      <dgm:t>
        <a:bodyPr/>
        <a:lstStyle/>
        <a:p>
          <a:endParaRPr lang="fr-FR"/>
        </a:p>
      </dgm:t>
    </dgm:pt>
    <dgm:pt modelId="{10C76B3B-D760-F341-89AA-C4D297DF3B14}">
      <dgm:prSet phldrT="[Texte]" custT="1"/>
      <dgm:spPr/>
      <dgm:t>
        <a:bodyPr/>
        <a:lstStyle/>
        <a:p>
          <a:pPr>
            <a:buFont typeface="Wingdings 3" pitchFamily="2" charset="2"/>
            <a:buChar char=""/>
          </a:pPr>
          <a:r>
            <a:rPr lang="ar-MA" sz="1600" b="1" dirty="0"/>
            <a:t>تحسين وتجويد الهيكلة والتنظيم الداخلي للغرفة؛</a:t>
          </a:r>
          <a:endParaRPr lang="fr-FR" sz="1600" dirty="0"/>
        </a:p>
      </dgm:t>
    </dgm:pt>
    <dgm:pt modelId="{504DA4D3-C730-7142-B53F-471E6C80B452}" type="parTrans" cxnId="{701DEC8C-74A5-0241-83D6-FF79BA405108}">
      <dgm:prSet/>
      <dgm:spPr/>
      <dgm:t>
        <a:bodyPr/>
        <a:lstStyle/>
        <a:p>
          <a:endParaRPr lang="fr-FR"/>
        </a:p>
      </dgm:t>
    </dgm:pt>
    <dgm:pt modelId="{EB13D2B3-6751-B244-9748-66139CC46103}" type="sibTrans" cxnId="{701DEC8C-74A5-0241-83D6-FF79BA405108}">
      <dgm:prSet/>
      <dgm:spPr/>
      <dgm:t>
        <a:bodyPr/>
        <a:lstStyle/>
        <a:p>
          <a:endParaRPr lang="fr-FR"/>
        </a:p>
      </dgm:t>
    </dgm:pt>
    <dgm:pt modelId="{68F13812-47D1-AA48-9B4D-D72FC787269A}">
      <dgm:prSet phldrT="[Texte]" custT="1"/>
      <dgm:spPr/>
      <dgm:t>
        <a:bodyPr/>
        <a:lstStyle/>
        <a:p>
          <a:pPr>
            <a:buFont typeface="Wingdings 3" pitchFamily="2" charset="2"/>
            <a:buChar char=""/>
          </a:pPr>
          <a:r>
            <a:rPr lang="ar-MA" sz="1600" b="1" dirty="0"/>
            <a:t>تقوية التواصل مع اعضاء الغرفة والأعضاء الشركاء والمنخرطين</a:t>
          </a:r>
          <a:r>
            <a:rPr lang="ar-SA" sz="1600" dirty="0"/>
            <a:t>؛</a:t>
          </a:r>
          <a:endParaRPr lang="fr-FR" sz="1600" dirty="0"/>
        </a:p>
      </dgm:t>
    </dgm:pt>
    <dgm:pt modelId="{981D98B0-A853-9244-9022-0DD08AAB899F}" type="parTrans" cxnId="{AA00A7D4-1C39-3B45-B52F-0175C889F03E}">
      <dgm:prSet/>
      <dgm:spPr/>
      <dgm:t>
        <a:bodyPr/>
        <a:lstStyle/>
        <a:p>
          <a:endParaRPr lang="fr-FR"/>
        </a:p>
      </dgm:t>
    </dgm:pt>
    <dgm:pt modelId="{FBEA9122-F148-B542-92D6-41E2208C57D0}" type="sibTrans" cxnId="{AA00A7D4-1C39-3B45-B52F-0175C889F03E}">
      <dgm:prSet/>
      <dgm:spPr/>
      <dgm:t>
        <a:bodyPr/>
        <a:lstStyle/>
        <a:p>
          <a:endParaRPr lang="fr-FR"/>
        </a:p>
      </dgm:t>
    </dgm:pt>
    <dgm:pt modelId="{38F205EF-64B1-2642-AAEB-98B2C6F274CA}">
      <dgm:prSet phldrT="[Texte]" custT="1"/>
      <dgm:spPr/>
      <dgm:t>
        <a:bodyPr/>
        <a:lstStyle/>
        <a:p>
          <a:pPr>
            <a:buFont typeface="Wingdings 3" pitchFamily="2" charset="2"/>
            <a:buChar char=""/>
          </a:pPr>
          <a:r>
            <a:rPr lang="ar-MA" sz="1600" b="1" dirty="0"/>
            <a:t>تشجيع الاستثمار ودعم تطوير القطاع الخاص؛</a:t>
          </a:r>
          <a:endParaRPr lang="fr-FR" sz="1600" dirty="0"/>
        </a:p>
      </dgm:t>
    </dgm:pt>
    <dgm:pt modelId="{617841DF-DEF3-1641-A759-CE0010FE9538}" type="parTrans" cxnId="{F30835E5-46EF-2B42-88B7-C65E01DCF8CB}">
      <dgm:prSet/>
      <dgm:spPr/>
      <dgm:t>
        <a:bodyPr/>
        <a:lstStyle/>
        <a:p>
          <a:endParaRPr lang="fr-FR"/>
        </a:p>
      </dgm:t>
    </dgm:pt>
    <dgm:pt modelId="{0BC077C2-DDE1-E447-901D-779260E2E23F}" type="sibTrans" cxnId="{F30835E5-46EF-2B42-88B7-C65E01DCF8CB}">
      <dgm:prSet/>
      <dgm:spPr/>
      <dgm:t>
        <a:bodyPr/>
        <a:lstStyle/>
        <a:p>
          <a:endParaRPr lang="fr-FR"/>
        </a:p>
      </dgm:t>
    </dgm:pt>
    <dgm:pt modelId="{CC93EEFC-A72D-4049-ADE4-12FBD03B105A}">
      <dgm:prSet phldrT="[Texte]" custT="1"/>
      <dgm:spPr/>
      <dgm:t>
        <a:bodyPr/>
        <a:lstStyle/>
        <a:p>
          <a:pPr>
            <a:buFont typeface="Wingdings 3" pitchFamily="2" charset="2"/>
            <a:buChar char=""/>
          </a:pPr>
          <a:r>
            <a:rPr lang="ar-MA" sz="1600" b="1" dirty="0"/>
            <a:t>تعزيز تموقع الغرفة كفاعل تنموي، محلي وجهوي والمساهمة مع الفاعلين  الجهويين في تطوير مناخ الاعمال؛</a:t>
          </a:r>
          <a:endParaRPr lang="fr-FR" sz="1600" dirty="0"/>
        </a:p>
      </dgm:t>
    </dgm:pt>
    <dgm:pt modelId="{E7C99385-6A55-8044-A64B-4A63B845FC3F}" type="parTrans" cxnId="{683F363F-B9B1-7543-BA4C-943578F44BF2}">
      <dgm:prSet/>
      <dgm:spPr/>
      <dgm:t>
        <a:bodyPr/>
        <a:lstStyle/>
        <a:p>
          <a:endParaRPr lang="fr-FR"/>
        </a:p>
      </dgm:t>
    </dgm:pt>
    <dgm:pt modelId="{31288B71-2780-DF47-836D-EEB843A71DCD}" type="sibTrans" cxnId="{683F363F-B9B1-7543-BA4C-943578F44BF2}">
      <dgm:prSet/>
      <dgm:spPr/>
      <dgm:t>
        <a:bodyPr/>
        <a:lstStyle/>
        <a:p>
          <a:endParaRPr lang="fr-FR"/>
        </a:p>
      </dgm:t>
    </dgm:pt>
    <dgm:pt modelId="{07037E0E-B14E-0545-AEC6-1C8DC2B29C39}">
      <dgm:prSet phldrT="[Texte]" custT="1"/>
      <dgm:spPr/>
      <dgm:t>
        <a:bodyPr/>
        <a:lstStyle/>
        <a:p>
          <a:pPr>
            <a:buFont typeface="Wingdings 3" pitchFamily="2" charset="2"/>
            <a:buChar char=""/>
          </a:pPr>
          <a:r>
            <a:rPr lang="ar-MA" sz="1600" b="1" dirty="0"/>
            <a:t>تلميع صورة الغرفة والاستجابة لانتظارات المنتسبين</a:t>
          </a:r>
          <a:r>
            <a:rPr lang="ar-SA" sz="1600" dirty="0"/>
            <a:t>؛</a:t>
          </a:r>
          <a:endParaRPr lang="fr-FR" sz="1600" dirty="0"/>
        </a:p>
      </dgm:t>
    </dgm:pt>
    <dgm:pt modelId="{FE9EC406-1BF5-7A4C-AC82-504087303713}" type="parTrans" cxnId="{FE911C5D-EAC5-3A4B-9E44-0A71C7655417}">
      <dgm:prSet/>
      <dgm:spPr/>
      <dgm:t>
        <a:bodyPr/>
        <a:lstStyle/>
        <a:p>
          <a:endParaRPr lang="fr-FR"/>
        </a:p>
      </dgm:t>
    </dgm:pt>
    <dgm:pt modelId="{75FA1ED1-802C-6F43-AA18-BCF96394C7DB}" type="sibTrans" cxnId="{FE911C5D-EAC5-3A4B-9E44-0A71C7655417}">
      <dgm:prSet/>
      <dgm:spPr/>
      <dgm:t>
        <a:bodyPr/>
        <a:lstStyle/>
        <a:p>
          <a:endParaRPr lang="fr-FR"/>
        </a:p>
      </dgm:t>
    </dgm:pt>
    <dgm:pt modelId="{C2DAD069-AAB7-7047-AD24-BC1F9611B65F}">
      <dgm:prSet custT="1"/>
      <dgm:spPr/>
      <dgm:t>
        <a:bodyPr/>
        <a:lstStyle/>
        <a:p>
          <a:pPr>
            <a:buFont typeface="Wingdings 3" pitchFamily="2" charset="2"/>
            <a:buChar char=""/>
          </a:pPr>
          <a:r>
            <a:rPr lang="ar-MA" sz="1600" b="1" dirty="0"/>
            <a:t>استكمال الأوراش المفتوحة لمخطط التنمية للغرفة؛</a:t>
          </a:r>
          <a:endParaRPr lang="fr-MA" sz="1600" dirty="0"/>
        </a:p>
      </dgm:t>
    </dgm:pt>
    <dgm:pt modelId="{B2FA63A6-2F76-DD48-835E-1C13C3C2058B}" type="parTrans" cxnId="{4A7291CB-B3F7-8D49-B64F-60274F9998C0}">
      <dgm:prSet/>
      <dgm:spPr/>
      <dgm:t>
        <a:bodyPr/>
        <a:lstStyle/>
        <a:p>
          <a:endParaRPr lang="fr-FR"/>
        </a:p>
      </dgm:t>
    </dgm:pt>
    <dgm:pt modelId="{1040F5A0-6709-5E4E-A1F9-0EA98FB878A6}" type="sibTrans" cxnId="{4A7291CB-B3F7-8D49-B64F-60274F9998C0}">
      <dgm:prSet/>
      <dgm:spPr/>
      <dgm:t>
        <a:bodyPr/>
        <a:lstStyle/>
        <a:p>
          <a:endParaRPr lang="fr-FR"/>
        </a:p>
      </dgm:t>
    </dgm:pt>
    <dgm:pt modelId="{96BE4B21-8013-E047-B62E-F090348ACF19}">
      <dgm:prSet custT="1"/>
      <dgm:spPr/>
      <dgm:t>
        <a:bodyPr/>
        <a:lstStyle/>
        <a:p>
          <a:pPr>
            <a:buFont typeface="Wingdings 3" pitchFamily="2" charset="2"/>
            <a:buChar char=""/>
          </a:pPr>
          <a:r>
            <a:rPr lang="ar-MA" sz="1600" b="1" dirty="0"/>
            <a:t>تحسين نوعية الخدمات المقدمة ومواكبة الإحتياجات المتنامية للمنتسبين؛</a:t>
          </a:r>
          <a:endParaRPr lang="fr-MA" sz="1600" dirty="0"/>
        </a:p>
      </dgm:t>
    </dgm:pt>
    <dgm:pt modelId="{1A279A9D-F487-784E-9B6A-1BE8CD6A4697}" type="parTrans" cxnId="{9EA5D5B1-C094-304C-B33E-FD01264FC0E8}">
      <dgm:prSet/>
      <dgm:spPr/>
      <dgm:t>
        <a:bodyPr/>
        <a:lstStyle/>
        <a:p>
          <a:endParaRPr lang="fr-FR"/>
        </a:p>
      </dgm:t>
    </dgm:pt>
    <dgm:pt modelId="{261409EA-FFFA-B440-8757-9124664F0FA8}" type="sibTrans" cxnId="{9EA5D5B1-C094-304C-B33E-FD01264FC0E8}">
      <dgm:prSet/>
      <dgm:spPr/>
      <dgm:t>
        <a:bodyPr/>
        <a:lstStyle/>
        <a:p>
          <a:endParaRPr lang="fr-FR"/>
        </a:p>
      </dgm:t>
    </dgm:pt>
    <dgm:pt modelId="{BDD149CC-6EB8-C644-8EC5-241891F1A863}" type="pres">
      <dgm:prSet presAssocID="{64ECB399-B3D0-2344-A75A-EEBA03639369}" presName="Name0" presStyleCnt="0">
        <dgm:presLayoutVars>
          <dgm:dir/>
          <dgm:resizeHandles val="exact"/>
        </dgm:presLayoutVars>
      </dgm:prSet>
      <dgm:spPr/>
      <dgm:t>
        <a:bodyPr/>
        <a:lstStyle/>
        <a:p>
          <a:endParaRPr lang="fr-FR"/>
        </a:p>
      </dgm:t>
    </dgm:pt>
    <dgm:pt modelId="{231F91B9-CBEC-C846-99DF-62755BDED190}" type="pres">
      <dgm:prSet presAssocID="{64ECB399-B3D0-2344-A75A-EEBA03639369}" presName="cycle" presStyleCnt="0"/>
      <dgm:spPr/>
    </dgm:pt>
    <dgm:pt modelId="{0FD73C75-9708-2D40-80C0-FC761DEF2B58}" type="pres">
      <dgm:prSet presAssocID="{10C76B3B-D760-F341-89AA-C4D297DF3B14}" presName="nodeFirstNode" presStyleLbl="node1" presStyleIdx="0" presStyleCnt="7" custScaleX="120155" custScaleY="100061">
        <dgm:presLayoutVars>
          <dgm:bulletEnabled val="1"/>
        </dgm:presLayoutVars>
      </dgm:prSet>
      <dgm:spPr/>
      <dgm:t>
        <a:bodyPr/>
        <a:lstStyle/>
        <a:p>
          <a:endParaRPr lang="fr-FR"/>
        </a:p>
      </dgm:t>
    </dgm:pt>
    <dgm:pt modelId="{05ADEA5D-8851-3546-B8AE-14025065E78D}" type="pres">
      <dgm:prSet presAssocID="{EB13D2B3-6751-B244-9748-66139CC46103}" presName="sibTransFirstNode" presStyleLbl="bgShp" presStyleIdx="0" presStyleCnt="1"/>
      <dgm:spPr/>
      <dgm:t>
        <a:bodyPr/>
        <a:lstStyle/>
        <a:p>
          <a:endParaRPr lang="fr-FR"/>
        </a:p>
      </dgm:t>
    </dgm:pt>
    <dgm:pt modelId="{6640943D-0E81-A549-B8F7-9A743620F249}" type="pres">
      <dgm:prSet presAssocID="{68F13812-47D1-AA48-9B4D-D72FC787269A}" presName="nodeFollowingNodes" presStyleLbl="node1" presStyleIdx="1" presStyleCnt="7" custScaleX="127453" custScaleY="113181" custRadScaleRad="109885" custRadScaleInc="10846">
        <dgm:presLayoutVars>
          <dgm:bulletEnabled val="1"/>
        </dgm:presLayoutVars>
      </dgm:prSet>
      <dgm:spPr/>
      <dgm:t>
        <a:bodyPr/>
        <a:lstStyle/>
        <a:p>
          <a:endParaRPr lang="fr-FR"/>
        </a:p>
      </dgm:t>
    </dgm:pt>
    <dgm:pt modelId="{DA255CDF-8724-4E4D-98BC-15A891CBB2FC}" type="pres">
      <dgm:prSet presAssocID="{96BE4B21-8013-E047-B62E-F090348ACF19}" presName="nodeFollowingNodes" presStyleLbl="node1" presStyleIdx="2" presStyleCnt="7" custScaleX="123728" custScaleY="106927" custRadScaleRad="100283" custRadScaleInc="-7302">
        <dgm:presLayoutVars>
          <dgm:bulletEnabled val="1"/>
        </dgm:presLayoutVars>
      </dgm:prSet>
      <dgm:spPr/>
      <dgm:t>
        <a:bodyPr/>
        <a:lstStyle/>
        <a:p>
          <a:endParaRPr lang="fr-FR"/>
        </a:p>
      </dgm:t>
    </dgm:pt>
    <dgm:pt modelId="{D3C8AF5E-8312-E14A-9F47-C60F4CB868A4}" type="pres">
      <dgm:prSet presAssocID="{C2DAD069-AAB7-7047-AD24-BC1F9611B65F}" presName="nodeFollowingNodes" presStyleLbl="node1" presStyleIdx="3" presStyleCnt="7" custRadScaleRad="100791" custRadScaleInc="-9473">
        <dgm:presLayoutVars>
          <dgm:bulletEnabled val="1"/>
        </dgm:presLayoutVars>
      </dgm:prSet>
      <dgm:spPr/>
      <dgm:t>
        <a:bodyPr/>
        <a:lstStyle/>
        <a:p>
          <a:endParaRPr lang="fr-FR"/>
        </a:p>
      </dgm:t>
    </dgm:pt>
    <dgm:pt modelId="{8653932E-F795-994D-8EE6-931B269D90ED}" type="pres">
      <dgm:prSet presAssocID="{38F205EF-64B1-2642-AAEB-98B2C6F274CA}" presName="nodeFollowingNodes" presStyleLbl="node1" presStyleIdx="4" presStyleCnt="7" custRadScaleRad="100087" custRadScaleInc="13153">
        <dgm:presLayoutVars>
          <dgm:bulletEnabled val="1"/>
        </dgm:presLayoutVars>
      </dgm:prSet>
      <dgm:spPr/>
      <dgm:t>
        <a:bodyPr/>
        <a:lstStyle/>
        <a:p>
          <a:endParaRPr lang="fr-FR"/>
        </a:p>
      </dgm:t>
    </dgm:pt>
    <dgm:pt modelId="{114870B0-1136-0840-A4C4-A0BC020E6114}" type="pres">
      <dgm:prSet presAssocID="{CC93EEFC-A72D-4049-ADE4-12FBD03B105A}" presName="nodeFollowingNodes" presStyleLbl="node1" presStyleIdx="5" presStyleCnt="7" custScaleX="119192" custScaleY="129622" custRadScaleRad="98105" custRadScaleInc="7743">
        <dgm:presLayoutVars>
          <dgm:bulletEnabled val="1"/>
        </dgm:presLayoutVars>
      </dgm:prSet>
      <dgm:spPr/>
      <dgm:t>
        <a:bodyPr/>
        <a:lstStyle/>
        <a:p>
          <a:endParaRPr lang="fr-FR"/>
        </a:p>
      </dgm:t>
    </dgm:pt>
    <dgm:pt modelId="{1FBF673F-F85E-7A4F-9A6E-9A98644FB43B}" type="pres">
      <dgm:prSet presAssocID="{07037E0E-B14E-0545-AEC6-1C8DC2B29C39}" presName="nodeFollowingNodes" presStyleLbl="node1" presStyleIdx="6" presStyleCnt="7" custScaleX="108417" custScaleY="125084" custRadScaleRad="106605" custRadScaleInc="-12232">
        <dgm:presLayoutVars>
          <dgm:bulletEnabled val="1"/>
        </dgm:presLayoutVars>
      </dgm:prSet>
      <dgm:spPr/>
      <dgm:t>
        <a:bodyPr/>
        <a:lstStyle/>
        <a:p>
          <a:endParaRPr lang="fr-FR"/>
        </a:p>
      </dgm:t>
    </dgm:pt>
  </dgm:ptLst>
  <dgm:cxnLst>
    <dgm:cxn modelId="{783612B0-E9D2-B04C-B4B4-E4A39C2BA9AB}" type="presOf" srcId="{EB13D2B3-6751-B244-9748-66139CC46103}" destId="{05ADEA5D-8851-3546-B8AE-14025065E78D}" srcOrd="0" destOrd="0" presId="urn:microsoft.com/office/officeart/2005/8/layout/cycle3"/>
    <dgm:cxn modelId="{53D3F9AD-E9A4-2843-9101-6D8A0A705F57}" type="presOf" srcId="{C2DAD069-AAB7-7047-AD24-BC1F9611B65F}" destId="{D3C8AF5E-8312-E14A-9F47-C60F4CB868A4}" srcOrd="0" destOrd="0" presId="urn:microsoft.com/office/officeart/2005/8/layout/cycle3"/>
    <dgm:cxn modelId="{52DC8F77-B0E0-784B-8BEB-9E141BA07443}" type="presOf" srcId="{10C76B3B-D760-F341-89AA-C4D297DF3B14}" destId="{0FD73C75-9708-2D40-80C0-FC761DEF2B58}" srcOrd="0" destOrd="0" presId="urn:microsoft.com/office/officeart/2005/8/layout/cycle3"/>
    <dgm:cxn modelId="{4A7291CB-B3F7-8D49-B64F-60274F9998C0}" srcId="{64ECB399-B3D0-2344-A75A-EEBA03639369}" destId="{C2DAD069-AAB7-7047-AD24-BC1F9611B65F}" srcOrd="3" destOrd="0" parTransId="{B2FA63A6-2F76-DD48-835E-1C13C3C2058B}" sibTransId="{1040F5A0-6709-5E4E-A1F9-0EA98FB878A6}"/>
    <dgm:cxn modelId="{F30835E5-46EF-2B42-88B7-C65E01DCF8CB}" srcId="{64ECB399-B3D0-2344-A75A-EEBA03639369}" destId="{38F205EF-64B1-2642-AAEB-98B2C6F274CA}" srcOrd="4" destOrd="0" parTransId="{617841DF-DEF3-1641-A759-CE0010FE9538}" sibTransId="{0BC077C2-DDE1-E447-901D-779260E2E23F}"/>
    <dgm:cxn modelId="{683F363F-B9B1-7543-BA4C-943578F44BF2}" srcId="{64ECB399-B3D0-2344-A75A-EEBA03639369}" destId="{CC93EEFC-A72D-4049-ADE4-12FBD03B105A}" srcOrd="5" destOrd="0" parTransId="{E7C99385-6A55-8044-A64B-4A63B845FC3F}" sibTransId="{31288B71-2780-DF47-836D-EEB843A71DCD}"/>
    <dgm:cxn modelId="{9EA5D5B1-C094-304C-B33E-FD01264FC0E8}" srcId="{64ECB399-B3D0-2344-A75A-EEBA03639369}" destId="{96BE4B21-8013-E047-B62E-F090348ACF19}" srcOrd="2" destOrd="0" parTransId="{1A279A9D-F487-784E-9B6A-1BE8CD6A4697}" sibTransId="{261409EA-FFFA-B440-8757-9124664F0FA8}"/>
    <dgm:cxn modelId="{C6916281-E05C-6048-8742-D9C672052F29}" type="presOf" srcId="{07037E0E-B14E-0545-AEC6-1C8DC2B29C39}" destId="{1FBF673F-F85E-7A4F-9A6E-9A98644FB43B}" srcOrd="0" destOrd="0" presId="urn:microsoft.com/office/officeart/2005/8/layout/cycle3"/>
    <dgm:cxn modelId="{AA00A7D4-1C39-3B45-B52F-0175C889F03E}" srcId="{64ECB399-B3D0-2344-A75A-EEBA03639369}" destId="{68F13812-47D1-AA48-9B4D-D72FC787269A}" srcOrd="1" destOrd="0" parTransId="{981D98B0-A853-9244-9022-0DD08AAB899F}" sibTransId="{FBEA9122-F148-B542-92D6-41E2208C57D0}"/>
    <dgm:cxn modelId="{FE911C5D-EAC5-3A4B-9E44-0A71C7655417}" srcId="{64ECB399-B3D0-2344-A75A-EEBA03639369}" destId="{07037E0E-B14E-0545-AEC6-1C8DC2B29C39}" srcOrd="6" destOrd="0" parTransId="{FE9EC406-1BF5-7A4C-AC82-504087303713}" sibTransId="{75FA1ED1-802C-6F43-AA18-BCF96394C7DB}"/>
    <dgm:cxn modelId="{8A2F6B1D-C4ED-8748-9AC8-5EBD40DF088D}" type="presOf" srcId="{68F13812-47D1-AA48-9B4D-D72FC787269A}" destId="{6640943D-0E81-A549-B8F7-9A743620F249}" srcOrd="0" destOrd="0" presId="urn:microsoft.com/office/officeart/2005/8/layout/cycle3"/>
    <dgm:cxn modelId="{18BC7CB1-65BE-9A4A-85CB-65CDB65583CF}" type="presOf" srcId="{38F205EF-64B1-2642-AAEB-98B2C6F274CA}" destId="{8653932E-F795-994D-8EE6-931B269D90ED}" srcOrd="0" destOrd="0" presId="urn:microsoft.com/office/officeart/2005/8/layout/cycle3"/>
    <dgm:cxn modelId="{196B633A-8AA6-D14B-BCC7-8F128FCB7FF0}" type="presOf" srcId="{96BE4B21-8013-E047-B62E-F090348ACF19}" destId="{DA255CDF-8724-4E4D-98BC-15A891CBB2FC}" srcOrd="0" destOrd="0" presId="urn:microsoft.com/office/officeart/2005/8/layout/cycle3"/>
    <dgm:cxn modelId="{3565BB0D-696D-1140-84F7-E86A7EA54D30}" type="presOf" srcId="{64ECB399-B3D0-2344-A75A-EEBA03639369}" destId="{BDD149CC-6EB8-C644-8EC5-241891F1A863}" srcOrd="0" destOrd="0" presId="urn:microsoft.com/office/officeart/2005/8/layout/cycle3"/>
    <dgm:cxn modelId="{701DEC8C-74A5-0241-83D6-FF79BA405108}" srcId="{64ECB399-B3D0-2344-A75A-EEBA03639369}" destId="{10C76B3B-D760-F341-89AA-C4D297DF3B14}" srcOrd="0" destOrd="0" parTransId="{504DA4D3-C730-7142-B53F-471E6C80B452}" sibTransId="{EB13D2B3-6751-B244-9748-66139CC46103}"/>
    <dgm:cxn modelId="{56DB66A0-891B-064E-924E-1B73D106AD4A}" type="presOf" srcId="{CC93EEFC-A72D-4049-ADE4-12FBD03B105A}" destId="{114870B0-1136-0840-A4C4-A0BC020E6114}" srcOrd="0" destOrd="0" presId="urn:microsoft.com/office/officeart/2005/8/layout/cycle3"/>
    <dgm:cxn modelId="{8FA1ED45-C3EA-6342-8528-494D7C564AEB}" type="presParOf" srcId="{BDD149CC-6EB8-C644-8EC5-241891F1A863}" destId="{231F91B9-CBEC-C846-99DF-62755BDED190}" srcOrd="0" destOrd="0" presId="urn:microsoft.com/office/officeart/2005/8/layout/cycle3"/>
    <dgm:cxn modelId="{ADB60258-E7F6-574D-96BD-43C9F512943A}" type="presParOf" srcId="{231F91B9-CBEC-C846-99DF-62755BDED190}" destId="{0FD73C75-9708-2D40-80C0-FC761DEF2B58}" srcOrd="0" destOrd="0" presId="urn:microsoft.com/office/officeart/2005/8/layout/cycle3"/>
    <dgm:cxn modelId="{8D4B6414-31D8-A74B-99CC-FC9B5216C887}" type="presParOf" srcId="{231F91B9-CBEC-C846-99DF-62755BDED190}" destId="{05ADEA5D-8851-3546-B8AE-14025065E78D}" srcOrd="1" destOrd="0" presId="urn:microsoft.com/office/officeart/2005/8/layout/cycle3"/>
    <dgm:cxn modelId="{DCBA36A0-66AF-954B-A97E-6A9D6F3802F8}" type="presParOf" srcId="{231F91B9-CBEC-C846-99DF-62755BDED190}" destId="{6640943D-0E81-A549-B8F7-9A743620F249}" srcOrd="2" destOrd="0" presId="urn:microsoft.com/office/officeart/2005/8/layout/cycle3"/>
    <dgm:cxn modelId="{8F4B7095-4079-F04F-9E3F-F797DC186FC1}" type="presParOf" srcId="{231F91B9-CBEC-C846-99DF-62755BDED190}" destId="{DA255CDF-8724-4E4D-98BC-15A891CBB2FC}" srcOrd="3" destOrd="0" presId="urn:microsoft.com/office/officeart/2005/8/layout/cycle3"/>
    <dgm:cxn modelId="{D8FDAD68-65F9-8E45-9819-F155EF6A7606}" type="presParOf" srcId="{231F91B9-CBEC-C846-99DF-62755BDED190}" destId="{D3C8AF5E-8312-E14A-9F47-C60F4CB868A4}" srcOrd="4" destOrd="0" presId="urn:microsoft.com/office/officeart/2005/8/layout/cycle3"/>
    <dgm:cxn modelId="{815C3B41-A379-F94F-8EA6-0D1CF2EFF7BB}" type="presParOf" srcId="{231F91B9-CBEC-C846-99DF-62755BDED190}" destId="{8653932E-F795-994D-8EE6-931B269D90ED}" srcOrd="5" destOrd="0" presId="urn:microsoft.com/office/officeart/2005/8/layout/cycle3"/>
    <dgm:cxn modelId="{CC63C845-E15B-2F45-8EE0-272451BC1CF1}" type="presParOf" srcId="{231F91B9-CBEC-C846-99DF-62755BDED190}" destId="{114870B0-1136-0840-A4C4-A0BC020E6114}" srcOrd="6" destOrd="0" presId="urn:microsoft.com/office/officeart/2005/8/layout/cycle3"/>
    <dgm:cxn modelId="{95382680-1564-9945-84DB-785452FE6C15}" type="presParOf" srcId="{231F91B9-CBEC-C846-99DF-62755BDED190}" destId="{1FBF673F-F85E-7A4F-9A6E-9A98644FB43B}" srcOrd="7" destOrd="0" presId="urn:microsoft.com/office/officeart/2005/8/layout/cycle3"/>
  </dgm:cxnLst>
  <dgm:bg/>
  <dgm:whole/>
  <dgm:extLst>
    <a:ext uri="http://schemas.microsoft.com/office/drawing/2008/diagram">
      <dsp:dataModelExt xmlns="" xmlns:dsp="http://schemas.microsoft.com/office/drawing/2008/diagram" relId="rId6" minVer="http://schemas.openxmlformats.org/drawingml/2006/diagram"/>
    </a:ext>
    <a:ext uri="{C62137D5-CB1D-491B-B009-E17868A290BF}">
      <dgm14:recolorImg xmlns="" xmlns:dgm14="http://schemas.microsoft.com/office/drawing/2010/diagram" val="1"/>
    </a:ext>
  </dgm:extLst>
</dgm:dataModel>
</file>

<file path=ppt/diagrams/data2.xml><?xml version="1.0" encoding="utf-8"?>
<dgm:dataModel xmlns:dgm="http://schemas.openxmlformats.org/drawingml/2006/diagram" xmlns:a="http://schemas.openxmlformats.org/drawingml/2006/main">
  <dgm:ptLst>
    <dgm:pt modelId="{AA80E7DE-CA35-3A48-A5B5-E0A68A72F2E6}" type="doc">
      <dgm:prSet loTypeId="urn:microsoft.com/office/officeart/2005/8/layout/chevron1" loCatId="" qsTypeId="urn:microsoft.com/office/officeart/2005/8/quickstyle/3d1" qsCatId="3D" csTypeId="urn:microsoft.com/office/officeart/2005/8/colors/colorful5" csCatId="colorful" phldr="1"/>
      <dgm:spPr/>
    </dgm:pt>
    <dgm:pt modelId="{0B5EF729-0CD2-444F-BB2F-C97761F9C145}">
      <dgm:prSet phldrT="[Texte]"/>
      <dgm:spPr/>
      <dgm:t>
        <a:bodyPr/>
        <a:lstStyle/>
        <a:p>
          <a:pPr>
            <a:buFont typeface="Symbol" pitchFamily="2" charset="2"/>
            <a:buChar char=""/>
          </a:pPr>
          <a:r>
            <a:rPr lang="ar-MA" b="1" dirty="0"/>
            <a:t>تعزيز الشراكات محليا وجهويا مع مختلف الفاعلين لتبني تصورات تنموية مشتركة؛</a:t>
          </a:r>
          <a:endParaRPr lang="fr-FR" dirty="0"/>
        </a:p>
      </dgm:t>
    </dgm:pt>
    <dgm:pt modelId="{3109B1DC-42DE-0743-9A39-16342D0B8A25}" type="parTrans" cxnId="{1A904229-379D-C745-B26E-E552D0CD1070}">
      <dgm:prSet/>
      <dgm:spPr/>
      <dgm:t>
        <a:bodyPr/>
        <a:lstStyle/>
        <a:p>
          <a:endParaRPr lang="fr-FR"/>
        </a:p>
      </dgm:t>
    </dgm:pt>
    <dgm:pt modelId="{3EE97643-F5D1-234D-A314-84A297C05AD6}" type="sibTrans" cxnId="{1A904229-379D-C745-B26E-E552D0CD1070}">
      <dgm:prSet/>
      <dgm:spPr/>
      <dgm:t>
        <a:bodyPr/>
        <a:lstStyle/>
        <a:p>
          <a:endParaRPr lang="fr-FR"/>
        </a:p>
      </dgm:t>
    </dgm:pt>
    <dgm:pt modelId="{D3043A4F-D596-844A-B7C4-7B3CAF2A7B5D}">
      <dgm:prSet phldrT="[Texte]"/>
      <dgm:spPr/>
      <dgm:t>
        <a:bodyPr/>
        <a:lstStyle/>
        <a:p>
          <a:pPr>
            <a:buFont typeface="Symbol" pitchFamily="2" charset="2"/>
            <a:buChar char=""/>
          </a:pPr>
          <a:r>
            <a:rPr lang="ar-MA" b="1" dirty="0"/>
            <a:t>تعزيز الشراكة القائمة مع مجلس الجهة والمركز الجهوي للاستثمار؛</a:t>
          </a:r>
          <a:endParaRPr lang="fr-FR" dirty="0"/>
        </a:p>
      </dgm:t>
    </dgm:pt>
    <dgm:pt modelId="{664210D6-F744-754B-9E87-29CA7162E58A}" type="parTrans" cxnId="{8FC380DA-C738-D74F-93EF-7B68CF7BAA96}">
      <dgm:prSet/>
      <dgm:spPr/>
      <dgm:t>
        <a:bodyPr/>
        <a:lstStyle/>
        <a:p>
          <a:endParaRPr lang="fr-FR"/>
        </a:p>
      </dgm:t>
    </dgm:pt>
    <dgm:pt modelId="{E32125A1-37C4-4F46-9847-FF8186310FC2}" type="sibTrans" cxnId="{8FC380DA-C738-D74F-93EF-7B68CF7BAA96}">
      <dgm:prSet/>
      <dgm:spPr/>
      <dgm:t>
        <a:bodyPr/>
        <a:lstStyle/>
        <a:p>
          <a:endParaRPr lang="fr-FR"/>
        </a:p>
      </dgm:t>
    </dgm:pt>
    <dgm:pt modelId="{4A8A796F-DD1E-5848-BB3A-CC7332C3E8B7}">
      <dgm:prSet phldrT="[Texte]"/>
      <dgm:spPr/>
      <dgm:t>
        <a:bodyPr/>
        <a:lstStyle/>
        <a:p>
          <a:pPr>
            <a:buFont typeface="Symbol" pitchFamily="2" charset="2"/>
            <a:buChar char=""/>
          </a:pPr>
          <a:r>
            <a:rPr lang="ar-MA" b="1" dirty="0"/>
            <a:t>المشاركة في اخراج وتنزيل مخطط التنمية الجهوية في إطار الشراكة القائمة مع مع مجلس الجهة</a:t>
          </a:r>
          <a:r>
            <a:rPr lang="ar-SA" dirty="0"/>
            <a:t>؛</a:t>
          </a:r>
          <a:endParaRPr lang="fr-FR" dirty="0"/>
        </a:p>
      </dgm:t>
    </dgm:pt>
    <dgm:pt modelId="{B4120803-6FE0-0D46-9FBC-3DA5BDAF8501}" type="parTrans" cxnId="{FD45B7B1-E0D5-8F4F-8D84-CC9DE362529F}">
      <dgm:prSet/>
      <dgm:spPr/>
      <dgm:t>
        <a:bodyPr/>
        <a:lstStyle/>
        <a:p>
          <a:endParaRPr lang="fr-FR"/>
        </a:p>
      </dgm:t>
    </dgm:pt>
    <dgm:pt modelId="{55BEE3E1-93C5-E643-907E-28F88F2A4A7A}" type="sibTrans" cxnId="{FD45B7B1-E0D5-8F4F-8D84-CC9DE362529F}">
      <dgm:prSet/>
      <dgm:spPr/>
      <dgm:t>
        <a:bodyPr/>
        <a:lstStyle/>
        <a:p>
          <a:endParaRPr lang="fr-FR"/>
        </a:p>
      </dgm:t>
    </dgm:pt>
    <dgm:pt modelId="{95D215BB-EF24-064B-BC33-6CBD091642C5}">
      <dgm:prSet/>
      <dgm:spPr/>
      <dgm:t>
        <a:bodyPr/>
        <a:lstStyle/>
        <a:p>
          <a:pPr>
            <a:buFont typeface="Symbol" pitchFamily="2" charset="2"/>
            <a:buChar char=""/>
          </a:pPr>
          <a:r>
            <a:rPr lang="ar-MA" b="1" dirty="0"/>
            <a:t>إبرام اتفاقيات جديدة للتعاون والشراكة مع الجماعات الترابية خدمة لحاجيات القطاعات الاقتصادية؛</a:t>
          </a:r>
          <a:endParaRPr lang="fr-MA" dirty="0"/>
        </a:p>
      </dgm:t>
    </dgm:pt>
    <dgm:pt modelId="{03597432-4028-2445-9CA5-0B30FC13A5FB}" type="parTrans" cxnId="{143C71EC-FE11-F54C-8FA8-9064D7F7766B}">
      <dgm:prSet/>
      <dgm:spPr/>
      <dgm:t>
        <a:bodyPr/>
        <a:lstStyle/>
        <a:p>
          <a:endParaRPr lang="fr-FR"/>
        </a:p>
      </dgm:t>
    </dgm:pt>
    <dgm:pt modelId="{3C9A8E71-6972-8E42-AB00-CFDAF517EB4C}" type="sibTrans" cxnId="{143C71EC-FE11-F54C-8FA8-9064D7F7766B}">
      <dgm:prSet/>
      <dgm:spPr/>
      <dgm:t>
        <a:bodyPr/>
        <a:lstStyle/>
        <a:p>
          <a:endParaRPr lang="fr-FR"/>
        </a:p>
      </dgm:t>
    </dgm:pt>
    <dgm:pt modelId="{9C9A427A-E412-A747-877A-4E2CAA3B3C32}" type="pres">
      <dgm:prSet presAssocID="{AA80E7DE-CA35-3A48-A5B5-E0A68A72F2E6}" presName="Name0" presStyleCnt="0">
        <dgm:presLayoutVars>
          <dgm:dir val="rev"/>
          <dgm:animLvl val="lvl"/>
          <dgm:resizeHandles val="exact"/>
        </dgm:presLayoutVars>
      </dgm:prSet>
      <dgm:spPr/>
    </dgm:pt>
    <dgm:pt modelId="{8DC55046-F376-C742-99FA-7E3334FB1FC9}" type="pres">
      <dgm:prSet presAssocID="{0B5EF729-0CD2-444F-BB2F-C97761F9C145}" presName="parTxOnly" presStyleLbl="node1" presStyleIdx="0" presStyleCnt="4" custScaleY="103064" custLinFactNeighborX="-26903" custLinFactNeighborY="197">
        <dgm:presLayoutVars>
          <dgm:chMax val="0"/>
          <dgm:chPref val="0"/>
          <dgm:bulletEnabled val="1"/>
        </dgm:presLayoutVars>
      </dgm:prSet>
      <dgm:spPr/>
      <dgm:t>
        <a:bodyPr/>
        <a:lstStyle/>
        <a:p>
          <a:endParaRPr lang="fr-FR"/>
        </a:p>
      </dgm:t>
    </dgm:pt>
    <dgm:pt modelId="{C7201C78-2405-584B-AAC6-7968149A876E}" type="pres">
      <dgm:prSet presAssocID="{3EE97643-F5D1-234D-A314-84A297C05AD6}" presName="parTxOnlySpace" presStyleCnt="0"/>
      <dgm:spPr/>
    </dgm:pt>
    <dgm:pt modelId="{3BBE262F-25D6-3141-83F8-6EE2F9B6712F}" type="pres">
      <dgm:prSet presAssocID="{D3043A4F-D596-844A-B7C4-7B3CAF2A7B5D}" presName="parTxOnly" presStyleLbl="node1" presStyleIdx="1" presStyleCnt="4">
        <dgm:presLayoutVars>
          <dgm:chMax val="0"/>
          <dgm:chPref val="0"/>
          <dgm:bulletEnabled val="1"/>
        </dgm:presLayoutVars>
      </dgm:prSet>
      <dgm:spPr/>
      <dgm:t>
        <a:bodyPr/>
        <a:lstStyle/>
        <a:p>
          <a:endParaRPr lang="fr-FR"/>
        </a:p>
      </dgm:t>
    </dgm:pt>
    <dgm:pt modelId="{8EF10BFE-3DAB-354A-B6BA-5626D8DC5276}" type="pres">
      <dgm:prSet presAssocID="{E32125A1-37C4-4F46-9847-FF8186310FC2}" presName="parTxOnlySpace" presStyleCnt="0"/>
      <dgm:spPr/>
    </dgm:pt>
    <dgm:pt modelId="{017ABFF4-8182-134B-843C-6D9D73764893}" type="pres">
      <dgm:prSet presAssocID="{4A8A796F-DD1E-5848-BB3A-CC7332C3E8B7}" presName="parTxOnly" presStyleLbl="node1" presStyleIdx="2" presStyleCnt="4">
        <dgm:presLayoutVars>
          <dgm:chMax val="0"/>
          <dgm:chPref val="0"/>
          <dgm:bulletEnabled val="1"/>
        </dgm:presLayoutVars>
      </dgm:prSet>
      <dgm:spPr/>
      <dgm:t>
        <a:bodyPr/>
        <a:lstStyle/>
        <a:p>
          <a:endParaRPr lang="fr-FR"/>
        </a:p>
      </dgm:t>
    </dgm:pt>
    <dgm:pt modelId="{7DA2F46C-8904-3546-9491-E176E9E6C6CC}" type="pres">
      <dgm:prSet presAssocID="{55BEE3E1-93C5-E643-907E-28F88F2A4A7A}" presName="parTxOnlySpace" presStyleCnt="0"/>
      <dgm:spPr/>
    </dgm:pt>
    <dgm:pt modelId="{C4629B63-CF45-974A-B352-F913D5D447B3}" type="pres">
      <dgm:prSet presAssocID="{95D215BB-EF24-064B-BC33-6CBD091642C5}" presName="parTxOnly" presStyleLbl="node1" presStyleIdx="3" presStyleCnt="4">
        <dgm:presLayoutVars>
          <dgm:chMax val="0"/>
          <dgm:chPref val="0"/>
          <dgm:bulletEnabled val="1"/>
        </dgm:presLayoutVars>
      </dgm:prSet>
      <dgm:spPr/>
      <dgm:t>
        <a:bodyPr/>
        <a:lstStyle/>
        <a:p>
          <a:endParaRPr lang="fr-FR"/>
        </a:p>
      </dgm:t>
    </dgm:pt>
  </dgm:ptLst>
  <dgm:cxnLst>
    <dgm:cxn modelId="{8B2B0C21-25C6-B140-B0EC-831332B884D3}" type="presOf" srcId="{4A8A796F-DD1E-5848-BB3A-CC7332C3E8B7}" destId="{017ABFF4-8182-134B-843C-6D9D73764893}" srcOrd="0" destOrd="0" presId="urn:microsoft.com/office/officeart/2005/8/layout/chevron1"/>
    <dgm:cxn modelId="{F7F0E9CC-548C-C94C-8208-76E3AA9AB2B3}" type="presOf" srcId="{0B5EF729-0CD2-444F-BB2F-C97761F9C145}" destId="{8DC55046-F376-C742-99FA-7E3334FB1FC9}" srcOrd="0" destOrd="0" presId="urn:microsoft.com/office/officeart/2005/8/layout/chevron1"/>
    <dgm:cxn modelId="{1A904229-379D-C745-B26E-E552D0CD1070}" srcId="{AA80E7DE-CA35-3A48-A5B5-E0A68A72F2E6}" destId="{0B5EF729-0CD2-444F-BB2F-C97761F9C145}" srcOrd="0" destOrd="0" parTransId="{3109B1DC-42DE-0743-9A39-16342D0B8A25}" sibTransId="{3EE97643-F5D1-234D-A314-84A297C05AD6}"/>
    <dgm:cxn modelId="{8FC380DA-C738-D74F-93EF-7B68CF7BAA96}" srcId="{AA80E7DE-CA35-3A48-A5B5-E0A68A72F2E6}" destId="{D3043A4F-D596-844A-B7C4-7B3CAF2A7B5D}" srcOrd="1" destOrd="0" parTransId="{664210D6-F744-754B-9E87-29CA7162E58A}" sibTransId="{E32125A1-37C4-4F46-9847-FF8186310FC2}"/>
    <dgm:cxn modelId="{C1F003AF-7E42-E348-BF99-5A89258B6964}" type="presOf" srcId="{95D215BB-EF24-064B-BC33-6CBD091642C5}" destId="{C4629B63-CF45-974A-B352-F913D5D447B3}" srcOrd="0" destOrd="0" presId="urn:microsoft.com/office/officeart/2005/8/layout/chevron1"/>
    <dgm:cxn modelId="{FD45B7B1-E0D5-8F4F-8D84-CC9DE362529F}" srcId="{AA80E7DE-CA35-3A48-A5B5-E0A68A72F2E6}" destId="{4A8A796F-DD1E-5848-BB3A-CC7332C3E8B7}" srcOrd="2" destOrd="0" parTransId="{B4120803-6FE0-0D46-9FBC-3DA5BDAF8501}" sibTransId="{55BEE3E1-93C5-E643-907E-28F88F2A4A7A}"/>
    <dgm:cxn modelId="{51D7395D-C414-6C48-B89D-A789E98C1394}" type="presOf" srcId="{AA80E7DE-CA35-3A48-A5B5-E0A68A72F2E6}" destId="{9C9A427A-E412-A747-877A-4E2CAA3B3C32}" srcOrd="0" destOrd="0" presId="urn:microsoft.com/office/officeart/2005/8/layout/chevron1"/>
    <dgm:cxn modelId="{C58D41FD-AAC3-9749-9806-446FA3AF96B2}" type="presOf" srcId="{D3043A4F-D596-844A-B7C4-7B3CAF2A7B5D}" destId="{3BBE262F-25D6-3141-83F8-6EE2F9B6712F}" srcOrd="0" destOrd="0" presId="urn:microsoft.com/office/officeart/2005/8/layout/chevron1"/>
    <dgm:cxn modelId="{143C71EC-FE11-F54C-8FA8-9064D7F7766B}" srcId="{AA80E7DE-CA35-3A48-A5B5-E0A68A72F2E6}" destId="{95D215BB-EF24-064B-BC33-6CBD091642C5}" srcOrd="3" destOrd="0" parTransId="{03597432-4028-2445-9CA5-0B30FC13A5FB}" sibTransId="{3C9A8E71-6972-8E42-AB00-CFDAF517EB4C}"/>
    <dgm:cxn modelId="{E6D99954-8C1D-604D-A19C-5BB10F7E8F77}" type="presParOf" srcId="{9C9A427A-E412-A747-877A-4E2CAA3B3C32}" destId="{8DC55046-F376-C742-99FA-7E3334FB1FC9}" srcOrd="0" destOrd="0" presId="urn:microsoft.com/office/officeart/2005/8/layout/chevron1"/>
    <dgm:cxn modelId="{66A4576E-F884-A34F-8DDC-F603EFF3230C}" type="presParOf" srcId="{9C9A427A-E412-A747-877A-4E2CAA3B3C32}" destId="{C7201C78-2405-584B-AAC6-7968149A876E}" srcOrd="1" destOrd="0" presId="urn:microsoft.com/office/officeart/2005/8/layout/chevron1"/>
    <dgm:cxn modelId="{340BD3AF-DE07-F44C-AC51-25CF40630990}" type="presParOf" srcId="{9C9A427A-E412-A747-877A-4E2CAA3B3C32}" destId="{3BBE262F-25D6-3141-83F8-6EE2F9B6712F}" srcOrd="2" destOrd="0" presId="urn:microsoft.com/office/officeart/2005/8/layout/chevron1"/>
    <dgm:cxn modelId="{BC6305CD-088F-9D4A-9E6B-7F0A86DE9C8B}" type="presParOf" srcId="{9C9A427A-E412-A747-877A-4E2CAA3B3C32}" destId="{8EF10BFE-3DAB-354A-B6BA-5626D8DC5276}" srcOrd="3" destOrd="0" presId="urn:microsoft.com/office/officeart/2005/8/layout/chevron1"/>
    <dgm:cxn modelId="{D20D93ED-9FF0-2543-8B12-CD901519544C}" type="presParOf" srcId="{9C9A427A-E412-A747-877A-4E2CAA3B3C32}" destId="{017ABFF4-8182-134B-843C-6D9D73764893}" srcOrd="4" destOrd="0" presId="urn:microsoft.com/office/officeart/2005/8/layout/chevron1"/>
    <dgm:cxn modelId="{4A27CB5B-8FE5-5744-B9BB-A8C12E73A3A7}" type="presParOf" srcId="{9C9A427A-E412-A747-877A-4E2CAA3B3C32}" destId="{7DA2F46C-8904-3546-9491-E176E9E6C6CC}" srcOrd="5" destOrd="0" presId="urn:microsoft.com/office/officeart/2005/8/layout/chevron1"/>
    <dgm:cxn modelId="{A7143F38-AFC7-6045-B256-C637FDA53195}" type="presParOf" srcId="{9C9A427A-E412-A747-877A-4E2CAA3B3C32}" destId="{C4629B63-CF45-974A-B352-F913D5D447B3}" srcOrd="6" destOrd="0" presId="urn:microsoft.com/office/officeart/2005/8/layout/chevron1"/>
  </dgm:cxnLst>
  <dgm:bg/>
  <dgm:whole/>
  <dgm:extLst>
    <a:ext uri="http://schemas.microsoft.com/office/drawing/2008/diagram">
      <dsp:dataModelExt xmlns=""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A80E7DE-CA35-3A48-A5B5-E0A68A72F2E6}" type="doc">
      <dgm:prSet loTypeId="urn:microsoft.com/office/officeart/2005/8/layout/chevron1" loCatId="" qsTypeId="urn:microsoft.com/office/officeart/2005/8/quickstyle/simple5" qsCatId="simple" csTypeId="urn:microsoft.com/office/officeart/2005/8/colors/colorful4" csCatId="colorful" phldr="1"/>
      <dgm:spPr/>
    </dgm:pt>
    <dgm:pt modelId="{0B5EF729-0CD2-444F-BB2F-C97761F9C145}">
      <dgm:prSet phldrT="[Texte]"/>
      <dgm:spPr/>
      <dgm:t>
        <a:bodyPr/>
        <a:lstStyle/>
        <a:p>
          <a:pPr>
            <a:buFont typeface="Symbol" pitchFamily="2" charset="2"/>
            <a:buChar char=""/>
          </a:pPr>
          <a:r>
            <a:rPr lang="ar-MA" b="1" dirty="0"/>
            <a:t>احداث ائتلاف خاص بالغرف المهنية الجهوية</a:t>
          </a:r>
          <a:r>
            <a:rPr lang="ar-SA" dirty="0"/>
            <a:t>؛</a:t>
          </a:r>
          <a:endParaRPr lang="fr-FR" dirty="0"/>
        </a:p>
      </dgm:t>
    </dgm:pt>
    <dgm:pt modelId="{3109B1DC-42DE-0743-9A39-16342D0B8A25}" type="parTrans" cxnId="{1A904229-379D-C745-B26E-E552D0CD1070}">
      <dgm:prSet/>
      <dgm:spPr/>
      <dgm:t>
        <a:bodyPr/>
        <a:lstStyle/>
        <a:p>
          <a:endParaRPr lang="fr-FR"/>
        </a:p>
      </dgm:t>
    </dgm:pt>
    <dgm:pt modelId="{3EE97643-F5D1-234D-A314-84A297C05AD6}" type="sibTrans" cxnId="{1A904229-379D-C745-B26E-E552D0CD1070}">
      <dgm:prSet/>
      <dgm:spPr/>
      <dgm:t>
        <a:bodyPr/>
        <a:lstStyle/>
        <a:p>
          <a:endParaRPr lang="fr-FR"/>
        </a:p>
      </dgm:t>
    </dgm:pt>
    <dgm:pt modelId="{D3043A4F-D596-844A-B7C4-7B3CAF2A7B5D}">
      <dgm:prSet phldrT="[Texte]"/>
      <dgm:spPr/>
      <dgm:t>
        <a:bodyPr/>
        <a:lstStyle/>
        <a:p>
          <a:pPr>
            <a:buFont typeface="Symbol" pitchFamily="2" charset="2"/>
            <a:buChar char=""/>
          </a:pPr>
          <a:r>
            <a:rPr lang="ar-MA" b="1" dirty="0"/>
            <a:t>عقد شراكات مع مختلف الهيئات والجمعيات المهنية لمواكبتها وتأطيرها</a:t>
          </a:r>
          <a:r>
            <a:rPr lang="ar-SA" dirty="0"/>
            <a:t>؛</a:t>
          </a:r>
          <a:endParaRPr lang="fr-FR" dirty="0"/>
        </a:p>
      </dgm:t>
    </dgm:pt>
    <dgm:pt modelId="{664210D6-F744-754B-9E87-29CA7162E58A}" type="parTrans" cxnId="{8FC380DA-C738-D74F-93EF-7B68CF7BAA96}">
      <dgm:prSet/>
      <dgm:spPr/>
      <dgm:t>
        <a:bodyPr/>
        <a:lstStyle/>
        <a:p>
          <a:endParaRPr lang="fr-FR"/>
        </a:p>
      </dgm:t>
    </dgm:pt>
    <dgm:pt modelId="{E32125A1-37C4-4F46-9847-FF8186310FC2}" type="sibTrans" cxnId="{8FC380DA-C738-D74F-93EF-7B68CF7BAA96}">
      <dgm:prSet/>
      <dgm:spPr/>
      <dgm:t>
        <a:bodyPr/>
        <a:lstStyle/>
        <a:p>
          <a:endParaRPr lang="fr-FR"/>
        </a:p>
      </dgm:t>
    </dgm:pt>
    <dgm:pt modelId="{4A8A796F-DD1E-5848-BB3A-CC7332C3E8B7}">
      <dgm:prSet phldrT="[Texte]"/>
      <dgm:spPr/>
      <dgm:t>
        <a:bodyPr/>
        <a:lstStyle/>
        <a:p>
          <a:pPr>
            <a:buFont typeface="Symbol" pitchFamily="2" charset="2"/>
            <a:buChar char=""/>
          </a:pPr>
          <a:r>
            <a:rPr lang="ar-MA" b="1" dirty="0"/>
            <a:t>توقيع اتفاقيات استشهار واحتضان مع الشركات الكبرى وأبناك الجهة</a:t>
          </a:r>
          <a:r>
            <a:rPr lang="ar-SA" dirty="0"/>
            <a:t>؛</a:t>
          </a:r>
          <a:endParaRPr lang="fr-FR" dirty="0"/>
        </a:p>
      </dgm:t>
    </dgm:pt>
    <dgm:pt modelId="{B4120803-6FE0-0D46-9FBC-3DA5BDAF8501}" type="parTrans" cxnId="{FD45B7B1-E0D5-8F4F-8D84-CC9DE362529F}">
      <dgm:prSet/>
      <dgm:spPr/>
      <dgm:t>
        <a:bodyPr/>
        <a:lstStyle/>
        <a:p>
          <a:endParaRPr lang="fr-FR"/>
        </a:p>
      </dgm:t>
    </dgm:pt>
    <dgm:pt modelId="{55BEE3E1-93C5-E643-907E-28F88F2A4A7A}" type="sibTrans" cxnId="{FD45B7B1-E0D5-8F4F-8D84-CC9DE362529F}">
      <dgm:prSet/>
      <dgm:spPr/>
      <dgm:t>
        <a:bodyPr/>
        <a:lstStyle/>
        <a:p>
          <a:endParaRPr lang="fr-FR"/>
        </a:p>
      </dgm:t>
    </dgm:pt>
    <dgm:pt modelId="{9C9A427A-E412-A747-877A-4E2CAA3B3C32}" type="pres">
      <dgm:prSet presAssocID="{AA80E7DE-CA35-3A48-A5B5-E0A68A72F2E6}" presName="Name0" presStyleCnt="0">
        <dgm:presLayoutVars>
          <dgm:dir val="rev"/>
          <dgm:animLvl val="lvl"/>
          <dgm:resizeHandles val="exact"/>
        </dgm:presLayoutVars>
      </dgm:prSet>
      <dgm:spPr/>
    </dgm:pt>
    <dgm:pt modelId="{8DC55046-F376-C742-99FA-7E3334FB1FC9}" type="pres">
      <dgm:prSet presAssocID="{0B5EF729-0CD2-444F-BB2F-C97761F9C145}" presName="parTxOnly" presStyleLbl="node1" presStyleIdx="0" presStyleCnt="3">
        <dgm:presLayoutVars>
          <dgm:chMax val="0"/>
          <dgm:chPref val="0"/>
          <dgm:bulletEnabled val="1"/>
        </dgm:presLayoutVars>
      </dgm:prSet>
      <dgm:spPr/>
      <dgm:t>
        <a:bodyPr/>
        <a:lstStyle/>
        <a:p>
          <a:endParaRPr lang="fr-FR"/>
        </a:p>
      </dgm:t>
    </dgm:pt>
    <dgm:pt modelId="{C7201C78-2405-584B-AAC6-7968149A876E}" type="pres">
      <dgm:prSet presAssocID="{3EE97643-F5D1-234D-A314-84A297C05AD6}" presName="parTxOnlySpace" presStyleCnt="0"/>
      <dgm:spPr/>
    </dgm:pt>
    <dgm:pt modelId="{3BBE262F-25D6-3141-83F8-6EE2F9B6712F}" type="pres">
      <dgm:prSet presAssocID="{D3043A4F-D596-844A-B7C4-7B3CAF2A7B5D}" presName="parTxOnly" presStyleLbl="node1" presStyleIdx="1" presStyleCnt="3">
        <dgm:presLayoutVars>
          <dgm:chMax val="0"/>
          <dgm:chPref val="0"/>
          <dgm:bulletEnabled val="1"/>
        </dgm:presLayoutVars>
      </dgm:prSet>
      <dgm:spPr/>
      <dgm:t>
        <a:bodyPr/>
        <a:lstStyle/>
        <a:p>
          <a:endParaRPr lang="fr-FR"/>
        </a:p>
      </dgm:t>
    </dgm:pt>
    <dgm:pt modelId="{8EF10BFE-3DAB-354A-B6BA-5626D8DC5276}" type="pres">
      <dgm:prSet presAssocID="{E32125A1-37C4-4F46-9847-FF8186310FC2}" presName="parTxOnlySpace" presStyleCnt="0"/>
      <dgm:spPr/>
    </dgm:pt>
    <dgm:pt modelId="{017ABFF4-8182-134B-843C-6D9D73764893}" type="pres">
      <dgm:prSet presAssocID="{4A8A796F-DD1E-5848-BB3A-CC7332C3E8B7}" presName="parTxOnly" presStyleLbl="node1" presStyleIdx="2" presStyleCnt="3" custLinFactNeighborY="-1433">
        <dgm:presLayoutVars>
          <dgm:chMax val="0"/>
          <dgm:chPref val="0"/>
          <dgm:bulletEnabled val="1"/>
        </dgm:presLayoutVars>
      </dgm:prSet>
      <dgm:spPr/>
      <dgm:t>
        <a:bodyPr/>
        <a:lstStyle/>
        <a:p>
          <a:endParaRPr lang="fr-FR"/>
        </a:p>
      </dgm:t>
    </dgm:pt>
  </dgm:ptLst>
  <dgm:cxnLst>
    <dgm:cxn modelId="{8B2B0C21-25C6-B140-B0EC-831332B884D3}" type="presOf" srcId="{4A8A796F-DD1E-5848-BB3A-CC7332C3E8B7}" destId="{017ABFF4-8182-134B-843C-6D9D73764893}" srcOrd="0" destOrd="0" presId="urn:microsoft.com/office/officeart/2005/8/layout/chevron1"/>
    <dgm:cxn modelId="{F7F0E9CC-548C-C94C-8208-76E3AA9AB2B3}" type="presOf" srcId="{0B5EF729-0CD2-444F-BB2F-C97761F9C145}" destId="{8DC55046-F376-C742-99FA-7E3334FB1FC9}" srcOrd="0" destOrd="0" presId="urn:microsoft.com/office/officeart/2005/8/layout/chevron1"/>
    <dgm:cxn modelId="{1A904229-379D-C745-B26E-E552D0CD1070}" srcId="{AA80E7DE-CA35-3A48-A5B5-E0A68A72F2E6}" destId="{0B5EF729-0CD2-444F-BB2F-C97761F9C145}" srcOrd="0" destOrd="0" parTransId="{3109B1DC-42DE-0743-9A39-16342D0B8A25}" sibTransId="{3EE97643-F5D1-234D-A314-84A297C05AD6}"/>
    <dgm:cxn modelId="{8FC380DA-C738-D74F-93EF-7B68CF7BAA96}" srcId="{AA80E7DE-CA35-3A48-A5B5-E0A68A72F2E6}" destId="{D3043A4F-D596-844A-B7C4-7B3CAF2A7B5D}" srcOrd="1" destOrd="0" parTransId="{664210D6-F744-754B-9E87-29CA7162E58A}" sibTransId="{E32125A1-37C4-4F46-9847-FF8186310FC2}"/>
    <dgm:cxn modelId="{FD45B7B1-E0D5-8F4F-8D84-CC9DE362529F}" srcId="{AA80E7DE-CA35-3A48-A5B5-E0A68A72F2E6}" destId="{4A8A796F-DD1E-5848-BB3A-CC7332C3E8B7}" srcOrd="2" destOrd="0" parTransId="{B4120803-6FE0-0D46-9FBC-3DA5BDAF8501}" sibTransId="{55BEE3E1-93C5-E643-907E-28F88F2A4A7A}"/>
    <dgm:cxn modelId="{51D7395D-C414-6C48-B89D-A789E98C1394}" type="presOf" srcId="{AA80E7DE-CA35-3A48-A5B5-E0A68A72F2E6}" destId="{9C9A427A-E412-A747-877A-4E2CAA3B3C32}" srcOrd="0" destOrd="0" presId="urn:microsoft.com/office/officeart/2005/8/layout/chevron1"/>
    <dgm:cxn modelId="{C58D41FD-AAC3-9749-9806-446FA3AF96B2}" type="presOf" srcId="{D3043A4F-D596-844A-B7C4-7B3CAF2A7B5D}" destId="{3BBE262F-25D6-3141-83F8-6EE2F9B6712F}" srcOrd="0" destOrd="0" presId="urn:microsoft.com/office/officeart/2005/8/layout/chevron1"/>
    <dgm:cxn modelId="{E6D99954-8C1D-604D-A19C-5BB10F7E8F77}" type="presParOf" srcId="{9C9A427A-E412-A747-877A-4E2CAA3B3C32}" destId="{8DC55046-F376-C742-99FA-7E3334FB1FC9}" srcOrd="0" destOrd="0" presId="urn:microsoft.com/office/officeart/2005/8/layout/chevron1"/>
    <dgm:cxn modelId="{66A4576E-F884-A34F-8DDC-F603EFF3230C}" type="presParOf" srcId="{9C9A427A-E412-A747-877A-4E2CAA3B3C32}" destId="{C7201C78-2405-584B-AAC6-7968149A876E}" srcOrd="1" destOrd="0" presId="urn:microsoft.com/office/officeart/2005/8/layout/chevron1"/>
    <dgm:cxn modelId="{340BD3AF-DE07-F44C-AC51-25CF40630990}" type="presParOf" srcId="{9C9A427A-E412-A747-877A-4E2CAA3B3C32}" destId="{3BBE262F-25D6-3141-83F8-6EE2F9B6712F}" srcOrd="2" destOrd="0" presId="urn:microsoft.com/office/officeart/2005/8/layout/chevron1"/>
    <dgm:cxn modelId="{BC6305CD-088F-9D4A-9E6B-7F0A86DE9C8B}" type="presParOf" srcId="{9C9A427A-E412-A747-877A-4E2CAA3B3C32}" destId="{8EF10BFE-3DAB-354A-B6BA-5626D8DC5276}" srcOrd="3" destOrd="0" presId="urn:microsoft.com/office/officeart/2005/8/layout/chevron1"/>
    <dgm:cxn modelId="{D20D93ED-9FF0-2543-8B12-CD901519544C}" type="presParOf" srcId="{9C9A427A-E412-A747-877A-4E2CAA3B3C32}" destId="{017ABFF4-8182-134B-843C-6D9D73764893}" srcOrd="4" destOrd="0" presId="urn:microsoft.com/office/officeart/2005/8/layout/chevron1"/>
  </dgm:cxnLst>
  <dgm:bg/>
  <dgm:whole/>
  <dgm:extLst>
    <a:ext uri="http://schemas.microsoft.com/office/drawing/2008/diagram">
      <dsp:dataModelExt xmlns="" xmlns:dsp="http://schemas.microsoft.com/office/drawing/2008/diagram" relId="rId11"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4EB462B0-E856-8746-A760-8917F5F1BBF9}" type="doc">
      <dgm:prSet loTypeId="urn:microsoft.com/office/officeart/2005/8/layout/cycle3" loCatId="" qsTypeId="urn:microsoft.com/office/officeart/2005/8/quickstyle/simple4" qsCatId="simple" csTypeId="urn:microsoft.com/office/officeart/2005/8/colors/colorful1#2" csCatId="colorful" phldr="1"/>
      <dgm:spPr/>
      <dgm:t>
        <a:bodyPr/>
        <a:lstStyle/>
        <a:p>
          <a:endParaRPr lang="fr-FR"/>
        </a:p>
      </dgm:t>
    </dgm:pt>
    <dgm:pt modelId="{4B847BC4-9ABB-2741-90D3-3638F644B0BD}">
      <dgm:prSet phldrT="[Texte]" custT="1"/>
      <dgm:spPr/>
      <dgm:t>
        <a:bodyPr/>
        <a:lstStyle/>
        <a:p>
          <a:pPr rtl="1">
            <a:buSzPts val="2000"/>
            <a:buFont typeface="Symbol" pitchFamily="2" charset="2"/>
            <a:buBlip>
              <a:blip xmlns:r="http://schemas.openxmlformats.org/officeDocument/2006/relationships" r:embed="rId1"/>
            </a:buBlip>
          </a:pPr>
          <a:r>
            <a:rPr lang="ar-MA" sz="2400" b="1" dirty="0"/>
            <a:t>تطوير خدمات المواكبة لفائدة المقاولات الصغرى والمتوسطة بالجهة </a:t>
          </a:r>
          <a:endParaRPr lang="fr-FR" sz="2400" dirty="0"/>
        </a:p>
      </dgm:t>
    </dgm:pt>
    <dgm:pt modelId="{34370887-6F82-C145-8F03-07D4A9E85282}" type="parTrans" cxnId="{4B74EE72-0353-C44F-94F8-8FE35757B929}">
      <dgm:prSet/>
      <dgm:spPr/>
      <dgm:t>
        <a:bodyPr/>
        <a:lstStyle/>
        <a:p>
          <a:endParaRPr lang="fr-FR"/>
        </a:p>
      </dgm:t>
    </dgm:pt>
    <dgm:pt modelId="{29771DCD-A841-8A48-9A3A-0E748D39AABB}" type="sibTrans" cxnId="{4B74EE72-0353-C44F-94F8-8FE35757B929}">
      <dgm:prSet/>
      <dgm:spPr/>
      <dgm:t>
        <a:bodyPr/>
        <a:lstStyle/>
        <a:p>
          <a:endParaRPr lang="fr-FR"/>
        </a:p>
      </dgm:t>
    </dgm:pt>
    <dgm:pt modelId="{4AF0E178-21DB-9D41-905C-3EAC34AD8173}">
      <dgm:prSet phldrT="[Texte]" custT="1"/>
      <dgm:spPr/>
      <dgm:t>
        <a:bodyPr/>
        <a:lstStyle/>
        <a:p>
          <a:pPr rtl="1">
            <a:buSzPts val="2000"/>
            <a:buFont typeface="Symbol" pitchFamily="2" charset="2"/>
            <a:buBlip>
              <a:blip xmlns:r="http://schemas.openxmlformats.org/officeDocument/2006/relationships" r:embed="rId1"/>
            </a:buBlip>
          </a:pPr>
          <a:r>
            <a:rPr lang="ar-MA" sz="2400" b="1" dirty="0"/>
            <a:t>استكمال ورش إحداث مركز الوساطة والتحكيم (على ضوء مخرجات مخطط تنمية الغرف) ؛</a:t>
          </a:r>
          <a:endParaRPr lang="fr-FR" sz="2400" dirty="0"/>
        </a:p>
      </dgm:t>
    </dgm:pt>
    <dgm:pt modelId="{3F653C8E-E12E-E64C-9F83-2DB7650F3A08}" type="parTrans" cxnId="{027B74CB-0367-E94B-AF8B-618FCA1298CF}">
      <dgm:prSet/>
      <dgm:spPr/>
      <dgm:t>
        <a:bodyPr/>
        <a:lstStyle/>
        <a:p>
          <a:endParaRPr lang="fr-FR"/>
        </a:p>
      </dgm:t>
    </dgm:pt>
    <dgm:pt modelId="{7A3EBAB2-8D0D-874F-9192-2AE40097A132}" type="sibTrans" cxnId="{027B74CB-0367-E94B-AF8B-618FCA1298CF}">
      <dgm:prSet/>
      <dgm:spPr/>
      <dgm:t>
        <a:bodyPr/>
        <a:lstStyle/>
        <a:p>
          <a:endParaRPr lang="fr-FR"/>
        </a:p>
      </dgm:t>
    </dgm:pt>
    <dgm:pt modelId="{923394BE-82BC-0344-B50A-D395467D7041}">
      <dgm:prSet phldrT="[Texte]" custT="1"/>
      <dgm:spPr/>
      <dgm:t>
        <a:bodyPr/>
        <a:lstStyle/>
        <a:p>
          <a:pPr rtl="1">
            <a:buSzPts val="2000"/>
            <a:buFont typeface="Symbol" pitchFamily="2" charset="2"/>
            <a:buBlip>
              <a:blip xmlns:r="http://schemas.openxmlformats.org/officeDocument/2006/relationships" r:embed="rId1"/>
            </a:buBlip>
          </a:pPr>
          <a:r>
            <a:rPr lang="ar-MA" sz="2400" b="1" dirty="0"/>
            <a:t>تعزيز سياسة شبابيك القرب بإحداث شبابيك جديدة:</a:t>
          </a:r>
          <a:endParaRPr lang="fr-FR" sz="2400" dirty="0"/>
        </a:p>
      </dgm:t>
    </dgm:pt>
    <dgm:pt modelId="{A9984B01-0EC5-E14E-8223-D9EB8BEDEE81}" type="parTrans" cxnId="{666B1C4E-A494-1148-9699-8930124ED285}">
      <dgm:prSet/>
      <dgm:spPr/>
      <dgm:t>
        <a:bodyPr/>
        <a:lstStyle/>
        <a:p>
          <a:endParaRPr lang="fr-FR"/>
        </a:p>
      </dgm:t>
    </dgm:pt>
    <dgm:pt modelId="{AB5C5872-3F4D-F64E-AC25-97FD4653A5DB}" type="sibTrans" cxnId="{666B1C4E-A494-1148-9699-8930124ED285}">
      <dgm:prSet/>
      <dgm:spPr/>
      <dgm:t>
        <a:bodyPr/>
        <a:lstStyle/>
        <a:p>
          <a:endParaRPr lang="fr-FR"/>
        </a:p>
      </dgm:t>
    </dgm:pt>
    <dgm:pt modelId="{F871AE09-492F-AB4F-8EE5-0E0B43843860}">
      <dgm:prSet custT="1"/>
      <dgm:spPr/>
      <dgm:t>
        <a:bodyPr/>
        <a:lstStyle/>
        <a:p>
          <a:pPr rtl="1">
            <a:buSzPts val="2000"/>
            <a:buFont typeface="Symbol" pitchFamily="2" charset="2"/>
            <a:buBlip>
              <a:blip xmlns:r="http://schemas.openxmlformats.org/officeDocument/2006/relationships" r:embed="rId1"/>
            </a:buBlip>
          </a:pPr>
          <a:r>
            <a:rPr lang="ar-MA" sz="2400" b="1" dirty="0"/>
            <a:t>تعزيز خدمات الغرفة المتعلقة بالتكوين المستمر</a:t>
          </a:r>
          <a:endParaRPr lang="fr-FR" sz="2400" dirty="0"/>
        </a:p>
      </dgm:t>
    </dgm:pt>
    <dgm:pt modelId="{6BFAA5DE-6E76-A246-8E02-2DD9946000FE}" type="parTrans" cxnId="{29F336EA-65BB-144F-AC68-56B7D157EE7A}">
      <dgm:prSet/>
      <dgm:spPr/>
      <dgm:t>
        <a:bodyPr/>
        <a:lstStyle/>
        <a:p>
          <a:endParaRPr lang="fr-FR"/>
        </a:p>
      </dgm:t>
    </dgm:pt>
    <dgm:pt modelId="{58BEA81E-CAFC-A542-A138-7A9365141EB7}" type="sibTrans" cxnId="{29F336EA-65BB-144F-AC68-56B7D157EE7A}">
      <dgm:prSet/>
      <dgm:spPr/>
      <dgm:t>
        <a:bodyPr/>
        <a:lstStyle/>
        <a:p>
          <a:endParaRPr lang="fr-FR"/>
        </a:p>
      </dgm:t>
    </dgm:pt>
    <dgm:pt modelId="{BBE9589D-E11A-3E4C-9E3A-C2A58C91D66E}">
      <dgm:prSet custT="1"/>
      <dgm:spPr/>
      <dgm:t>
        <a:bodyPr/>
        <a:lstStyle/>
        <a:p>
          <a:pPr rtl="1">
            <a:buSzPts val="2000"/>
            <a:buFont typeface="Symbol" pitchFamily="2" charset="2"/>
            <a:buBlip>
              <a:blip xmlns:r="http://schemas.openxmlformats.org/officeDocument/2006/relationships" r:embed="rId1"/>
            </a:buBlip>
          </a:pPr>
          <a:r>
            <a:rPr lang="ar-MA" sz="2400" b="1" dirty="0"/>
            <a:t>مواكبة المقاولات الجهوية في مجال التصدير وتشجيع الاستثمارات </a:t>
          </a:r>
          <a:endParaRPr lang="fr-FR" sz="2400" dirty="0"/>
        </a:p>
      </dgm:t>
    </dgm:pt>
    <dgm:pt modelId="{0459CA7A-BE7B-854A-A99A-A7BF5F695BA0}" type="parTrans" cxnId="{DFF5CF7D-F88E-434C-AA28-1E33AB4D172F}">
      <dgm:prSet/>
      <dgm:spPr/>
      <dgm:t>
        <a:bodyPr/>
        <a:lstStyle/>
        <a:p>
          <a:endParaRPr lang="fr-FR"/>
        </a:p>
      </dgm:t>
    </dgm:pt>
    <dgm:pt modelId="{4DE4E769-2C86-6446-AA4D-D02F6762EE76}" type="sibTrans" cxnId="{DFF5CF7D-F88E-434C-AA28-1E33AB4D172F}">
      <dgm:prSet/>
      <dgm:spPr/>
      <dgm:t>
        <a:bodyPr/>
        <a:lstStyle/>
        <a:p>
          <a:endParaRPr lang="fr-FR"/>
        </a:p>
      </dgm:t>
    </dgm:pt>
    <dgm:pt modelId="{E08FC5AA-3902-3543-AB92-A2FD70EC2CF3}">
      <dgm:prSet custT="1"/>
      <dgm:spPr/>
      <dgm:t>
        <a:bodyPr/>
        <a:lstStyle/>
        <a:p>
          <a:pPr algn="just" rtl="1"/>
          <a:r>
            <a:rPr lang="ar-MA" sz="2400" b="1" dirty="0"/>
            <a:t>مواكبة المقاولات الجهوية في مجال التصدير وتشجيع الاستثمارات الأجنبية </a:t>
          </a:r>
          <a:endParaRPr lang="fr-FR" sz="2400" dirty="0"/>
        </a:p>
      </dgm:t>
    </dgm:pt>
    <dgm:pt modelId="{7DD52820-278C-464F-904B-8FCB6B8A7868}" type="parTrans" cxnId="{BDA72EF9-5926-1C40-888B-43112B90B420}">
      <dgm:prSet/>
      <dgm:spPr/>
      <dgm:t>
        <a:bodyPr/>
        <a:lstStyle/>
        <a:p>
          <a:endParaRPr lang="fr-FR"/>
        </a:p>
      </dgm:t>
    </dgm:pt>
    <dgm:pt modelId="{63451867-2A65-124C-8F69-BC3C24D519C5}" type="sibTrans" cxnId="{BDA72EF9-5926-1C40-888B-43112B90B420}">
      <dgm:prSet/>
      <dgm:spPr/>
      <dgm:t>
        <a:bodyPr/>
        <a:lstStyle/>
        <a:p>
          <a:endParaRPr lang="fr-FR"/>
        </a:p>
      </dgm:t>
    </dgm:pt>
    <dgm:pt modelId="{F2E62E7C-4126-BF40-8202-1398D9D93C5E}">
      <dgm:prSet custT="1"/>
      <dgm:spPr/>
      <dgm:t>
        <a:bodyPr/>
        <a:lstStyle/>
        <a:p>
          <a:pPr rtl="1">
            <a:buSzPts val="2000"/>
            <a:buFont typeface="Symbol" pitchFamily="2" charset="2"/>
            <a:buBlip>
              <a:blip xmlns:r="http://schemas.openxmlformats.org/officeDocument/2006/relationships" r:embed="rId1"/>
            </a:buBlip>
          </a:pPr>
          <a:r>
            <a:rPr lang="ar-MA" sz="2400" b="1" dirty="0"/>
            <a:t>تقوية قـدرات الموظفين والأعضاء</a:t>
          </a:r>
          <a:endParaRPr lang="fr-FR" sz="2400" dirty="0"/>
        </a:p>
      </dgm:t>
    </dgm:pt>
    <dgm:pt modelId="{2A97B9B6-1404-A04A-ADBE-255216E50FEB}" type="parTrans" cxnId="{D0D9807A-BD73-664B-B811-874F7B451BF4}">
      <dgm:prSet/>
      <dgm:spPr/>
      <dgm:t>
        <a:bodyPr/>
        <a:lstStyle/>
        <a:p>
          <a:endParaRPr lang="fr-FR"/>
        </a:p>
      </dgm:t>
    </dgm:pt>
    <dgm:pt modelId="{2D50BB55-4623-D342-8C3B-014B40F61CF6}" type="sibTrans" cxnId="{D0D9807A-BD73-664B-B811-874F7B451BF4}">
      <dgm:prSet/>
      <dgm:spPr/>
      <dgm:t>
        <a:bodyPr/>
        <a:lstStyle/>
        <a:p>
          <a:endParaRPr lang="fr-FR"/>
        </a:p>
      </dgm:t>
    </dgm:pt>
    <dgm:pt modelId="{85A129EF-CCD2-CA4F-8CD4-03B7999999B3}" type="pres">
      <dgm:prSet presAssocID="{4EB462B0-E856-8746-A760-8917F5F1BBF9}" presName="Name0" presStyleCnt="0">
        <dgm:presLayoutVars>
          <dgm:dir/>
          <dgm:resizeHandles val="exact"/>
        </dgm:presLayoutVars>
      </dgm:prSet>
      <dgm:spPr/>
      <dgm:t>
        <a:bodyPr/>
        <a:lstStyle/>
        <a:p>
          <a:endParaRPr lang="fr-FR"/>
        </a:p>
      </dgm:t>
    </dgm:pt>
    <dgm:pt modelId="{16510016-E5D3-FB42-B01B-C6F6C4B40503}" type="pres">
      <dgm:prSet presAssocID="{4EB462B0-E856-8746-A760-8917F5F1BBF9}" presName="cycle" presStyleCnt="0"/>
      <dgm:spPr/>
      <dgm:t>
        <a:bodyPr/>
        <a:lstStyle/>
        <a:p>
          <a:endParaRPr lang="fr-FR"/>
        </a:p>
      </dgm:t>
    </dgm:pt>
    <dgm:pt modelId="{6FBB57C1-03FE-D449-82CA-BD03ACCD33FF}" type="pres">
      <dgm:prSet presAssocID="{4B847BC4-9ABB-2741-90D3-3638F644B0BD}" presName="nodeFirstNode" presStyleLbl="node1" presStyleIdx="0" presStyleCnt="7" custScaleX="146755" custScaleY="104638" custRadScaleRad="94276" custRadScaleInc="-17856">
        <dgm:presLayoutVars>
          <dgm:bulletEnabled val="1"/>
        </dgm:presLayoutVars>
      </dgm:prSet>
      <dgm:spPr/>
      <dgm:t>
        <a:bodyPr/>
        <a:lstStyle/>
        <a:p>
          <a:endParaRPr lang="fr-FR"/>
        </a:p>
      </dgm:t>
    </dgm:pt>
    <dgm:pt modelId="{49A7AB24-61EB-1141-89E7-FCD169FDDE9B}" type="pres">
      <dgm:prSet presAssocID="{29771DCD-A841-8A48-9A3A-0E748D39AABB}" presName="sibTransFirstNode" presStyleLbl="bgShp" presStyleIdx="0" presStyleCnt="1" custLinFactNeighborY="5129"/>
      <dgm:spPr/>
      <dgm:t>
        <a:bodyPr/>
        <a:lstStyle/>
        <a:p>
          <a:endParaRPr lang="fr-FR"/>
        </a:p>
      </dgm:t>
    </dgm:pt>
    <dgm:pt modelId="{66CE41D7-88E1-F344-9778-8A2655D37508}" type="pres">
      <dgm:prSet presAssocID="{F871AE09-492F-AB4F-8EE5-0E0B43843860}" presName="nodeFollowingNodes" presStyleLbl="node1" presStyleIdx="1" presStyleCnt="7" custScaleX="138017" custScaleY="98038" custRadScaleRad="95899" custRadScaleInc="21450">
        <dgm:presLayoutVars>
          <dgm:bulletEnabled val="1"/>
        </dgm:presLayoutVars>
      </dgm:prSet>
      <dgm:spPr/>
      <dgm:t>
        <a:bodyPr/>
        <a:lstStyle/>
        <a:p>
          <a:endParaRPr lang="fr-FR"/>
        </a:p>
      </dgm:t>
    </dgm:pt>
    <dgm:pt modelId="{C6C74692-D0FD-C540-B672-57E629A08F9D}" type="pres">
      <dgm:prSet presAssocID="{4AF0E178-21DB-9D41-905C-3EAC34AD8173}" presName="nodeFollowingNodes" presStyleLbl="node1" presStyleIdx="2" presStyleCnt="7" custScaleX="139019" custScaleY="140801" custRadScaleRad="97544" custRadScaleInc="-5772">
        <dgm:presLayoutVars>
          <dgm:bulletEnabled val="1"/>
        </dgm:presLayoutVars>
      </dgm:prSet>
      <dgm:spPr/>
      <dgm:t>
        <a:bodyPr/>
        <a:lstStyle/>
        <a:p>
          <a:endParaRPr lang="fr-FR"/>
        </a:p>
      </dgm:t>
    </dgm:pt>
    <dgm:pt modelId="{D653CD33-0388-A449-B0DD-E02D15149FA8}" type="pres">
      <dgm:prSet presAssocID="{923394BE-82BC-0344-B50A-D395467D7041}" presName="nodeFollowingNodes" presStyleLbl="node1" presStyleIdx="3" presStyleCnt="7" custScaleX="137201" custScaleY="131310" custRadScaleRad="108202" custRadScaleInc="-28175">
        <dgm:presLayoutVars>
          <dgm:bulletEnabled val="1"/>
        </dgm:presLayoutVars>
      </dgm:prSet>
      <dgm:spPr/>
      <dgm:t>
        <a:bodyPr/>
        <a:lstStyle/>
        <a:p>
          <a:endParaRPr lang="fr-FR"/>
        </a:p>
      </dgm:t>
    </dgm:pt>
    <dgm:pt modelId="{2D3E245A-817C-0B44-B0D2-DBB2D7F398A3}" type="pres">
      <dgm:prSet presAssocID="{BBE9589D-E11A-3E4C-9E3A-C2A58C91D66E}" presName="nodeFollowingNodes" presStyleLbl="node1" presStyleIdx="4" presStyleCnt="7" custScaleX="149610" custScaleY="128986" custRadScaleRad="121674" custRadScaleInc="44786">
        <dgm:presLayoutVars>
          <dgm:bulletEnabled val="1"/>
        </dgm:presLayoutVars>
      </dgm:prSet>
      <dgm:spPr/>
      <dgm:t>
        <a:bodyPr/>
        <a:lstStyle/>
        <a:p>
          <a:endParaRPr lang="fr-FR"/>
        </a:p>
      </dgm:t>
    </dgm:pt>
    <dgm:pt modelId="{C0121BF4-0C8B-7B45-AA8C-004EBCD5FE8F}" type="pres">
      <dgm:prSet presAssocID="{E08FC5AA-3902-3543-AB92-A2FD70EC2CF3}" presName="nodeFollowingNodes" presStyleLbl="node1" presStyleIdx="5" presStyleCnt="7" custScaleX="145430" custScaleY="116013" custRadScaleRad="93164" custRadScaleInc="17060">
        <dgm:presLayoutVars>
          <dgm:bulletEnabled val="1"/>
        </dgm:presLayoutVars>
      </dgm:prSet>
      <dgm:spPr/>
      <dgm:t>
        <a:bodyPr/>
        <a:lstStyle/>
        <a:p>
          <a:endParaRPr lang="fr-FR"/>
        </a:p>
      </dgm:t>
    </dgm:pt>
    <dgm:pt modelId="{70AE2174-D6A5-3F4C-B5CF-4B803E99966C}" type="pres">
      <dgm:prSet presAssocID="{F2E62E7C-4126-BF40-8202-1398D9D93C5E}" presName="nodeFollowingNodes" presStyleLbl="node1" presStyleIdx="6" presStyleCnt="7" custScaleX="126638" custScaleY="98766" custRadScaleRad="99024" custRadScaleInc="-19025">
        <dgm:presLayoutVars>
          <dgm:bulletEnabled val="1"/>
        </dgm:presLayoutVars>
      </dgm:prSet>
      <dgm:spPr/>
      <dgm:t>
        <a:bodyPr/>
        <a:lstStyle/>
        <a:p>
          <a:endParaRPr lang="fr-FR"/>
        </a:p>
      </dgm:t>
    </dgm:pt>
  </dgm:ptLst>
  <dgm:cxnLst>
    <dgm:cxn modelId="{9F1E11D8-2C16-EE4F-A98E-B589D92518D9}" type="presOf" srcId="{E08FC5AA-3902-3543-AB92-A2FD70EC2CF3}" destId="{C0121BF4-0C8B-7B45-AA8C-004EBCD5FE8F}" srcOrd="0" destOrd="0" presId="urn:microsoft.com/office/officeart/2005/8/layout/cycle3"/>
    <dgm:cxn modelId="{5B9E7EA0-B579-3740-AF3F-5464CB2A360D}" type="presOf" srcId="{923394BE-82BC-0344-B50A-D395467D7041}" destId="{D653CD33-0388-A449-B0DD-E02D15149FA8}" srcOrd="0" destOrd="0" presId="urn:microsoft.com/office/officeart/2005/8/layout/cycle3"/>
    <dgm:cxn modelId="{BDA72EF9-5926-1C40-888B-43112B90B420}" srcId="{4EB462B0-E856-8746-A760-8917F5F1BBF9}" destId="{E08FC5AA-3902-3543-AB92-A2FD70EC2CF3}" srcOrd="5" destOrd="0" parTransId="{7DD52820-278C-464F-904B-8FCB6B8A7868}" sibTransId="{63451867-2A65-124C-8F69-BC3C24D519C5}"/>
    <dgm:cxn modelId="{DFF5CF7D-F88E-434C-AA28-1E33AB4D172F}" srcId="{4EB462B0-E856-8746-A760-8917F5F1BBF9}" destId="{BBE9589D-E11A-3E4C-9E3A-C2A58C91D66E}" srcOrd="4" destOrd="0" parTransId="{0459CA7A-BE7B-854A-A99A-A7BF5F695BA0}" sibTransId="{4DE4E769-2C86-6446-AA4D-D02F6762EE76}"/>
    <dgm:cxn modelId="{D0D9807A-BD73-664B-B811-874F7B451BF4}" srcId="{4EB462B0-E856-8746-A760-8917F5F1BBF9}" destId="{F2E62E7C-4126-BF40-8202-1398D9D93C5E}" srcOrd="6" destOrd="0" parTransId="{2A97B9B6-1404-A04A-ADBE-255216E50FEB}" sibTransId="{2D50BB55-4623-D342-8C3B-014B40F61CF6}"/>
    <dgm:cxn modelId="{557F7816-CFE6-C144-BDA2-3D2B45DC938B}" type="presOf" srcId="{4B847BC4-9ABB-2741-90D3-3638F644B0BD}" destId="{6FBB57C1-03FE-D449-82CA-BD03ACCD33FF}" srcOrd="0" destOrd="0" presId="urn:microsoft.com/office/officeart/2005/8/layout/cycle3"/>
    <dgm:cxn modelId="{29BA4367-A5AA-7D44-8E60-CFE25C8789AC}" type="presOf" srcId="{4AF0E178-21DB-9D41-905C-3EAC34AD8173}" destId="{C6C74692-D0FD-C540-B672-57E629A08F9D}" srcOrd="0" destOrd="0" presId="urn:microsoft.com/office/officeart/2005/8/layout/cycle3"/>
    <dgm:cxn modelId="{88339CD4-3B7D-9345-850B-1A742EF65764}" type="presOf" srcId="{F871AE09-492F-AB4F-8EE5-0E0B43843860}" destId="{66CE41D7-88E1-F344-9778-8A2655D37508}" srcOrd="0" destOrd="0" presId="urn:microsoft.com/office/officeart/2005/8/layout/cycle3"/>
    <dgm:cxn modelId="{66EC056B-5769-F945-BCBB-5CBB0AC342CA}" type="presOf" srcId="{F2E62E7C-4126-BF40-8202-1398D9D93C5E}" destId="{70AE2174-D6A5-3F4C-B5CF-4B803E99966C}" srcOrd="0" destOrd="0" presId="urn:microsoft.com/office/officeart/2005/8/layout/cycle3"/>
    <dgm:cxn modelId="{4B74EE72-0353-C44F-94F8-8FE35757B929}" srcId="{4EB462B0-E856-8746-A760-8917F5F1BBF9}" destId="{4B847BC4-9ABB-2741-90D3-3638F644B0BD}" srcOrd="0" destOrd="0" parTransId="{34370887-6F82-C145-8F03-07D4A9E85282}" sibTransId="{29771DCD-A841-8A48-9A3A-0E748D39AABB}"/>
    <dgm:cxn modelId="{027B74CB-0367-E94B-AF8B-618FCA1298CF}" srcId="{4EB462B0-E856-8746-A760-8917F5F1BBF9}" destId="{4AF0E178-21DB-9D41-905C-3EAC34AD8173}" srcOrd="2" destOrd="0" parTransId="{3F653C8E-E12E-E64C-9F83-2DB7650F3A08}" sibTransId="{7A3EBAB2-8D0D-874F-9192-2AE40097A132}"/>
    <dgm:cxn modelId="{29F336EA-65BB-144F-AC68-56B7D157EE7A}" srcId="{4EB462B0-E856-8746-A760-8917F5F1BBF9}" destId="{F871AE09-492F-AB4F-8EE5-0E0B43843860}" srcOrd="1" destOrd="0" parTransId="{6BFAA5DE-6E76-A246-8E02-2DD9946000FE}" sibTransId="{58BEA81E-CAFC-A542-A138-7A9365141EB7}"/>
    <dgm:cxn modelId="{F5D814F8-9F64-CC45-8767-C343B161BF4A}" type="presOf" srcId="{29771DCD-A841-8A48-9A3A-0E748D39AABB}" destId="{49A7AB24-61EB-1141-89E7-FCD169FDDE9B}" srcOrd="0" destOrd="0" presId="urn:microsoft.com/office/officeart/2005/8/layout/cycle3"/>
    <dgm:cxn modelId="{3051DCE2-B6F4-1F47-91D4-9F86945FFC11}" type="presOf" srcId="{BBE9589D-E11A-3E4C-9E3A-C2A58C91D66E}" destId="{2D3E245A-817C-0B44-B0D2-DBB2D7F398A3}" srcOrd="0" destOrd="0" presId="urn:microsoft.com/office/officeart/2005/8/layout/cycle3"/>
    <dgm:cxn modelId="{B1D03119-44E9-244B-97FF-6A269A16F09F}" type="presOf" srcId="{4EB462B0-E856-8746-A760-8917F5F1BBF9}" destId="{85A129EF-CCD2-CA4F-8CD4-03B7999999B3}" srcOrd="0" destOrd="0" presId="urn:microsoft.com/office/officeart/2005/8/layout/cycle3"/>
    <dgm:cxn modelId="{666B1C4E-A494-1148-9699-8930124ED285}" srcId="{4EB462B0-E856-8746-A760-8917F5F1BBF9}" destId="{923394BE-82BC-0344-B50A-D395467D7041}" srcOrd="3" destOrd="0" parTransId="{A9984B01-0EC5-E14E-8223-D9EB8BEDEE81}" sibTransId="{AB5C5872-3F4D-F64E-AC25-97FD4653A5DB}"/>
    <dgm:cxn modelId="{3B04AFF3-7E58-0F47-AFA9-D067CCC6A515}" type="presParOf" srcId="{85A129EF-CCD2-CA4F-8CD4-03B7999999B3}" destId="{16510016-E5D3-FB42-B01B-C6F6C4B40503}" srcOrd="0" destOrd="0" presId="urn:microsoft.com/office/officeart/2005/8/layout/cycle3"/>
    <dgm:cxn modelId="{4F855115-AF80-A647-A279-EAEAED5476C4}" type="presParOf" srcId="{16510016-E5D3-FB42-B01B-C6F6C4B40503}" destId="{6FBB57C1-03FE-D449-82CA-BD03ACCD33FF}" srcOrd="0" destOrd="0" presId="urn:microsoft.com/office/officeart/2005/8/layout/cycle3"/>
    <dgm:cxn modelId="{E07FFA0A-E536-DA43-871B-F928F13295F4}" type="presParOf" srcId="{16510016-E5D3-FB42-B01B-C6F6C4B40503}" destId="{49A7AB24-61EB-1141-89E7-FCD169FDDE9B}" srcOrd="1" destOrd="0" presId="urn:microsoft.com/office/officeart/2005/8/layout/cycle3"/>
    <dgm:cxn modelId="{EFEA484F-7F80-2044-A1C6-2F63A6719F22}" type="presParOf" srcId="{16510016-E5D3-FB42-B01B-C6F6C4B40503}" destId="{66CE41D7-88E1-F344-9778-8A2655D37508}" srcOrd="2" destOrd="0" presId="urn:microsoft.com/office/officeart/2005/8/layout/cycle3"/>
    <dgm:cxn modelId="{3000E8B8-528B-324D-B588-A1D319D32521}" type="presParOf" srcId="{16510016-E5D3-FB42-B01B-C6F6C4B40503}" destId="{C6C74692-D0FD-C540-B672-57E629A08F9D}" srcOrd="3" destOrd="0" presId="urn:microsoft.com/office/officeart/2005/8/layout/cycle3"/>
    <dgm:cxn modelId="{E4F471DD-39F2-084E-8F23-F1D0402B5754}" type="presParOf" srcId="{16510016-E5D3-FB42-B01B-C6F6C4B40503}" destId="{D653CD33-0388-A449-B0DD-E02D15149FA8}" srcOrd="4" destOrd="0" presId="urn:microsoft.com/office/officeart/2005/8/layout/cycle3"/>
    <dgm:cxn modelId="{D4F7379A-4525-D24F-8120-D9BD19870309}" type="presParOf" srcId="{16510016-E5D3-FB42-B01B-C6F6C4B40503}" destId="{2D3E245A-817C-0B44-B0D2-DBB2D7F398A3}" srcOrd="5" destOrd="0" presId="urn:microsoft.com/office/officeart/2005/8/layout/cycle3"/>
    <dgm:cxn modelId="{A04D2F93-BA54-9347-8A6A-EB76E56DB737}" type="presParOf" srcId="{16510016-E5D3-FB42-B01B-C6F6C4B40503}" destId="{C0121BF4-0C8B-7B45-AA8C-004EBCD5FE8F}" srcOrd="6" destOrd="0" presId="urn:microsoft.com/office/officeart/2005/8/layout/cycle3"/>
    <dgm:cxn modelId="{9770AC11-4BF0-8145-93C6-171DD25A29D9}" type="presParOf" srcId="{16510016-E5D3-FB42-B01B-C6F6C4B40503}" destId="{70AE2174-D6A5-3F4C-B5CF-4B803E99966C}" srcOrd="7" destOrd="0" presId="urn:microsoft.com/office/officeart/2005/8/layout/cycle3"/>
  </dgm:cxnLst>
  <dgm:bg/>
  <dgm:whole/>
  <dgm:extLst>
    <a:ext uri="http://schemas.microsoft.com/office/drawing/2008/diagram">
      <dsp:dataModelExt xmlns="" xmlns:dsp="http://schemas.microsoft.com/office/drawing/2008/diagram" relId="rId7" minVer="http://schemas.openxmlformats.org/drawingml/2006/diagram"/>
    </a:ext>
    <a:ext uri="{C62137D5-CB1D-491B-B009-E17868A290BF}">
      <dgm14:recolorImg xmlns="" xmlns:dgm14="http://schemas.microsoft.com/office/drawing/2010/diagram" val="1"/>
    </a:ext>
  </dgm:extLst>
</dgm:dataModel>
</file>

<file path=ppt/diagrams/data5.xml><?xml version="1.0" encoding="utf-8"?>
<dgm:dataModel xmlns:dgm="http://schemas.openxmlformats.org/drawingml/2006/diagram" xmlns:a="http://schemas.openxmlformats.org/drawingml/2006/main">
  <dgm:ptLst>
    <dgm:pt modelId="{07CF3E9B-0D6A-4777-B6BC-B05C47CAFFC1}" type="doc">
      <dgm:prSet loTypeId="urn:microsoft.com/office/officeart/2005/8/layout/venn1" loCatId="relationship" qsTypeId="urn:microsoft.com/office/officeart/2005/8/quickstyle/simple1" qsCatId="simple" csTypeId="urn:microsoft.com/office/officeart/2005/8/colors/accent1_2" csCatId="accent1" phldr="1"/>
      <dgm:spPr/>
    </dgm:pt>
    <dgm:pt modelId="{3869E26B-477C-4D32-98CB-776FD816F3A0}">
      <dgm:prSet phldrT="[Text]"/>
      <dgm:spPr>
        <a:solidFill>
          <a:schemeClr val="accent1"/>
        </a:solidFill>
        <a:ln w="38100">
          <a:solidFill>
            <a:schemeClr val="bg1"/>
          </a:solidFill>
        </a:ln>
        <a:effectLst>
          <a:outerShdw blurRad="50800" dist="38100" dir="2700000" algn="tl" rotWithShape="0">
            <a:prstClr val="black">
              <a:alpha val="40000"/>
            </a:prstClr>
          </a:outerShdw>
        </a:effectLst>
      </dgm:spPr>
      <dgm:t>
        <a:bodyPr/>
        <a:lstStyle/>
        <a:p>
          <a:r>
            <a:rPr lang="en-US" dirty="0"/>
            <a:t> </a:t>
          </a:r>
        </a:p>
      </dgm:t>
    </dgm:pt>
    <dgm:pt modelId="{59B03708-E648-46D0-A897-B527FEAD3912}" type="parTrans" cxnId="{E36CCAE4-6EB4-402A-96E9-8DFCA67E847E}">
      <dgm:prSet/>
      <dgm:spPr/>
      <dgm:t>
        <a:bodyPr/>
        <a:lstStyle/>
        <a:p>
          <a:endParaRPr lang="en-US"/>
        </a:p>
      </dgm:t>
    </dgm:pt>
    <dgm:pt modelId="{288CE524-6CAC-4B5C-B598-E6F8F8FF9483}" type="sibTrans" cxnId="{E36CCAE4-6EB4-402A-96E9-8DFCA67E847E}">
      <dgm:prSet/>
      <dgm:spPr/>
      <dgm:t>
        <a:bodyPr/>
        <a:lstStyle/>
        <a:p>
          <a:endParaRPr lang="en-US"/>
        </a:p>
      </dgm:t>
    </dgm:pt>
    <dgm:pt modelId="{A3ADD165-AF01-46F4-A4AD-422D6C8AB8C6}">
      <dgm:prSet phldrT="[Text]"/>
      <dgm:spPr>
        <a:solidFill>
          <a:schemeClr val="accent4">
            <a:alpha val="70000"/>
          </a:schemeClr>
        </a:solidFill>
        <a:ln w="38100">
          <a:solidFill>
            <a:schemeClr val="bg1"/>
          </a:solidFill>
        </a:ln>
        <a:effectLst>
          <a:outerShdw blurRad="50800" dist="38100" dir="2700000" algn="tl" rotWithShape="0">
            <a:prstClr val="black">
              <a:alpha val="40000"/>
            </a:prstClr>
          </a:outerShdw>
        </a:effectLst>
      </dgm:spPr>
      <dgm:t>
        <a:bodyPr/>
        <a:lstStyle/>
        <a:p>
          <a:r>
            <a:rPr lang="en-US" dirty="0"/>
            <a:t> </a:t>
          </a:r>
        </a:p>
      </dgm:t>
    </dgm:pt>
    <dgm:pt modelId="{5B5B4DDF-5017-4873-85E3-EAFCE3527F96}" type="parTrans" cxnId="{E5127B9E-52CA-413A-8C9F-579DE0876AE2}">
      <dgm:prSet/>
      <dgm:spPr/>
      <dgm:t>
        <a:bodyPr/>
        <a:lstStyle/>
        <a:p>
          <a:endParaRPr lang="en-US"/>
        </a:p>
      </dgm:t>
    </dgm:pt>
    <dgm:pt modelId="{BFF96F31-4B17-44AA-8779-9BB49DEF441C}" type="sibTrans" cxnId="{E5127B9E-52CA-413A-8C9F-579DE0876AE2}">
      <dgm:prSet/>
      <dgm:spPr/>
      <dgm:t>
        <a:bodyPr/>
        <a:lstStyle/>
        <a:p>
          <a:endParaRPr lang="en-US"/>
        </a:p>
      </dgm:t>
    </dgm:pt>
    <dgm:pt modelId="{0D5F5FA4-FE49-4007-9AB1-DF49EF296635}">
      <dgm:prSet phldrT="[Text]"/>
      <dgm:spPr>
        <a:solidFill>
          <a:schemeClr val="accent2">
            <a:alpha val="50000"/>
          </a:schemeClr>
        </a:solidFill>
        <a:ln w="38100">
          <a:solidFill>
            <a:schemeClr val="bg1"/>
          </a:solidFill>
        </a:ln>
        <a:effectLst>
          <a:outerShdw blurRad="50800" dist="38100" dir="2700000" algn="tl" rotWithShape="0">
            <a:prstClr val="black">
              <a:alpha val="40000"/>
            </a:prstClr>
          </a:outerShdw>
        </a:effectLst>
      </dgm:spPr>
      <dgm:t>
        <a:bodyPr/>
        <a:lstStyle/>
        <a:p>
          <a:r>
            <a:rPr lang="en-US" dirty="0"/>
            <a:t> </a:t>
          </a:r>
        </a:p>
      </dgm:t>
    </dgm:pt>
    <dgm:pt modelId="{9535D550-A867-448F-A0F1-F4489642E99B}" type="parTrans" cxnId="{6B045FE9-1853-49DD-BEBD-9AC7F6DD5071}">
      <dgm:prSet/>
      <dgm:spPr/>
      <dgm:t>
        <a:bodyPr/>
        <a:lstStyle/>
        <a:p>
          <a:endParaRPr lang="en-US"/>
        </a:p>
      </dgm:t>
    </dgm:pt>
    <dgm:pt modelId="{C0F73C20-5908-45E4-98F4-CD10ED223D27}" type="sibTrans" cxnId="{6B045FE9-1853-49DD-BEBD-9AC7F6DD5071}">
      <dgm:prSet/>
      <dgm:spPr/>
      <dgm:t>
        <a:bodyPr/>
        <a:lstStyle/>
        <a:p>
          <a:endParaRPr lang="en-US"/>
        </a:p>
      </dgm:t>
    </dgm:pt>
    <dgm:pt modelId="{52B8880A-AB1B-4023-A508-AB04E62ECB70}" type="pres">
      <dgm:prSet presAssocID="{07CF3E9B-0D6A-4777-B6BC-B05C47CAFFC1}" presName="compositeShape" presStyleCnt="0">
        <dgm:presLayoutVars>
          <dgm:chMax val="7"/>
          <dgm:dir/>
          <dgm:resizeHandles val="exact"/>
        </dgm:presLayoutVars>
      </dgm:prSet>
      <dgm:spPr/>
    </dgm:pt>
    <dgm:pt modelId="{55BCAD5D-6BB4-41BE-8FF5-884ABC5489AF}" type="pres">
      <dgm:prSet presAssocID="{3869E26B-477C-4D32-98CB-776FD816F3A0}" presName="circ1" presStyleLbl="vennNode1" presStyleIdx="0" presStyleCnt="3"/>
      <dgm:spPr/>
      <dgm:t>
        <a:bodyPr/>
        <a:lstStyle/>
        <a:p>
          <a:endParaRPr lang="fr-FR"/>
        </a:p>
      </dgm:t>
    </dgm:pt>
    <dgm:pt modelId="{9AEE920B-AE97-4DF4-898A-E3D1C8D9586F}" type="pres">
      <dgm:prSet presAssocID="{3869E26B-477C-4D32-98CB-776FD816F3A0}" presName="circ1Tx" presStyleLbl="revTx" presStyleIdx="0" presStyleCnt="0">
        <dgm:presLayoutVars>
          <dgm:chMax val="0"/>
          <dgm:chPref val="0"/>
          <dgm:bulletEnabled val="1"/>
        </dgm:presLayoutVars>
      </dgm:prSet>
      <dgm:spPr/>
      <dgm:t>
        <a:bodyPr/>
        <a:lstStyle/>
        <a:p>
          <a:endParaRPr lang="fr-FR"/>
        </a:p>
      </dgm:t>
    </dgm:pt>
    <dgm:pt modelId="{FDF93992-124F-4357-849D-F6E9D5C247E1}" type="pres">
      <dgm:prSet presAssocID="{A3ADD165-AF01-46F4-A4AD-422D6C8AB8C6}" presName="circ2" presStyleLbl="vennNode1" presStyleIdx="1" presStyleCnt="3"/>
      <dgm:spPr/>
      <dgm:t>
        <a:bodyPr/>
        <a:lstStyle/>
        <a:p>
          <a:endParaRPr lang="fr-FR"/>
        </a:p>
      </dgm:t>
    </dgm:pt>
    <dgm:pt modelId="{C94FF28A-63FB-4160-AD9F-2A6913454162}" type="pres">
      <dgm:prSet presAssocID="{A3ADD165-AF01-46F4-A4AD-422D6C8AB8C6}" presName="circ2Tx" presStyleLbl="revTx" presStyleIdx="0" presStyleCnt="0">
        <dgm:presLayoutVars>
          <dgm:chMax val="0"/>
          <dgm:chPref val="0"/>
          <dgm:bulletEnabled val="1"/>
        </dgm:presLayoutVars>
      </dgm:prSet>
      <dgm:spPr/>
      <dgm:t>
        <a:bodyPr/>
        <a:lstStyle/>
        <a:p>
          <a:endParaRPr lang="fr-FR"/>
        </a:p>
      </dgm:t>
    </dgm:pt>
    <dgm:pt modelId="{8E7DD7EB-DCE7-463C-B9E9-6970FAFCD0CC}" type="pres">
      <dgm:prSet presAssocID="{0D5F5FA4-FE49-4007-9AB1-DF49EF296635}" presName="circ3" presStyleLbl="vennNode1" presStyleIdx="2" presStyleCnt="3"/>
      <dgm:spPr/>
      <dgm:t>
        <a:bodyPr/>
        <a:lstStyle/>
        <a:p>
          <a:endParaRPr lang="fr-FR"/>
        </a:p>
      </dgm:t>
    </dgm:pt>
    <dgm:pt modelId="{EE04854B-C386-4DC5-AD88-491ED5603783}" type="pres">
      <dgm:prSet presAssocID="{0D5F5FA4-FE49-4007-9AB1-DF49EF296635}" presName="circ3Tx" presStyleLbl="revTx" presStyleIdx="0" presStyleCnt="0">
        <dgm:presLayoutVars>
          <dgm:chMax val="0"/>
          <dgm:chPref val="0"/>
          <dgm:bulletEnabled val="1"/>
        </dgm:presLayoutVars>
      </dgm:prSet>
      <dgm:spPr/>
      <dgm:t>
        <a:bodyPr/>
        <a:lstStyle/>
        <a:p>
          <a:endParaRPr lang="fr-FR"/>
        </a:p>
      </dgm:t>
    </dgm:pt>
  </dgm:ptLst>
  <dgm:cxnLst>
    <dgm:cxn modelId="{E36CCAE4-6EB4-402A-96E9-8DFCA67E847E}" srcId="{07CF3E9B-0D6A-4777-B6BC-B05C47CAFFC1}" destId="{3869E26B-477C-4D32-98CB-776FD816F3A0}" srcOrd="0" destOrd="0" parTransId="{59B03708-E648-46D0-A897-B527FEAD3912}" sibTransId="{288CE524-6CAC-4B5C-B598-E6F8F8FF9483}"/>
    <dgm:cxn modelId="{0CC1FB82-7899-8747-9B9E-8FBE9C8049A9}" type="presOf" srcId="{A3ADD165-AF01-46F4-A4AD-422D6C8AB8C6}" destId="{FDF93992-124F-4357-849D-F6E9D5C247E1}" srcOrd="0" destOrd="0" presId="urn:microsoft.com/office/officeart/2005/8/layout/venn1"/>
    <dgm:cxn modelId="{F39E94B3-DD5D-C540-B306-58BBA64767BD}" type="presOf" srcId="{3869E26B-477C-4D32-98CB-776FD816F3A0}" destId="{9AEE920B-AE97-4DF4-898A-E3D1C8D9586F}" srcOrd="1" destOrd="0" presId="urn:microsoft.com/office/officeart/2005/8/layout/venn1"/>
    <dgm:cxn modelId="{9AD1415F-AFC7-074C-8522-9543B7ACA5FC}" type="presOf" srcId="{0D5F5FA4-FE49-4007-9AB1-DF49EF296635}" destId="{8E7DD7EB-DCE7-463C-B9E9-6970FAFCD0CC}" srcOrd="0" destOrd="0" presId="urn:microsoft.com/office/officeart/2005/8/layout/venn1"/>
    <dgm:cxn modelId="{0705FFF7-A683-8F40-8C4B-E4B6921A445C}" type="presOf" srcId="{A3ADD165-AF01-46F4-A4AD-422D6C8AB8C6}" destId="{C94FF28A-63FB-4160-AD9F-2A6913454162}" srcOrd="1" destOrd="0" presId="urn:microsoft.com/office/officeart/2005/8/layout/venn1"/>
    <dgm:cxn modelId="{78BC2365-05E9-5946-BBFA-0A0D96400D46}" type="presOf" srcId="{07CF3E9B-0D6A-4777-B6BC-B05C47CAFFC1}" destId="{52B8880A-AB1B-4023-A508-AB04E62ECB70}" srcOrd="0" destOrd="0" presId="urn:microsoft.com/office/officeart/2005/8/layout/venn1"/>
    <dgm:cxn modelId="{1AF60AEE-6D66-C24F-810D-785911187702}" type="presOf" srcId="{3869E26B-477C-4D32-98CB-776FD816F3A0}" destId="{55BCAD5D-6BB4-41BE-8FF5-884ABC5489AF}" srcOrd="0" destOrd="0" presId="urn:microsoft.com/office/officeart/2005/8/layout/venn1"/>
    <dgm:cxn modelId="{6B045FE9-1853-49DD-BEBD-9AC7F6DD5071}" srcId="{07CF3E9B-0D6A-4777-B6BC-B05C47CAFFC1}" destId="{0D5F5FA4-FE49-4007-9AB1-DF49EF296635}" srcOrd="2" destOrd="0" parTransId="{9535D550-A867-448F-A0F1-F4489642E99B}" sibTransId="{C0F73C20-5908-45E4-98F4-CD10ED223D27}"/>
    <dgm:cxn modelId="{7B4C1AEA-5793-C949-BF5E-D7BB5A6C2996}" type="presOf" srcId="{0D5F5FA4-FE49-4007-9AB1-DF49EF296635}" destId="{EE04854B-C386-4DC5-AD88-491ED5603783}" srcOrd="1" destOrd="0" presId="urn:microsoft.com/office/officeart/2005/8/layout/venn1"/>
    <dgm:cxn modelId="{E5127B9E-52CA-413A-8C9F-579DE0876AE2}" srcId="{07CF3E9B-0D6A-4777-B6BC-B05C47CAFFC1}" destId="{A3ADD165-AF01-46F4-A4AD-422D6C8AB8C6}" srcOrd="1" destOrd="0" parTransId="{5B5B4DDF-5017-4873-85E3-EAFCE3527F96}" sibTransId="{BFF96F31-4B17-44AA-8779-9BB49DEF441C}"/>
    <dgm:cxn modelId="{D6E6A217-7026-4745-BC7C-6FE536334942}" type="presParOf" srcId="{52B8880A-AB1B-4023-A508-AB04E62ECB70}" destId="{55BCAD5D-6BB4-41BE-8FF5-884ABC5489AF}" srcOrd="0" destOrd="0" presId="urn:microsoft.com/office/officeart/2005/8/layout/venn1"/>
    <dgm:cxn modelId="{0ACF4033-05EC-B04F-AAD5-A43C79F645CF}" type="presParOf" srcId="{52B8880A-AB1B-4023-A508-AB04E62ECB70}" destId="{9AEE920B-AE97-4DF4-898A-E3D1C8D9586F}" srcOrd="1" destOrd="0" presId="urn:microsoft.com/office/officeart/2005/8/layout/venn1"/>
    <dgm:cxn modelId="{08E1AF4C-CE9B-8A49-B866-E7BA8C93FBE2}" type="presParOf" srcId="{52B8880A-AB1B-4023-A508-AB04E62ECB70}" destId="{FDF93992-124F-4357-849D-F6E9D5C247E1}" srcOrd="2" destOrd="0" presId="urn:microsoft.com/office/officeart/2005/8/layout/venn1"/>
    <dgm:cxn modelId="{46D1EC3F-E56A-1D49-A101-2B656EB3F8EC}" type="presParOf" srcId="{52B8880A-AB1B-4023-A508-AB04E62ECB70}" destId="{C94FF28A-63FB-4160-AD9F-2A6913454162}" srcOrd="3" destOrd="0" presId="urn:microsoft.com/office/officeart/2005/8/layout/venn1"/>
    <dgm:cxn modelId="{978C2A23-79D1-1646-9D63-388355272897}" type="presParOf" srcId="{52B8880A-AB1B-4023-A508-AB04E62ECB70}" destId="{8E7DD7EB-DCE7-463C-B9E9-6970FAFCD0CC}" srcOrd="4" destOrd="0" presId="urn:microsoft.com/office/officeart/2005/8/layout/venn1"/>
    <dgm:cxn modelId="{7D2F409F-0281-044D-9FCC-630C5DBAD091}" type="presParOf" srcId="{52B8880A-AB1B-4023-A508-AB04E62ECB70}" destId="{EE04854B-C386-4DC5-AD88-491ED5603783}" srcOrd="5" destOrd="0" presId="urn:microsoft.com/office/officeart/2005/8/layout/venn1"/>
  </dgm:cxnLst>
  <dgm:bg/>
  <dgm:whole/>
  <dgm:extLst>
    <a:ext uri="http://schemas.microsoft.com/office/drawing/2008/diagram">
      <dsp:dataModelExt xmlns=""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5ADEA5D-8851-3546-B8AE-14025065E78D}">
      <dsp:nvSpPr>
        <dsp:cNvPr id="0" name=""/>
        <dsp:cNvSpPr/>
      </dsp:nvSpPr>
      <dsp:spPr>
        <a:xfrm>
          <a:off x="1248054" y="-109253"/>
          <a:ext cx="5592016" cy="5592016"/>
        </a:xfrm>
        <a:prstGeom prst="circularArrow">
          <a:avLst>
            <a:gd name="adj1" fmla="val 5544"/>
            <a:gd name="adj2" fmla="val 330680"/>
            <a:gd name="adj3" fmla="val 14210436"/>
            <a:gd name="adj4" fmla="val 17126811"/>
            <a:gd name="adj5" fmla="val 5757"/>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FD73C75-9708-2D40-80C0-FC761DEF2B58}">
      <dsp:nvSpPr>
        <dsp:cNvPr id="0" name=""/>
        <dsp:cNvSpPr/>
      </dsp:nvSpPr>
      <dsp:spPr>
        <a:xfrm>
          <a:off x="2987806" y="3082"/>
          <a:ext cx="2112512" cy="879614"/>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Font typeface="Wingdings 3" pitchFamily="2" charset="2"/>
            <a:buNone/>
          </a:pPr>
          <a:r>
            <a:rPr lang="ar-MA" sz="1600" b="1" kern="1200" dirty="0"/>
            <a:t>تحسين وتجويد الهيكلة والتنظيم الداخلي للغرفة؛</a:t>
          </a:r>
          <a:endParaRPr lang="fr-FR" sz="1600" kern="1200" dirty="0"/>
        </a:p>
      </dsp:txBody>
      <dsp:txXfrm>
        <a:off x="3030745" y="46021"/>
        <a:ext cx="2026634" cy="793736"/>
      </dsp:txXfrm>
    </dsp:sp>
    <dsp:sp modelId="{6640943D-0E81-A549-B8F7-9A743620F249}">
      <dsp:nvSpPr>
        <dsp:cNvPr id="0" name=""/>
        <dsp:cNvSpPr/>
      </dsp:nvSpPr>
      <dsp:spPr>
        <a:xfrm>
          <a:off x="5103920" y="876520"/>
          <a:ext cx="2240822" cy="994949"/>
        </a:xfrm>
        <a:prstGeom prst="round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Font typeface="Wingdings 3" pitchFamily="2" charset="2"/>
            <a:buNone/>
          </a:pPr>
          <a:r>
            <a:rPr lang="ar-MA" sz="1600" b="1" kern="1200" dirty="0"/>
            <a:t>تقوية التواصل مع اعضاء الغرفة والأعضاء الشركاء والمنخرطين</a:t>
          </a:r>
          <a:r>
            <a:rPr lang="ar-SA" sz="1600" kern="1200" dirty="0"/>
            <a:t>؛</a:t>
          </a:r>
          <a:endParaRPr lang="fr-FR" sz="1600" kern="1200" dirty="0"/>
        </a:p>
      </dsp:txBody>
      <dsp:txXfrm>
        <a:off x="5152489" y="925089"/>
        <a:ext cx="2143684" cy="897811"/>
      </dsp:txXfrm>
    </dsp:sp>
    <dsp:sp modelId="{DA255CDF-8724-4E4D-98BC-15A891CBB2FC}">
      <dsp:nvSpPr>
        <dsp:cNvPr id="0" name=""/>
        <dsp:cNvSpPr/>
      </dsp:nvSpPr>
      <dsp:spPr>
        <a:xfrm>
          <a:off x="5314511" y="2755187"/>
          <a:ext cx="2175331" cy="939971"/>
        </a:xfrm>
        <a:prstGeom prst="roundRect">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Font typeface="Wingdings 3" pitchFamily="2" charset="2"/>
            <a:buNone/>
          </a:pPr>
          <a:r>
            <a:rPr lang="ar-MA" sz="1600" b="1" kern="1200" dirty="0"/>
            <a:t>تحسين نوعية الخدمات المقدمة ومواكبة الإحتياجات المتنامية للمنتسبين؛</a:t>
          </a:r>
          <a:endParaRPr lang="fr-MA" sz="1600" kern="1200" dirty="0"/>
        </a:p>
      </dsp:txBody>
      <dsp:txXfrm>
        <a:off x="5360397" y="2801073"/>
        <a:ext cx="2083559" cy="848199"/>
      </dsp:txXfrm>
    </dsp:sp>
    <dsp:sp modelId="{D3C8AF5E-8312-E14A-9F47-C60F4CB868A4}">
      <dsp:nvSpPr>
        <dsp:cNvPr id="0" name=""/>
        <dsp:cNvSpPr/>
      </dsp:nvSpPr>
      <dsp:spPr>
        <a:xfrm>
          <a:off x="4365912" y="4469992"/>
          <a:ext cx="1758156" cy="879078"/>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Font typeface="Wingdings 3" pitchFamily="2" charset="2"/>
            <a:buNone/>
          </a:pPr>
          <a:r>
            <a:rPr lang="ar-MA" sz="1600" b="1" kern="1200" dirty="0"/>
            <a:t>استكمال الأوراش المفتوحة لمخطط التنمية للغرفة؛</a:t>
          </a:r>
          <a:endParaRPr lang="fr-MA" sz="1600" kern="1200" dirty="0"/>
        </a:p>
      </dsp:txBody>
      <dsp:txXfrm>
        <a:off x="4408825" y="4512905"/>
        <a:ext cx="1672330" cy="793252"/>
      </dsp:txXfrm>
    </dsp:sp>
    <dsp:sp modelId="{8653932E-F795-994D-8EE6-931B269D90ED}">
      <dsp:nvSpPr>
        <dsp:cNvPr id="0" name=""/>
        <dsp:cNvSpPr/>
      </dsp:nvSpPr>
      <dsp:spPr>
        <a:xfrm>
          <a:off x="1913196" y="4420124"/>
          <a:ext cx="1758156" cy="879078"/>
        </a:xfrm>
        <a:prstGeom prst="roundRect">
          <a:avLst/>
        </a:prstGeom>
        <a:solidFill>
          <a:schemeClr val="accent6">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Font typeface="Wingdings 3" pitchFamily="2" charset="2"/>
            <a:buNone/>
          </a:pPr>
          <a:r>
            <a:rPr lang="ar-MA" sz="1600" b="1" kern="1200" dirty="0"/>
            <a:t>تشجيع الاستثمار ودعم تطوير القطاع الخاص؛</a:t>
          </a:r>
          <a:endParaRPr lang="fr-FR" sz="1600" kern="1200" dirty="0"/>
        </a:p>
      </dsp:txBody>
      <dsp:txXfrm>
        <a:off x="1956109" y="4463037"/>
        <a:ext cx="1672330" cy="793252"/>
      </dsp:txXfrm>
    </dsp:sp>
    <dsp:sp modelId="{114870B0-1136-0840-A4C4-A0BC020E6114}">
      <dsp:nvSpPr>
        <dsp:cNvPr id="0" name=""/>
        <dsp:cNvSpPr/>
      </dsp:nvSpPr>
      <dsp:spPr>
        <a:xfrm>
          <a:off x="688038" y="2638805"/>
          <a:ext cx="2095581" cy="1139478"/>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Font typeface="Wingdings 3" pitchFamily="2" charset="2"/>
            <a:buNone/>
          </a:pPr>
          <a:r>
            <a:rPr lang="ar-MA" sz="1600" b="1" kern="1200" dirty="0"/>
            <a:t>تعزيز تموقع الغرفة كفاعل تنموي، محلي وجهوي والمساهمة مع الفاعلين  الجهويين في تطوير مناخ الاعمال؛</a:t>
          </a:r>
          <a:endParaRPr lang="fr-FR" sz="1600" kern="1200" dirty="0"/>
        </a:p>
      </dsp:txBody>
      <dsp:txXfrm>
        <a:off x="743663" y="2694430"/>
        <a:ext cx="1984331" cy="1028228"/>
      </dsp:txXfrm>
    </dsp:sp>
    <dsp:sp modelId="{1FBF673F-F85E-7A4F-9A6E-9A98644FB43B}">
      <dsp:nvSpPr>
        <dsp:cNvPr id="0" name=""/>
        <dsp:cNvSpPr/>
      </dsp:nvSpPr>
      <dsp:spPr>
        <a:xfrm>
          <a:off x="960577" y="890698"/>
          <a:ext cx="1906140" cy="1099586"/>
        </a:xfrm>
        <a:prstGeom prst="round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Font typeface="Wingdings 3" pitchFamily="2" charset="2"/>
            <a:buNone/>
          </a:pPr>
          <a:r>
            <a:rPr lang="ar-MA" sz="1600" b="1" kern="1200" dirty="0"/>
            <a:t>تلميع صورة الغرفة والاستجابة لانتظارات المنتسبين</a:t>
          </a:r>
          <a:r>
            <a:rPr lang="ar-SA" sz="1600" kern="1200" dirty="0"/>
            <a:t>؛</a:t>
          </a:r>
          <a:endParaRPr lang="fr-FR" sz="1600" kern="1200" dirty="0"/>
        </a:p>
      </dsp:txBody>
      <dsp:txXfrm>
        <a:off x="1014254" y="944375"/>
        <a:ext cx="1798786" cy="992232"/>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DC55046-F376-C742-99FA-7E3334FB1FC9}">
      <dsp:nvSpPr>
        <dsp:cNvPr id="0" name=""/>
        <dsp:cNvSpPr/>
      </dsp:nvSpPr>
      <dsp:spPr>
        <a:xfrm rot="10800000">
          <a:off x="7411463" y="2966717"/>
          <a:ext cx="2770832" cy="1142292"/>
        </a:xfrm>
        <a:prstGeom prst="chevron">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1336" tIns="21336" rIns="64008" bIns="21336" numCol="1" spcCol="1270" anchor="ctr" anchorCtr="0">
          <a:noAutofit/>
        </a:bodyPr>
        <a:lstStyle/>
        <a:p>
          <a:pPr marL="0" lvl="0" indent="0" algn="ctr" defTabSz="711200">
            <a:lnSpc>
              <a:spcPct val="90000"/>
            </a:lnSpc>
            <a:spcBef>
              <a:spcPct val="0"/>
            </a:spcBef>
            <a:spcAft>
              <a:spcPct val="35000"/>
            </a:spcAft>
            <a:buFont typeface="Symbol" pitchFamily="2" charset="2"/>
            <a:buNone/>
          </a:pPr>
          <a:r>
            <a:rPr lang="ar-MA" sz="1600" b="1" kern="1200" dirty="0"/>
            <a:t>تعزيز الشراكات محليا وجهويا مع مختلف الفاعلين لتبني تصورات تنموية مشتركة؛</a:t>
          </a:r>
          <a:endParaRPr lang="fr-FR" sz="1600" kern="1200" dirty="0"/>
        </a:p>
      </dsp:txBody>
      <dsp:txXfrm rot="10800000">
        <a:off x="7982609" y="2966717"/>
        <a:ext cx="1628540" cy="1142292"/>
      </dsp:txXfrm>
    </dsp:sp>
    <dsp:sp modelId="{3BBE262F-25D6-3141-83F8-6EE2F9B6712F}">
      <dsp:nvSpPr>
        <dsp:cNvPr id="0" name=""/>
        <dsp:cNvSpPr/>
      </dsp:nvSpPr>
      <dsp:spPr>
        <a:xfrm rot="10800000">
          <a:off x="4992257" y="2981513"/>
          <a:ext cx="2770832" cy="1108332"/>
        </a:xfrm>
        <a:prstGeom prst="chevron">
          <a:avLst/>
        </a:prstGeom>
        <a:gradFill rotWithShape="0">
          <a:gsLst>
            <a:gs pos="0">
              <a:schemeClr val="accent5">
                <a:hueOff val="579515"/>
                <a:satOff val="-349"/>
                <a:lumOff val="849"/>
                <a:alphaOff val="0"/>
                <a:satMod val="103000"/>
                <a:lumMod val="102000"/>
                <a:tint val="94000"/>
              </a:schemeClr>
            </a:gs>
            <a:gs pos="50000">
              <a:schemeClr val="accent5">
                <a:hueOff val="579515"/>
                <a:satOff val="-349"/>
                <a:lumOff val="849"/>
                <a:alphaOff val="0"/>
                <a:satMod val="110000"/>
                <a:lumMod val="100000"/>
                <a:shade val="100000"/>
              </a:schemeClr>
            </a:gs>
            <a:gs pos="100000">
              <a:schemeClr val="accent5">
                <a:hueOff val="579515"/>
                <a:satOff val="-349"/>
                <a:lumOff val="849"/>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1336" tIns="21336" rIns="64008" bIns="21336" numCol="1" spcCol="1270" anchor="ctr" anchorCtr="0">
          <a:noAutofit/>
        </a:bodyPr>
        <a:lstStyle/>
        <a:p>
          <a:pPr marL="0" lvl="0" indent="0" algn="ctr" defTabSz="711200">
            <a:lnSpc>
              <a:spcPct val="90000"/>
            </a:lnSpc>
            <a:spcBef>
              <a:spcPct val="0"/>
            </a:spcBef>
            <a:spcAft>
              <a:spcPct val="35000"/>
            </a:spcAft>
            <a:buFont typeface="Symbol" pitchFamily="2" charset="2"/>
            <a:buNone/>
          </a:pPr>
          <a:r>
            <a:rPr lang="ar-MA" sz="1600" b="1" kern="1200" dirty="0"/>
            <a:t>تعزيز الشراكة القائمة مع مجلس الجهة والمركز الجهوي للاستثمار؛</a:t>
          </a:r>
          <a:endParaRPr lang="fr-FR" sz="1600" kern="1200" dirty="0"/>
        </a:p>
      </dsp:txBody>
      <dsp:txXfrm rot="10800000">
        <a:off x="5546423" y="2981513"/>
        <a:ext cx="1662500" cy="1108332"/>
      </dsp:txXfrm>
    </dsp:sp>
    <dsp:sp modelId="{017ABFF4-8182-134B-843C-6D9D73764893}">
      <dsp:nvSpPr>
        <dsp:cNvPr id="0" name=""/>
        <dsp:cNvSpPr/>
      </dsp:nvSpPr>
      <dsp:spPr>
        <a:xfrm rot="10800000">
          <a:off x="2498508" y="2981513"/>
          <a:ext cx="2770832" cy="1108332"/>
        </a:xfrm>
        <a:prstGeom prst="chevron">
          <a:avLst/>
        </a:prstGeom>
        <a:gradFill rotWithShape="0">
          <a:gsLst>
            <a:gs pos="0">
              <a:schemeClr val="accent5">
                <a:hueOff val="1159031"/>
                <a:satOff val="-697"/>
                <a:lumOff val="1698"/>
                <a:alphaOff val="0"/>
                <a:satMod val="103000"/>
                <a:lumMod val="102000"/>
                <a:tint val="94000"/>
              </a:schemeClr>
            </a:gs>
            <a:gs pos="50000">
              <a:schemeClr val="accent5">
                <a:hueOff val="1159031"/>
                <a:satOff val="-697"/>
                <a:lumOff val="1698"/>
                <a:alphaOff val="0"/>
                <a:satMod val="110000"/>
                <a:lumMod val="100000"/>
                <a:shade val="100000"/>
              </a:schemeClr>
            </a:gs>
            <a:gs pos="100000">
              <a:schemeClr val="accent5">
                <a:hueOff val="1159031"/>
                <a:satOff val="-697"/>
                <a:lumOff val="1698"/>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1336" tIns="21336" rIns="64008" bIns="21336" numCol="1" spcCol="1270" anchor="ctr" anchorCtr="0">
          <a:noAutofit/>
        </a:bodyPr>
        <a:lstStyle/>
        <a:p>
          <a:pPr marL="0" lvl="0" indent="0" algn="ctr" defTabSz="711200">
            <a:lnSpc>
              <a:spcPct val="90000"/>
            </a:lnSpc>
            <a:spcBef>
              <a:spcPct val="0"/>
            </a:spcBef>
            <a:spcAft>
              <a:spcPct val="35000"/>
            </a:spcAft>
            <a:buFont typeface="Symbol" pitchFamily="2" charset="2"/>
            <a:buNone/>
          </a:pPr>
          <a:r>
            <a:rPr lang="ar-MA" sz="1600" b="1" kern="1200" dirty="0"/>
            <a:t>المشاركة في اخراج وتنزيل مخطط التنمية الجهوية في إطار الشراكة القائمة مع مع مجلس الجهة</a:t>
          </a:r>
          <a:r>
            <a:rPr lang="ar-SA" sz="1600" kern="1200" dirty="0"/>
            <a:t>؛</a:t>
          </a:r>
          <a:endParaRPr lang="fr-FR" sz="1600" kern="1200" dirty="0"/>
        </a:p>
      </dsp:txBody>
      <dsp:txXfrm rot="10800000">
        <a:off x="3052674" y="2981513"/>
        <a:ext cx="1662500" cy="1108332"/>
      </dsp:txXfrm>
    </dsp:sp>
    <dsp:sp modelId="{C4629B63-CF45-974A-B352-F913D5D447B3}">
      <dsp:nvSpPr>
        <dsp:cNvPr id="0" name=""/>
        <dsp:cNvSpPr/>
      </dsp:nvSpPr>
      <dsp:spPr>
        <a:xfrm rot="10800000">
          <a:off x="4760" y="2981513"/>
          <a:ext cx="2770832" cy="1108332"/>
        </a:xfrm>
        <a:prstGeom prst="chevron">
          <a:avLst/>
        </a:prstGeom>
        <a:gradFill rotWithShape="0">
          <a:gsLst>
            <a:gs pos="0">
              <a:schemeClr val="accent5">
                <a:hueOff val="1738546"/>
                <a:satOff val="-1046"/>
                <a:lumOff val="2547"/>
                <a:alphaOff val="0"/>
                <a:satMod val="103000"/>
                <a:lumMod val="102000"/>
                <a:tint val="94000"/>
              </a:schemeClr>
            </a:gs>
            <a:gs pos="50000">
              <a:schemeClr val="accent5">
                <a:hueOff val="1738546"/>
                <a:satOff val="-1046"/>
                <a:lumOff val="2547"/>
                <a:alphaOff val="0"/>
                <a:satMod val="110000"/>
                <a:lumMod val="100000"/>
                <a:shade val="100000"/>
              </a:schemeClr>
            </a:gs>
            <a:gs pos="100000">
              <a:schemeClr val="accent5">
                <a:hueOff val="1738546"/>
                <a:satOff val="-1046"/>
                <a:lumOff val="2547"/>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21336" tIns="21336" rIns="64008" bIns="21336" numCol="1" spcCol="1270" anchor="ctr" anchorCtr="0">
          <a:noAutofit/>
        </a:bodyPr>
        <a:lstStyle/>
        <a:p>
          <a:pPr marL="0" lvl="0" indent="0" algn="ctr" defTabSz="711200">
            <a:lnSpc>
              <a:spcPct val="90000"/>
            </a:lnSpc>
            <a:spcBef>
              <a:spcPct val="0"/>
            </a:spcBef>
            <a:spcAft>
              <a:spcPct val="35000"/>
            </a:spcAft>
            <a:buFont typeface="Symbol" pitchFamily="2" charset="2"/>
            <a:buNone/>
          </a:pPr>
          <a:r>
            <a:rPr lang="ar-MA" sz="1600" b="1" kern="1200" dirty="0"/>
            <a:t>إبرام اتفاقيات جديدة للتعاون والشراكة مع الجماعات الترابية خدمة لحاجيات القطاعات الاقتصادية؛</a:t>
          </a:r>
          <a:endParaRPr lang="fr-MA" sz="1600" kern="1200" dirty="0"/>
        </a:p>
      </dsp:txBody>
      <dsp:txXfrm rot="10800000">
        <a:off x="558926" y="2981513"/>
        <a:ext cx="1662500" cy="1108332"/>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DC55046-F376-C742-99FA-7E3334FB1FC9}">
      <dsp:nvSpPr>
        <dsp:cNvPr id="0" name=""/>
        <dsp:cNvSpPr/>
      </dsp:nvSpPr>
      <dsp:spPr>
        <a:xfrm rot="10800000">
          <a:off x="5766437" y="2054567"/>
          <a:ext cx="3202116" cy="1280846"/>
        </a:xfrm>
        <a:prstGeom prst="chevron">
          <a:avLst/>
        </a:prstGeom>
        <a:gradFill rotWithShape="0">
          <a:gsLst>
            <a:gs pos="0">
              <a:schemeClr val="accent4">
                <a:hueOff val="0"/>
                <a:satOff val="0"/>
                <a:lumOff val="0"/>
                <a:alphaOff val="0"/>
                <a:satMod val="103000"/>
                <a:lumMod val="102000"/>
                <a:tint val="94000"/>
              </a:schemeClr>
            </a:gs>
            <a:gs pos="50000">
              <a:schemeClr val="accent4">
                <a:hueOff val="0"/>
                <a:satOff val="0"/>
                <a:lumOff val="0"/>
                <a:alphaOff val="0"/>
                <a:satMod val="110000"/>
                <a:lumMod val="100000"/>
                <a:shade val="100000"/>
              </a:schemeClr>
            </a:gs>
            <a:gs pos="100000">
              <a:schemeClr val="accent4">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29337" tIns="29337" rIns="88011" bIns="29337" numCol="1" spcCol="1270" anchor="ctr" anchorCtr="0">
          <a:noAutofit/>
        </a:bodyPr>
        <a:lstStyle/>
        <a:p>
          <a:pPr marL="0" lvl="0" indent="0" algn="ctr" defTabSz="977900">
            <a:lnSpc>
              <a:spcPct val="90000"/>
            </a:lnSpc>
            <a:spcBef>
              <a:spcPct val="0"/>
            </a:spcBef>
            <a:spcAft>
              <a:spcPct val="35000"/>
            </a:spcAft>
            <a:buFont typeface="Symbol" pitchFamily="2" charset="2"/>
            <a:buNone/>
          </a:pPr>
          <a:r>
            <a:rPr lang="ar-MA" sz="2200" b="1" kern="1200" dirty="0"/>
            <a:t>احداث ائتلاف خاص بالغرف المهنية الجهوية</a:t>
          </a:r>
          <a:r>
            <a:rPr lang="ar-SA" sz="2200" kern="1200" dirty="0"/>
            <a:t>؛</a:t>
          </a:r>
          <a:endParaRPr lang="fr-FR" sz="2200" kern="1200" dirty="0"/>
        </a:p>
      </dsp:txBody>
      <dsp:txXfrm rot="10800000">
        <a:off x="6406860" y="2054567"/>
        <a:ext cx="1921270" cy="1280846"/>
      </dsp:txXfrm>
    </dsp:sp>
    <dsp:sp modelId="{3BBE262F-25D6-3141-83F8-6EE2F9B6712F}">
      <dsp:nvSpPr>
        <dsp:cNvPr id="0" name=""/>
        <dsp:cNvSpPr/>
      </dsp:nvSpPr>
      <dsp:spPr>
        <a:xfrm rot="10800000">
          <a:off x="2884532" y="2054567"/>
          <a:ext cx="3202116" cy="1280846"/>
        </a:xfrm>
        <a:prstGeom prst="chevron">
          <a:avLst/>
        </a:prstGeom>
        <a:gradFill rotWithShape="0">
          <a:gsLst>
            <a:gs pos="0">
              <a:schemeClr val="accent4">
                <a:hueOff val="2795579"/>
                <a:satOff val="27165"/>
                <a:lumOff val="-7843"/>
                <a:alphaOff val="0"/>
                <a:satMod val="103000"/>
                <a:lumMod val="102000"/>
                <a:tint val="94000"/>
              </a:schemeClr>
            </a:gs>
            <a:gs pos="50000">
              <a:schemeClr val="accent4">
                <a:hueOff val="2795579"/>
                <a:satOff val="27165"/>
                <a:lumOff val="-7843"/>
                <a:alphaOff val="0"/>
                <a:satMod val="110000"/>
                <a:lumMod val="100000"/>
                <a:shade val="100000"/>
              </a:schemeClr>
            </a:gs>
            <a:gs pos="100000">
              <a:schemeClr val="accent4">
                <a:hueOff val="2795579"/>
                <a:satOff val="27165"/>
                <a:lumOff val="-7843"/>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29337" tIns="29337" rIns="88011" bIns="29337" numCol="1" spcCol="1270" anchor="ctr" anchorCtr="0">
          <a:noAutofit/>
        </a:bodyPr>
        <a:lstStyle/>
        <a:p>
          <a:pPr marL="0" lvl="0" indent="0" algn="ctr" defTabSz="977900">
            <a:lnSpc>
              <a:spcPct val="90000"/>
            </a:lnSpc>
            <a:spcBef>
              <a:spcPct val="0"/>
            </a:spcBef>
            <a:spcAft>
              <a:spcPct val="35000"/>
            </a:spcAft>
            <a:buFont typeface="Symbol" pitchFamily="2" charset="2"/>
            <a:buNone/>
          </a:pPr>
          <a:r>
            <a:rPr lang="ar-MA" sz="2200" b="1" kern="1200" dirty="0"/>
            <a:t>عقد شراكات مع مختلف الهيئات والجمعيات المهنية لمواكبتها وتأطيرها</a:t>
          </a:r>
          <a:r>
            <a:rPr lang="ar-SA" sz="2200" kern="1200" dirty="0"/>
            <a:t>؛</a:t>
          </a:r>
          <a:endParaRPr lang="fr-FR" sz="2200" kern="1200" dirty="0"/>
        </a:p>
      </dsp:txBody>
      <dsp:txXfrm rot="10800000">
        <a:off x="3524955" y="2054567"/>
        <a:ext cx="1921270" cy="1280846"/>
      </dsp:txXfrm>
    </dsp:sp>
    <dsp:sp modelId="{017ABFF4-8182-134B-843C-6D9D73764893}">
      <dsp:nvSpPr>
        <dsp:cNvPr id="0" name=""/>
        <dsp:cNvSpPr/>
      </dsp:nvSpPr>
      <dsp:spPr>
        <a:xfrm rot="10800000">
          <a:off x="2628" y="2036213"/>
          <a:ext cx="3202116" cy="1280846"/>
        </a:xfrm>
        <a:prstGeom prst="chevron">
          <a:avLst/>
        </a:prstGeom>
        <a:gradFill rotWithShape="0">
          <a:gsLst>
            <a:gs pos="0">
              <a:schemeClr val="accent4">
                <a:hueOff val="5591157"/>
                <a:satOff val="54331"/>
                <a:lumOff val="-15686"/>
                <a:alphaOff val="0"/>
                <a:satMod val="103000"/>
                <a:lumMod val="102000"/>
                <a:tint val="94000"/>
              </a:schemeClr>
            </a:gs>
            <a:gs pos="50000">
              <a:schemeClr val="accent4">
                <a:hueOff val="5591157"/>
                <a:satOff val="54331"/>
                <a:lumOff val="-15686"/>
                <a:alphaOff val="0"/>
                <a:satMod val="110000"/>
                <a:lumMod val="100000"/>
                <a:shade val="100000"/>
              </a:schemeClr>
            </a:gs>
            <a:gs pos="100000">
              <a:schemeClr val="accent4">
                <a:hueOff val="5591157"/>
                <a:satOff val="54331"/>
                <a:lumOff val="-15686"/>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29337" tIns="29337" rIns="88011" bIns="29337" numCol="1" spcCol="1270" anchor="ctr" anchorCtr="0">
          <a:noAutofit/>
        </a:bodyPr>
        <a:lstStyle/>
        <a:p>
          <a:pPr marL="0" lvl="0" indent="0" algn="ctr" defTabSz="977900">
            <a:lnSpc>
              <a:spcPct val="90000"/>
            </a:lnSpc>
            <a:spcBef>
              <a:spcPct val="0"/>
            </a:spcBef>
            <a:spcAft>
              <a:spcPct val="35000"/>
            </a:spcAft>
            <a:buFont typeface="Symbol" pitchFamily="2" charset="2"/>
            <a:buNone/>
          </a:pPr>
          <a:r>
            <a:rPr lang="ar-MA" sz="2200" b="1" kern="1200" dirty="0"/>
            <a:t>توقيع اتفاقيات استشهار واحتضان مع الشركات الكبرى وأبناك الجهة</a:t>
          </a:r>
          <a:r>
            <a:rPr lang="ar-SA" sz="2200" kern="1200" dirty="0"/>
            <a:t>؛</a:t>
          </a:r>
          <a:endParaRPr lang="fr-FR" sz="2200" kern="1200" dirty="0"/>
        </a:p>
      </dsp:txBody>
      <dsp:txXfrm rot="10800000">
        <a:off x="643051" y="2036213"/>
        <a:ext cx="1921270" cy="1280846"/>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9A7AB24-61EB-1141-89E7-FCD169FDDE9B}">
      <dsp:nvSpPr>
        <dsp:cNvPr id="0" name=""/>
        <dsp:cNvSpPr/>
      </dsp:nvSpPr>
      <dsp:spPr>
        <a:xfrm>
          <a:off x="2972427" y="160772"/>
          <a:ext cx="6313665" cy="6313665"/>
        </a:xfrm>
        <a:prstGeom prst="circularArrow">
          <a:avLst>
            <a:gd name="adj1" fmla="val 5544"/>
            <a:gd name="adj2" fmla="val 330680"/>
            <a:gd name="adj3" fmla="val 13763228"/>
            <a:gd name="adj4" fmla="val 17393697"/>
            <a:gd name="adj5" fmla="val 5757"/>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6FBB57C1-03FE-D449-82CA-BD03ACCD33FF}">
      <dsp:nvSpPr>
        <dsp:cNvPr id="0" name=""/>
        <dsp:cNvSpPr/>
      </dsp:nvSpPr>
      <dsp:spPr>
        <a:xfrm>
          <a:off x="4642943" y="90846"/>
          <a:ext cx="2972633" cy="1059760"/>
        </a:xfrm>
        <a:prstGeom prst="round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rtl="1">
            <a:lnSpc>
              <a:spcPct val="90000"/>
            </a:lnSpc>
            <a:spcBef>
              <a:spcPct val="0"/>
            </a:spcBef>
            <a:spcAft>
              <a:spcPct val="35000"/>
            </a:spcAft>
            <a:buSzPts val="2000"/>
            <a:buFont typeface="Symbol" pitchFamily="2" charset="2"/>
            <a:buNone/>
          </a:pPr>
          <a:r>
            <a:rPr lang="ar-MA" sz="2400" b="1" kern="1200" dirty="0"/>
            <a:t>تطوير خدمات المواكبة لفائدة المقاولات الصغرى والمتوسطة بالجهة </a:t>
          </a:r>
          <a:endParaRPr lang="fr-FR" sz="2400" kern="1200" dirty="0"/>
        </a:p>
      </dsp:txBody>
      <dsp:txXfrm>
        <a:off x="4694676" y="142579"/>
        <a:ext cx="2869167" cy="956294"/>
      </dsp:txXfrm>
    </dsp:sp>
    <dsp:sp modelId="{66CE41D7-88E1-F344-9778-8A2655D37508}">
      <dsp:nvSpPr>
        <dsp:cNvPr id="0" name=""/>
        <dsp:cNvSpPr/>
      </dsp:nvSpPr>
      <dsp:spPr>
        <a:xfrm>
          <a:off x="7346264" y="1389058"/>
          <a:ext cx="2795638" cy="992916"/>
        </a:xfrm>
        <a:prstGeom prst="round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SzPts val="2000"/>
            <a:buFont typeface="Symbol" pitchFamily="2" charset="2"/>
            <a:buNone/>
          </a:pPr>
          <a:r>
            <a:rPr lang="ar-MA" sz="2400" b="1" kern="1200" dirty="0"/>
            <a:t>تعزيز خدمات الغرفة المتعلقة بالتكوين المستمر</a:t>
          </a:r>
          <a:endParaRPr lang="fr-FR" sz="2400" kern="1200" dirty="0"/>
        </a:p>
      </dsp:txBody>
      <dsp:txXfrm>
        <a:off x="7394734" y="1437528"/>
        <a:ext cx="2698698" cy="895976"/>
      </dsp:txXfrm>
    </dsp:sp>
    <dsp:sp modelId="{C6C74692-D0FD-C540-B672-57E629A08F9D}">
      <dsp:nvSpPr>
        <dsp:cNvPr id="0" name=""/>
        <dsp:cNvSpPr/>
      </dsp:nvSpPr>
      <dsp:spPr>
        <a:xfrm>
          <a:off x="7660373" y="2888848"/>
          <a:ext cx="2815934" cy="1426015"/>
        </a:xfrm>
        <a:prstGeom prst="roundRect">
          <a:avLst/>
        </a:prstGeom>
        <a:gradFill rotWithShape="0">
          <a:gsLst>
            <a:gs pos="0">
              <a:schemeClr val="accent4">
                <a:hueOff val="0"/>
                <a:satOff val="0"/>
                <a:lumOff val="0"/>
                <a:alphaOff val="0"/>
                <a:satMod val="103000"/>
                <a:lumMod val="102000"/>
                <a:tint val="94000"/>
              </a:schemeClr>
            </a:gs>
            <a:gs pos="50000">
              <a:schemeClr val="accent4">
                <a:hueOff val="0"/>
                <a:satOff val="0"/>
                <a:lumOff val="0"/>
                <a:alphaOff val="0"/>
                <a:satMod val="110000"/>
                <a:lumMod val="100000"/>
                <a:shade val="100000"/>
              </a:schemeClr>
            </a:gs>
            <a:gs pos="100000">
              <a:schemeClr val="accent4">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SzPts val="2000"/>
            <a:buFont typeface="Symbol" pitchFamily="2" charset="2"/>
            <a:buNone/>
          </a:pPr>
          <a:r>
            <a:rPr lang="ar-MA" sz="2400" b="1" kern="1200" dirty="0"/>
            <a:t>استكمال ورش إحداث مركز الوساطة والتحكيم (على ضوء مخرجات مخطط تنمية الغرف) ؛</a:t>
          </a:r>
          <a:endParaRPr lang="fr-FR" sz="2400" kern="1200" dirty="0"/>
        </a:p>
      </dsp:txBody>
      <dsp:txXfrm>
        <a:off x="7729985" y="2958460"/>
        <a:ext cx="2676710" cy="1286791"/>
      </dsp:txXfrm>
    </dsp:sp>
    <dsp:sp modelId="{D653CD33-0388-A449-B0DD-E02D15149FA8}">
      <dsp:nvSpPr>
        <dsp:cNvPr id="0" name=""/>
        <dsp:cNvSpPr/>
      </dsp:nvSpPr>
      <dsp:spPr>
        <a:xfrm>
          <a:off x="6903775" y="4752438"/>
          <a:ext cx="2779109" cy="1329891"/>
        </a:xfrm>
        <a:prstGeom prst="round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SzPts val="2000"/>
            <a:buFont typeface="Symbol" pitchFamily="2" charset="2"/>
            <a:buNone/>
          </a:pPr>
          <a:r>
            <a:rPr lang="ar-MA" sz="2400" b="1" kern="1200" dirty="0"/>
            <a:t>تعزيز سياسة شبابيك القرب بإحداث شبابيك جديدة:</a:t>
          </a:r>
          <a:endParaRPr lang="fr-FR" sz="2400" kern="1200" dirty="0"/>
        </a:p>
      </dsp:txBody>
      <dsp:txXfrm>
        <a:off x="6968695" y="4817358"/>
        <a:ext cx="2649269" cy="1200051"/>
      </dsp:txXfrm>
    </dsp:sp>
    <dsp:sp modelId="{2D3E245A-817C-0B44-B0D2-DBB2D7F398A3}">
      <dsp:nvSpPr>
        <dsp:cNvPr id="0" name=""/>
        <dsp:cNvSpPr/>
      </dsp:nvSpPr>
      <dsp:spPr>
        <a:xfrm>
          <a:off x="2617565" y="4761997"/>
          <a:ext cx="3030463" cy="1306354"/>
        </a:xfrm>
        <a:prstGeom prst="roundRect">
          <a:avLst/>
        </a:prstGeom>
        <a:gradFill rotWithShape="0">
          <a:gsLst>
            <a:gs pos="0">
              <a:schemeClr val="accent6">
                <a:hueOff val="0"/>
                <a:satOff val="0"/>
                <a:lumOff val="0"/>
                <a:alphaOff val="0"/>
                <a:satMod val="103000"/>
                <a:lumMod val="102000"/>
                <a:tint val="94000"/>
              </a:schemeClr>
            </a:gs>
            <a:gs pos="50000">
              <a:schemeClr val="accent6">
                <a:hueOff val="0"/>
                <a:satOff val="0"/>
                <a:lumOff val="0"/>
                <a:alphaOff val="0"/>
                <a:satMod val="110000"/>
                <a:lumMod val="100000"/>
                <a:shade val="100000"/>
              </a:schemeClr>
            </a:gs>
            <a:gs pos="100000">
              <a:schemeClr val="accent6">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SzPts val="2000"/>
            <a:buFont typeface="Symbol" pitchFamily="2" charset="2"/>
            <a:buNone/>
          </a:pPr>
          <a:r>
            <a:rPr lang="ar-MA" sz="2400" b="1" kern="1200" dirty="0"/>
            <a:t>مواكبة المقاولات الجهوية في مجال التصدير وتشجيع الاستثمارات </a:t>
          </a:r>
          <a:endParaRPr lang="fr-FR" sz="2400" kern="1200" dirty="0"/>
        </a:p>
      </dsp:txBody>
      <dsp:txXfrm>
        <a:off x="2681336" y="4825768"/>
        <a:ext cx="2902921" cy="1178812"/>
      </dsp:txXfrm>
    </dsp:sp>
    <dsp:sp modelId="{C0121BF4-0C8B-7B45-AA8C-004EBCD5FE8F}">
      <dsp:nvSpPr>
        <dsp:cNvPr id="0" name=""/>
        <dsp:cNvSpPr/>
      </dsp:nvSpPr>
      <dsp:spPr>
        <a:xfrm>
          <a:off x="2513069" y="2773078"/>
          <a:ext cx="2945794" cy="1174965"/>
        </a:xfrm>
        <a:prstGeom prst="round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just" defTabSz="1066800" rtl="1">
            <a:lnSpc>
              <a:spcPct val="90000"/>
            </a:lnSpc>
            <a:spcBef>
              <a:spcPct val="0"/>
            </a:spcBef>
            <a:spcAft>
              <a:spcPct val="35000"/>
            </a:spcAft>
            <a:buNone/>
          </a:pPr>
          <a:r>
            <a:rPr lang="ar-MA" sz="2400" b="1" kern="1200" dirty="0"/>
            <a:t>مواكبة المقاولات الجهوية في مجال التصدير وتشجيع الاستثمارات الأجنبية </a:t>
          </a:r>
          <a:endParaRPr lang="fr-FR" sz="2400" kern="1200" dirty="0"/>
        </a:p>
      </dsp:txBody>
      <dsp:txXfrm>
        <a:off x="2570426" y="2830435"/>
        <a:ext cx="2831080" cy="1060251"/>
      </dsp:txXfrm>
    </dsp:sp>
    <dsp:sp modelId="{70AE2174-D6A5-3F4C-B5CF-4B803E99966C}">
      <dsp:nvSpPr>
        <dsp:cNvPr id="0" name=""/>
        <dsp:cNvSpPr/>
      </dsp:nvSpPr>
      <dsp:spPr>
        <a:xfrm>
          <a:off x="2892802" y="1300475"/>
          <a:ext cx="2565148" cy="1000289"/>
        </a:xfrm>
        <a:prstGeom prst="round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SzPts val="2000"/>
            <a:buFont typeface="Symbol" pitchFamily="2" charset="2"/>
            <a:buNone/>
          </a:pPr>
          <a:r>
            <a:rPr lang="ar-MA" sz="2400" b="1" kern="1200" dirty="0"/>
            <a:t>تقوية قـدرات الموظفين والأعضاء</a:t>
          </a:r>
          <a:endParaRPr lang="fr-FR" sz="2400" kern="1200" dirty="0"/>
        </a:p>
      </dsp:txBody>
      <dsp:txXfrm>
        <a:off x="2941632" y="1349305"/>
        <a:ext cx="2467488" cy="902629"/>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5BCAD5D-6BB4-41BE-8FF5-884ABC5489AF}">
      <dsp:nvSpPr>
        <dsp:cNvPr id="0" name=""/>
        <dsp:cNvSpPr/>
      </dsp:nvSpPr>
      <dsp:spPr>
        <a:xfrm>
          <a:off x="1545389" y="38186"/>
          <a:ext cx="1832954" cy="1832954"/>
        </a:xfrm>
        <a:prstGeom prst="ellipse">
          <a:avLst/>
        </a:prstGeom>
        <a:solidFill>
          <a:schemeClr val="accent1"/>
        </a:solidFill>
        <a:ln w="38100" cap="flat" cmpd="sng" algn="ctr">
          <a:solidFill>
            <a:schemeClr val="bg1"/>
          </a:solidFill>
          <a:prstDash val="solid"/>
          <a:miter lim="800000"/>
        </a:ln>
        <a:effectLst>
          <a:outerShdw blurRad="50800" dist="38100" dir="2700000" algn="tl" rotWithShape="0">
            <a:prstClr val="black">
              <a:alpha val="40000"/>
            </a:prstClr>
          </a:outerShdw>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2622550">
            <a:lnSpc>
              <a:spcPct val="90000"/>
            </a:lnSpc>
            <a:spcBef>
              <a:spcPct val="0"/>
            </a:spcBef>
            <a:spcAft>
              <a:spcPct val="35000"/>
            </a:spcAft>
            <a:buNone/>
          </a:pPr>
          <a:r>
            <a:rPr lang="en-US" sz="5900" kern="1200" dirty="0"/>
            <a:t> </a:t>
          </a:r>
        </a:p>
      </dsp:txBody>
      <dsp:txXfrm>
        <a:off x="1789783" y="358953"/>
        <a:ext cx="1344166" cy="824829"/>
      </dsp:txXfrm>
    </dsp:sp>
    <dsp:sp modelId="{FDF93992-124F-4357-849D-F6E9D5C247E1}">
      <dsp:nvSpPr>
        <dsp:cNvPr id="0" name=""/>
        <dsp:cNvSpPr/>
      </dsp:nvSpPr>
      <dsp:spPr>
        <a:xfrm>
          <a:off x="2206780" y="1183783"/>
          <a:ext cx="1832954" cy="1832954"/>
        </a:xfrm>
        <a:prstGeom prst="ellipse">
          <a:avLst/>
        </a:prstGeom>
        <a:solidFill>
          <a:schemeClr val="accent4">
            <a:alpha val="70000"/>
          </a:schemeClr>
        </a:solidFill>
        <a:ln w="38100" cap="flat" cmpd="sng" algn="ctr">
          <a:solidFill>
            <a:schemeClr val="bg1"/>
          </a:solidFill>
          <a:prstDash val="solid"/>
          <a:miter lim="800000"/>
        </a:ln>
        <a:effectLst>
          <a:outerShdw blurRad="50800" dist="38100" dir="2700000" algn="tl" rotWithShape="0">
            <a:prstClr val="black">
              <a:alpha val="40000"/>
            </a:prstClr>
          </a:outerShdw>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2622550">
            <a:lnSpc>
              <a:spcPct val="90000"/>
            </a:lnSpc>
            <a:spcBef>
              <a:spcPct val="0"/>
            </a:spcBef>
            <a:spcAft>
              <a:spcPct val="35000"/>
            </a:spcAft>
            <a:buNone/>
          </a:pPr>
          <a:r>
            <a:rPr lang="en-US" sz="5900" kern="1200" dirty="0"/>
            <a:t> </a:t>
          </a:r>
        </a:p>
      </dsp:txBody>
      <dsp:txXfrm>
        <a:off x="2767358" y="1657296"/>
        <a:ext cx="1099772" cy="1008124"/>
      </dsp:txXfrm>
    </dsp:sp>
    <dsp:sp modelId="{8E7DD7EB-DCE7-463C-B9E9-6970FAFCD0CC}">
      <dsp:nvSpPr>
        <dsp:cNvPr id="0" name=""/>
        <dsp:cNvSpPr/>
      </dsp:nvSpPr>
      <dsp:spPr>
        <a:xfrm>
          <a:off x="883998" y="1183783"/>
          <a:ext cx="1832954" cy="1832954"/>
        </a:xfrm>
        <a:prstGeom prst="ellipse">
          <a:avLst/>
        </a:prstGeom>
        <a:solidFill>
          <a:schemeClr val="accent2">
            <a:alpha val="50000"/>
          </a:schemeClr>
        </a:solidFill>
        <a:ln w="38100" cap="flat" cmpd="sng" algn="ctr">
          <a:solidFill>
            <a:schemeClr val="bg1"/>
          </a:solidFill>
          <a:prstDash val="solid"/>
          <a:miter lim="800000"/>
        </a:ln>
        <a:effectLst>
          <a:outerShdw blurRad="50800" dist="38100" dir="2700000" algn="tl" rotWithShape="0">
            <a:prstClr val="black">
              <a:alpha val="40000"/>
            </a:prstClr>
          </a:outerShdw>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2622550">
            <a:lnSpc>
              <a:spcPct val="90000"/>
            </a:lnSpc>
            <a:spcBef>
              <a:spcPct val="0"/>
            </a:spcBef>
            <a:spcAft>
              <a:spcPct val="35000"/>
            </a:spcAft>
            <a:buNone/>
          </a:pPr>
          <a:r>
            <a:rPr lang="en-US" sz="5900" kern="1200" dirty="0"/>
            <a:t> </a:t>
          </a:r>
        </a:p>
      </dsp:txBody>
      <dsp:txXfrm>
        <a:off x="1056601" y="1657296"/>
        <a:ext cx="1099772" cy="1008124"/>
      </dsp:txXfrm>
    </dsp:sp>
  </dsp:spTree>
</dsp:drawing>
</file>

<file path=ppt/diagrams/layout1.xml><?xml version="1.0" encoding="utf-8"?>
<dgm:layoutDef xmlns:dgm="http://schemas.openxmlformats.org/drawingml/2006/diagram" xmlns:a="http://schemas.openxmlformats.org/drawingml/2006/main" uniqueId="urn:microsoft.com/office/officeart/2005/8/layout/cycle3">
  <dgm:title val=""/>
  <dgm:desc val=""/>
  <dgm:catLst>
    <dgm:cat type="cycle" pri="5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axis="ch" ptType="node" func="cnt" op="equ" val="2">
        <dgm:alg type="composite">
          <dgm:param type="ar" val="0.9"/>
        </dgm:alg>
        <dgm:shape xmlns:r="http://schemas.openxmlformats.org/officeDocument/2006/relationships" r:blip="">
          <dgm:adjLst/>
        </dgm:shape>
        <dgm:presOf/>
        <dgm:constrLst>
          <dgm:constr type="primFontSz" for="ch" ptType="node" op="equ" val="65"/>
          <dgm:constr type="ctrX" for="ch" forName="node1" refType="w" fact="0.5"/>
          <dgm:constr type="t" for="ch" forName="node1"/>
          <dgm:constr type="w" for="ch" forName="node1" refType="w" fact="0.8"/>
          <dgm:constr type="h" for="ch" forName="node1" refType="w" refFor="ch" refForName="node1" fact="0.5"/>
          <dgm:constr type="ctrX" for="ch" forName="sibTrans" refType="w" fact="0.5"/>
          <dgm:constr type="t" for="ch" forName="sibTrans"/>
          <dgm:constr type="w" for="ch" forName="sibTrans" refType="w" fact="0.8"/>
          <dgm:constr type="h" for="ch" forName="sibTrans" refType="w" refFor="ch" refForName="node1" fact="0.5"/>
          <dgm:constr type="userA" for="ch" forName="sibTrans" refType="w" fact="1.07"/>
          <dgm:constr type="ctrX" for="ch" forName="node2" refType="w" fact="0.5"/>
          <dgm:constr type="b" for="ch" forName="node2" refType="h"/>
          <dgm:constr type="w" for="ch" forName="node2" refType="w" fact="0.8"/>
          <dgm:constr type="h" for="ch" forName="node2" refType="w" refFor="ch" refForName="node1" fact="0.5"/>
          <dgm:constr type="l" for="ch" forName="sp1"/>
          <dgm:constr type="t" for="ch" forName="sp1" refType="h" fact="0.5"/>
          <dgm:constr type="w" for="ch" forName="sp1" val="1"/>
          <dgm:constr type="h" for="ch" forName="sp1" val="1"/>
          <dgm:constr type="r" for="ch" forName="sp2" refType="w"/>
          <dgm:constr type="t" for="ch" forName="sp2" refType="h" fact="0.5"/>
          <dgm:constr type="w" for="ch" forName="sp2" val="1"/>
          <dgm:constr type="h" for="ch" forName="sp2" val="1"/>
        </dgm:constrLst>
        <dgm:ruleLst/>
      </dgm:if>
      <dgm:else name="Name3">
        <dgm:alg type="composite"/>
        <dgm:shape xmlns:r="http://schemas.openxmlformats.org/officeDocument/2006/relationships" r:blip="">
          <dgm:adjLst/>
        </dgm:shape>
        <dgm:presOf/>
        <dgm:constrLst>
          <dgm:constr type="primFontSz" for="ch" ptType="node" op="equ" val="65"/>
        </dgm:constrLst>
        <dgm:ruleLst/>
      </dgm:else>
    </dgm:choose>
    <dgm:choose name="Name4">
      <dgm:if name="Name5" axis="ch" ptType="node" func="cnt" op="equ" val="2">
        <dgm:layoutNode name="node1">
          <dgm:varLst>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ibTrans" styleLbl="bgShp">
          <dgm:choose name="Name6">
            <dgm:if name="Name7" func="var" arg="dir" op="equ" val="norm">
              <dgm:alg type="conn">
                <dgm:param type="connRout" val="longCurve"/>
                <dgm:param type="begPts" val="midR"/>
                <dgm:param type="endPts" val="midL"/>
                <dgm:param type="dstNode" val="node1"/>
              </dgm:alg>
              <dgm:shape xmlns:r="http://schemas.openxmlformats.org/officeDocument/2006/relationships" type="conn" r:blip="" zOrderOff="-2">
                <dgm:adjLst/>
              </dgm:shape>
              <dgm:presOf axis="ch" ptType="sibTrans"/>
              <dgm:constrLst>
                <dgm:constr type="userA"/>
                <dgm:constr type="diam" refType="userA" fact="-1"/>
                <dgm:constr type="wArH" refType="userA" fact="0.05"/>
                <dgm:constr type="hArH" refType="userA" fact="0.1"/>
                <dgm:constr type="stemThick" refType="userA" fact="0.06"/>
                <dgm:constr type="begPad" refType="connDist" fact="-0.2"/>
                <dgm:constr type="endPad" refType="connDist" fact="0.05"/>
              </dgm:constrLst>
            </dgm:if>
            <dgm:else name="Name8">
              <dgm:alg type="conn">
                <dgm:param type="connRout" val="longCurve"/>
                <dgm:param type="begPts" val="midL"/>
                <dgm:param type="endPts" val="midR"/>
                <dgm:param type="dstNode" val="node1"/>
              </dgm:alg>
              <dgm:shape xmlns:r="http://schemas.openxmlformats.org/officeDocument/2006/relationships" type="conn" r:blip="" zOrderOff="-2">
                <dgm:adjLst/>
              </dgm:shape>
              <dgm:presOf axis="ch" ptType="sibTrans"/>
              <dgm:constrLst>
                <dgm:constr type="userA"/>
                <dgm:constr type="diam" refType="userA"/>
                <dgm:constr type="wArH" refType="userA" fact="0.05"/>
                <dgm:constr type="hArH" refType="userA" fact="0.1"/>
                <dgm:constr type="stemThick" refType="userA" fact="0.06"/>
                <dgm:constr type="begPad" refType="connDist" fact="-0.2"/>
                <dgm:constr type="endPad" refType="connDist" fact="0.05"/>
              </dgm:constrLst>
            </dgm:else>
          </dgm:choose>
          <dgm:ruleLst/>
        </dgm:layoutNode>
        <dgm:layoutNode name="node2">
          <dgm:varLst>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p1">
          <dgm:alg type="sp"/>
          <dgm:shape xmlns:r="http://schemas.openxmlformats.org/officeDocument/2006/relationships" r:blip="">
            <dgm:adjLst/>
          </dgm:shape>
          <dgm:presOf/>
          <dgm:constrLst/>
          <dgm:ruleLst/>
        </dgm:layoutNode>
        <dgm:layoutNode name="sp2">
          <dgm:alg type="sp"/>
          <dgm:shape xmlns:r="http://schemas.openxmlformats.org/officeDocument/2006/relationships" r:blip="">
            <dgm:adjLst/>
          </dgm:shape>
          <dgm:presOf/>
          <dgm:constrLst/>
          <dgm:ruleLst/>
        </dgm:layoutNode>
      </dgm:if>
      <dgm:else name="Name9">
        <dgm:layoutNode name="cycle">
          <dgm:choose name="Name10">
            <dgm:if name="Name11" func="var" arg="dir" op="equ" val="norm">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fact="-1"/>
                <dgm:constr type="wArH" for="ch" ptType="sibTrans" refType="diam" op="equ" fact="0.05"/>
                <dgm:constr type="hArH" for="ch" ptType="sibTrans" refType="diam" op="equ" fact="0.1"/>
                <dgm:constr type="stemThick" for="ch" ptType="sibTrans" refType="diam" op="equ" fact="0.065"/>
                <dgm:constr type="primFontSz" for="ch" ptType="node" op="equ"/>
              </dgm:constrLst>
            </dgm:if>
            <dgm:else name="Name12">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dgm:constr type="wArH" for="ch" ptType="sibTrans" refType="diam" op="equ" fact="0.05"/>
                <dgm:constr type="hArH" for="ch" ptType="sibTrans" refType="diam" op="equ" fact="0.1"/>
                <dgm:constr type="stemThick" for="ch" ptType="sibTrans" refType="diam" op="equ" fact="0.065"/>
                <dgm:constr type="primFontSz" for="ch" ptType="node" op="equ"/>
              </dgm:constrLst>
            </dgm:else>
          </dgm:choose>
          <dgm:ruleLst/>
          <dgm:forEach name="nodesFirstNodeForEach" axis="ch" ptType="node" cnt="1">
            <dgm:layoutNode name="nodeFirstNode">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FirstNode" styleLbl="bgShp">
                <dgm:choose name="Name13">
                  <dgm:if name="Name14" func="var" arg="dir" op="equ" val="norm">
                    <dgm:alg type="conn">
                      <dgm:param type="connRout" val="longCurve"/>
                      <dgm:param type="begPts" val="midR"/>
                      <dgm:param type="endPts" val="midL"/>
                      <dgm:param type="dstNode" val="nodeFirstNode"/>
                    </dgm:alg>
                  </dgm:if>
                  <dgm:else name="Name15">
                    <dgm:alg type="conn">
                      <dgm:param type="connRout" val="longCurve"/>
                      <dgm:param type="begPts" val="midL"/>
                      <dgm:param type="endPts" val="midR"/>
                      <dgm:param type="dstNode" val="nodeFirstNode"/>
                    </dgm:alg>
                  </dgm:else>
                </dgm:choose>
                <dgm:shape xmlns:r="http://schemas.openxmlformats.org/officeDocument/2006/relationships" type="conn" r:blip="" zOrderOff="-2">
                  <dgm:adjLst/>
                </dgm:shape>
                <dgm:presOf axis="self"/>
                <dgm:choose name="Name16">
                  <dgm:if name="Name17" axis="par ch" ptType="doc node" func="cnt" op="equ" val="3">
                    <dgm:constrLst>
                      <dgm:constr type="userA"/>
                      <dgm:constr type="diam" refType="userA" fact="1.01"/>
                      <dgm:constr type="begPad" refType="connDist" fact="-0.2"/>
                      <dgm:constr type="endPad" refType="connDist" fact="0.05"/>
                    </dgm:constrLst>
                  </dgm:if>
                  <dgm:if name="Name18" axis="par ch" ptType="doc node" func="cnt" op="equ" val="4">
                    <dgm:constrLst>
                      <dgm:constr type="userA"/>
                      <dgm:constr type="diam" refType="userA" fact="1.26"/>
                      <dgm:constr type="begPad" refType="connDist" fact="-0.2"/>
                      <dgm:constr type="endPad" refType="connDist" fact="0.05"/>
                    </dgm:constrLst>
                  </dgm:if>
                  <dgm:if name="Name19" axis="par ch" ptType="doc node" func="cnt" op="equ" val="5">
                    <dgm:constrLst>
                      <dgm:constr type="userA"/>
                      <dgm:constr type="diam" refType="userA" fact="1.04"/>
                      <dgm:constr type="begPad" refType="connDist" fact="-0.2"/>
                      <dgm:constr type="endPad" refType="connDist" fact="0.05"/>
                    </dgm:constrLst>
                  </dgm:if>
                  <dgm:if name="Name20" axis="par ch" ptType="doc node" func="cnt" op="equ" val="6">
                    <dgm:constrLst>
                      <dgm:constr type="userA"/>
                      <dgm:constr type="diam" refType="userA" fact="1.1"/>
                      <dgm:constr type="begPad" refType="connDist" fact="-0.2"/>
                      <dgm:constr type="endPad" refType="connDist" fact="0.05"/>
                    </dgm:constrLst>
                  </dgm:if>
                  <dgm:else name="Name21">
                    <dgm:constrLst>
                      <dgm:constr type="userA"/>
                      <dgm:constr type="diam" refType="userA" fact="1.04"/>
                      <dgm:constr type="begPad" refType="connDist" fact="-0.2"/>
                      <dgm:constr type="endPad" refType="connDist" fact="0.05"/>
                    </dgm:constrLst>
                  </dgm:else>
                </dgm:choose>
                <dgm:ruleLst/>
              </dgm:layoutNode>
            </dgm:forEach>
          </dgm:forEach>
          <dgm:forEach name="followingNodesForEach" axis="ch" ptType="node" st="2">
            <dgm:layoutNode name="nodeFollowingNodes">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dgm:layoutNode>
      </dgm:else>
    </dgm:choose>
  </dgm:layoutNode>
</dgm:layoutDef>
</file>

<file path=ppt/diagrams/layout2.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3.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4.xml><?xml version="1.0" encoding="utf-8"?>
<dgm:layoutDef xmlns:dgm="http://schemas.openxmlformats.org/drawingml/2006/diagram" xmlns:a="http://schemas.openxmlformats.org/drawingml/2006/main" uniqueId="urn:microsoft.com/office/officeart/2005/8/layout/cycle3">
  <dgm:title val=""/>
  <dgm:desc val=""/>
  <dgm:catLst>
    <dgm:cat type="cycle" pri="5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axis="ch" ptType="node" func="cnt" op="equ" val="2">
        <dgm:alg type="composite">
          <dgm:param type="ar" val="0.9"/>
        </dgm:alg>
        <dgm:shape xmlns:r="http://schemas.openxmlformats.org/officeDocument/2006/relationships" r:blip="">
          <dgm:adjLst/>
        </dgm:shape>
        <dgm:presOf/>
        <dgm:constrLst>
          <dgm:constr type="primFontSz" for="ch" ptType="node" op="equ" val="65"/>
          <dgm:constr type="ctrX" for="ch" forName="node1" refType="w" fact="0.5"/>
          <dgm:constr type="t" for="ch" forName="node1"/>
          <dgm:constr type="w" for="ch" forName="node1" refType="w" fact="0.8"/>
          <dgm:constr type="h" for="ch" forName="node1" refType="w" refFor="ch" refForName="node1" fact="0.5"/>
          <dgm:constr type="ctrX" for="ch" forName="sibTrans" refType="w" fact="0.5"/>
          <dgm:constr type="t" for="ch" forName="sibTrans"/>
          <dgm:constr type="w" for="ch" forName="sibTrans" refType="w" fact="0.8"/>
          <dgm:constr type="h" for="ch" forName="sibTrans" refType="w" refFor="ch" refForName="node1" fact="0.5"/>
          <dgm:constr type="userA" for="ch" forName="sibTrans" refType="w" fact="1.07"/>
          <dgm:constr type="ctrX" for="ch" forName="node2" refType="w" fact="0.5"/>
          <dgm:constr type="b" for="ch" forName="node2" refType="h"/>
          <dgm:constr type="w" for="ch" forName="node2" refType="w" fact="0.8"/>
          <dgm:constr type="h" for="ch" forName="node2" refType="w" refFor="ch" refForName="node1" fact="0.5"/>
          <dgm:constr type="l" for="ch" forName="sp1"/>
          <dgm:constr type="t" for="ch" forName="sp1" refType="h" fact="0.5"/>
          <dgm:constr type="w" for="ch" forName="sp1" val="1"/>
          <dgm:constr type="h" for="ch" forName="sp1" val="1"/>
          <dgm:constr type="r" for="ch" forName="sp2" refType="w"/>
          <dgm:constr type="t" for="ch" forName="sp2" refType="h" fact="0.5"/>
          <dgm:constr type="w" for="ch" forName="sp2" val="1"/>
          <dgm:constr type="h" for="ch" forName="sp2" val="1"/>
        </dgm:constrLst>
        <dgm:ruleLst/>
      </dgm:if>
      <dgm:else name="Name3">
        <dgm:alg type="composite"/>
        <dgm:shape xmlns:r="http://schemas.openxmlformats.org/officeDocument/2006/relationships" r:blip="">
          <dgm:adjLst/>
        </dgm:shape>
        <dgm:presOf/>
        <dgm:constrLst>
          <dgm:constr type="primFontSz" for="ch" ptType="node" op="equ" val="65"/>
        </dgm:constrLst>
        <dgm:ruleLst/>
      </dgm:else>
    </dgm:choose>
    <dgm:choose name="Name4">
      <dgm:if name="Name5" axis="ch" ptType="node" func="cnt" op="equ" val="2">
        <dgm:layoutNode name="node1">
          <dgm:varLst>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ibTrans" styleLbl="bgShp">
          <dgm:choose name="Name6">
            <dgm:if name="Name7" func="var" arg="dir" op="equ" val="norm">
              <dgm:alg type="conn">
                <dgm:param type="connRout" val="longCurve"/>
                <dgm:param type="begPts" val="midR"/>
                <dgm:param type="endPts" val="midL"/>
                <dgm:param type="dstNode" val="node1"/>
              </dgm:alg>
              <dgm:shape xmlns:r="http://schemas.openxmlformats.org/officeDocument/2006/relationships" type="conn" r:blip="" zOrderOff="-2">
                <dgm:adjLst/>
              </dgm:shape>
              <dgm:presOf axis="ch" ptType="sibTrans"/>
              <dgm:constrLst>
                <dgm:constr type="userA"/>
                <dgm:constr type="diam" refType="userA" fact="-1"/>
                <dgm:constr type="wArH" refType="userA" fact="0.05"/>
                <dgm:constr type="hArH" refType="userA" fact="0.1"/>
                <dgm:constr type="stemThick" refType="userA" fact="0.06"/>
                <dgm:constr type="begPad" refType="connDist" fact="-0.2"/>
                <dgm:constr type="endPad" refType="connDist" fact="0.05"/>
              </dgm:constrLst>
            </dgm:if>
            <dgm:else name="Name8">
              <dgm:alg type="conn">
                <dgm:param type="connRout" val="longCurve"/>
                <dgm:param type="begPts" val="midL"/>
                <dgm:param type="endPts" val="midR"/>
                <dgm:param type="dstNode" val="node1"/>
              </dgm:alg>
              <dgm:shape xmlns:r="http://schemas.openxmlformats.org/officeDocument/2006/relationships" type="conn" r:blip="" zOrderOff="-2">
                <dgm:adjLst/>
              </dgm:shape>
              <dgm:presOf axis="ch" ptType="sibTrans"/>
              <dgm:constrLst>
                <dgm:constr type="userA"/>
                <dgm:constr type="diam" refType="userA"/>
                <dgm:constr type="wArH" refType="userA" fact="0.05"/>
                <dgm:constr type="hArH" refType="userA" fact="0.1"/>
                <dgm:constr type="stemThick" refType="userA" fact="0.06"/>
                <dgm:constr type="begPad" refType="connDist" fact="-0.2"/>
                <dgm:constr type="endPad" refType="connDist" fact="0.05"/>
              </dgm:constrLst>
            </dgm:else>
          </dgm:choose>
          <dgm:ruleLst/>
        </dgm:layoutNode>
        <dgm:layoutNode name="node2">
          <dgm:varLst>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p1">
          <dgm:alg type="sp"/>
          <dgm:shape xmlns:r="http://schemas.openxmlformats.org/officeDocument/2006/relationships" r:blip="">
            <dgm:adjLst/>
          </dgm:shape>
          <dgm:presOf/>
          <dgm:constrLst/>
          <dgm:ruleLst/>
        </dgm:layoutNode>
        <dgm:layoutNode name="sp2">
          <dgm:alg type="sp"/>
          <dgm:shape xmlns:r="http://schemas.openxmlformats.org/officeDocument/2006/relationships" r:blip="">
            <dgm:adjLst/>
          </dgm:shape>
          <dgm:presOf/>
          <dgm:constrLst/>
          <dgm:ruleLst/>
        </dgm:layoutNode>
      </dgm:if>
      <dgm:else name="Name9">
        <dgm:layoutNode name="cycle">
          <dgm:choose name="Name10">
            <dgm:if name="Name11" func="var" arg="dir" op="equ" val="norm">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fact="-1"/>
                <dgm:constr type="wArH" for="ch" ptType="sibTrans" refType="diam" op="equ" fact="0.05"/>
                <dgm:constr type="hArH" for="ch" ptType="sibTrans" refType="diam" op="equ" fact="0.1"/>
                <dgm:constr type="stemThick" for="ch" ptType="sibTrans" refType="diam" op="equ" fact="0.065"/>
                <dgm:constr type="primFontSz" for="ch" ptType="node" op="equ"/>
              </dgm:constrLst>
            </dgm:if>
            <dgm:else name="Name12">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dgm:constr type="wArH" for="ch" ptType="sibTrans" refType="diam" op="equ" fact="0.05"/>
                <dgm:constr type="hArH" for="ch" ptType="sibTrans" refType="diam" op="equ" fact="0.1"/>
                <dgm:constr type="stemThick" for="ch" ptType="sibTrans" refType="diam" op="equ" fact="0.065"/>
                <dgm:constr type="primFontSz" for="ch" ptType="node" op="equ"/>
              </dgm:constrLst>
            </dgm:else>
          </dgm:choose>
          <dgm:ruleLst/>
          <dgm:forEach name="nodesFirstNodeForEach" axis="ch" ptType="node" cnt="1">
            <dgm:layoutNode name="nodeFirstNode">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FirstNode" styleLbl="bgShp">
                <dgm:choose name="Name13">
                  <dgm:if name="Name14" func="var" arg="dir" op="equ" val="norm">
                    <dgm:alg type="conn">
                      <dgm:param type="connRout" val="longCurve"/>
                      <dgm:param type="begPts" val="midR"/>
                      <dgm:param type="endPts" val="midL"/>
                      <dgm:param type="dstNode" val="nodeFirstNode"/>
                    </dgm:alg>
                  </dgm:if>
                  <dgm:else name="Name15">
                    <dgm:alg type="conn">
                      <dgm:param type="connRout" val="longCurve"/>
                      <dgm:param type="begPts" val="midL"/>
                      <dgm:param type="endPts" val="midR"/>
                      <dgm:param type="dstNode" val="nodeFirstNode"/>
                    </dgm:alg>
                  </dgm:else>
                </dgm:choose>
                <dgm:shape xmlns:r="http://schemas.openxmlformats.org/officeDocument/2006/relationships" type="conn" r:blip="" zOrderOff="-2">
                  <dgm:adjLst/>
                </dgm:shape>
                <dgm:presOf axis="self"/>
                <dgm:choose name="Name16">
                  <dgm:if name="Name17" axis="par ch" ptType="doc node" func="cnt" op="equ" val="3">
                    <dgm:constrLst>
                      <dgm:constr type="userA"/>
                      <dgm:constr type="diam" refType="userA" fact="1.01"/>
                      <dgm:constr type="begPad" refType="connDist" fact="-0.2"/>
                      <dgm:constr type="endPad" refType="connDist" fact="0.05"/>
                    </dgm:constrLst>
                  </dgm:if>
                  <dgm:if name="Name18" axis="par ch" ptType="doc node" func="cnt" op="equ" val="4">
                    <dgm:constrLst>
                      <dgm:constr type="userA"/>
                      <dgm:constr type="diam" refType="userA" fact="1.26"/>
                      <dgm:constr type="begPad" refType="connDist" fact="-0.2"/>
                      <dgm:constr type="endPad" refType="connDist" fact="0.05"/>
                    </dgm:constrLst>
                  </dgm:if>
                  <dgm:if name="Name19" axis="par ch" ptType="doc node" func="cnt" op="equ" val="5">
                    <dgm:constrLst>
                      <dgm:constr type="userA"/>
                      <dgm:constr type="diam" refType="userA" fact="1.04"/>
                      <dgm:constr type="begPad" refType="connDist" fact="-0.2"/>
                      <dgm:constr type="endPad" refType="connDist" fact="0.05"/>
                    </dgm:constrLst>
                  </dgm:if>
                  <dgm:if name="Name20" axis="par ch" ptType="doc node" func="cnt" op="equ" val="6">
                    <dgm:constrLst>
                      <dgm:constr type="userA"/>
                      <dgm:constr type="diam" refType="userA" fact="1.1"/>
                      <dgm:constr type="begPad" refType="connDist" fact="-0.2"/>
                      <dgm:constr type="endPad" refType="connDist" fact="0.05"/>
                    </dgm:constrLst>
                  </dgm:if>
                  <dgm:else name="Name21">
                    <dgm:constrLst>
                      <dgm:constr type="userA"/>
                      <dgm:constr type="diam" refType="userA" fact="1.04"/>
                      <dgm:constr type="begPad" refType="connDist" fact="-0.2"/>
                      <dgm:constr type="endPad" refType="connDist" fact="0.05"/>
                    </dgm:constrLst>
                  </dgm:else>
                </dgm:choose>
                <dgm:ruleLst/>
              </dgm:layoutNode>
            </dgm:forEach>
          </dgm:forEach>
          <dgm:forEach name="followingNodesForEach" axis="ch" ptType="node" st="2">
            <dgm:layoutNode name="nodeFollowingNodes">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dgm:layoutNode>
      </dgm:else>
    </dgm:choose>
  </dgm:layoutNode>
</dgm:layoutDef>
</file>

<file path=ppt/diagrams/layout5.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61E6FFD-B325-46F2-93C9-71C1576934FE}" type="datetimeFigureOut">
              <a:rPr lang="en-US" smtClean="0"/>
              <a:pPr/>
              <a:t>9/7/2022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F5ABEAB-F4CD-4964-AD0C-AA10787D9B89}" type="slidenum">
              <a:rPr lang="en-US" smtClean="0"/>
              <a:pPr/>
              <a:t>‹N°›</a:t>
            </a:fld>
            <a:endParaRPr lang="en-US"/>
          </a:p>
        </p:txBody>
      </p:sp>
    </p:spTree>
    <p:extLst>
      <p:ext uri="{BB962C8B-B14F-4D97-AF65-F5344CB8AC3E}">
        <p14:creationId xmlns="" xmlns:p14="http://schemas.microsoft.com/office/powerpoint/2010/main" val="152525994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6DD02729-54C6-4CBA-8568-979BB236B6B0}" type="datetimeFigureOut">
              <a:rPr lang="en-US" smtClean="0"/>
              <a:pPr/>
              <a:t>9/7/2022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144B98-9090-4B07-948D-F51EA5644E37}" type="slidenum">
              <a:rPr lang="en-US" smtClean="0"/>
              <a:pPr/>
              <a:t>‹N°›</a:t>
            </a:fld>
            <a:endParaRPr lang="en-US"/>
          </a:p>
        </p:txBody>
      </p:sp>
    </p:spTree>
    <p:extLst>
      <p:ext uri="{BB962C8B-B14F-4D97-AF65-F5344CB8AC3E}">
        <p14:creationId xmlns="" xmlns:p14="http://schemas.microsoft.com/office/powerpoint/2010/main" val="146357938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DD02729-54C6-4CBA-8568-979BB236B6B0}" type="datetimeFigureOut">
              <a:rPr lang="en-US" smtClean="0"/>
              <a:pPr/>
              <a:t>9/7/2022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144B98-9090-4B07-948D-F51EA5644E37}" type="slidenum">
              <a:rPr lang="en-US" smtClean="0"/>
              <a:pPr/>
              <a:t>‹N°›</a:t>
            </a:fld>
            <a:endParaRPr lang="en-US"/>
          </a:p>
        </p:txBody>
      </p:sp>
    </p:spTree>
    <p:extLst>
      <p:ext uri="{BB962C8B-B14F-4D97-AF65-F5344CB8AC3E}">
        <p14:creationId xmlns="" xmlns:p14="http://schemas.microsoft.com/office/powerpoint/2010/main" val="180412272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DD02729-54C6-4CBA-8568-979BB236B6B0}" type="datetimeFigureOut">
              <a:rPr lang="en-US" smtClean="0"/>
              <a:pPr/>
              <a:t>9/7/2022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144B98-9090-4B07-948D-F51EA5644E37}" type="slidenum">
              <a:rPr lang="en-US" smtClean="0"/>
              <a:pPr/>
              <a:t>‹N°›</a:t>
            </a:fld>
            <a:endParaRPr lang="en-US"/>
          </a:p>
        </p:txBody>
      </p:sp>
    </p:spTree>
    <p:extLst>
      <p:ext uri="{BB962C8B-B14F-4D97-AF65-F5344CB8AC3E}">
        <p14:creationId xmlns="" xmlns:p14="http://schemas.microsoft.com/office/powerpoint/2010/main" val="258815100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DD02729-54C6-4CBA-8568-979BB236B6B0}" type="datetimeFigureOut">
              <a:rPr lang="en-US" smtClean="0"/>
              <a:pPr/>
              <a:t>9/7/2022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144B98-9090-4B07-948D-F51EA5644E37}" type="slidenum">
              <a:rPr lang="en-US" smtClean="0"/>
              <a:pPr/>
              <a:t>‹N°›</a:t>
            </a:fld>
            <a:endParaRPr lang="en-US"/>
          </a:p>
        </p:txBody>
      </p:sp>
    </p:spTree>
    <p:extLst>
      <p:ext uri="{BB962C8B-B14F-4D97-AF65-F5344CB8AC3E}">
        <p14:creationId xmlns="" xmlns:p14="http://schemas.microsoft.com/office/powerpoint/2010/main" val="37022058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DD02729-54C6-4CBA-8568-979BB236B6B0}" type="datetimeFigureOut">
              <a:rPr lang="en-US" smtClean="0"/>
              <a:pPr/>
              <a:t>9/7/2022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144B98-9090-4B07-948D-F51EA5644E37}" type="slidenum">
              <a:rPr lang="en-US" smtClean="0"/>
              <a:pPr/>
              <a:t>‹N°›</a:t>
            </a:fld>
            <a:endParaRPr lang="en-US"/>
          </a:p>
        </p:txBody>
      </p:sp>
    </p:spTree>
    <p:extLst>
      <p:ext uri="{BB962C8B-B14F-4D97-AF65-F5344CB8AC3E}">
        <p14:creationId xmlns="" xmlns:p14="http://schemas.microsoft.com/office/powerpoint/2010/main" val="12310052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6DD02729-54C6-4CBA-8568-979BB236B6B0}" type="datetimeFigureOut">
              <a:rPr lang="en-US" smtClean="0"/>
              <a:pPr/>
              <a:t>9/7/2022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144B98-9090-4B07-948D-F51EA5644E37}" type="slidenum">
              <a:rPr lang="en-US" smtClean="0"/>
              <a:pPr/>
              <a:t>‹N°›</a:t>
            </a:fld>
            <a:endParaRPr lang="en-US"/>
          </a:p>
        </p:txBody>
      </p:sp>
    </p:spTree>
    <p:extLst>
      <p:ext uri="{BB962C8B-B14F-4D97-AF65-F5344CB8AC3E}">
        <p14:creationId xmlns="" xmlns:p14="http://schemas.microsoft.com/office/powerpoint/2010/main" val="143384962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6DD02729-54C6-4CBA-8568-979BB236B6B0}" type="datetimeFigureOut">
              <a:rPr lang="en-US" smtClean="0"/>
              <a:pPr/>
              <a:t>9/7/2022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8144B98-9090-4B07-948D-F51EA5644E37}" type="slidenum">
              <a:rPr lang="en-US" smtClean="0"/>
              <a:pPr/>
              <a:t>‹N°›</a:t>
            </a:fld>
            <a:endParaRPr lang="en-US"/>
          </a:p>
        </p:txBody>
      </p:sp>
    </p:spTree>
    <p:extLst>
      <p:ext uri="{BB962C8B-B14F-4D97-AF65-F5344CB8AC3E}">
        <p14:creationId xmlns="" xmlns:p14="http://schemas.microsoft.com/office/powerpoint/2010/main" val="18071550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6DD02729-54C6-4CBA-8568-979BB236B6B0}" type="datetimeFigureOut">
              <a:rPr lang="en-US" smtClean="0"/>
              <a:pPr/>
              <a:t>9/7/2022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8144B98-9090-4B07-948D-F51EA5644E37}" type="slidenum">
              <a:rPr lang="en-US" smtClean="0"/>
              <a:pPr/>
              <a:t>‹N°›</a:t>
            </a:fld>
            <a:endParaRPr lang="en-US"/>
          </a:p>
        </p:txBody>
      </p:sp>
    </p:spTree>
    <p:extLst>
      <p:ext uri="{BB962C8B-B14F-4D97-AF65-F5344CB8AC3E}">
        <p14:creationId xmlns="" xmlns:p14="http://schemas.microsoft.com/office/powerpoint/2010/main" val="264572476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DD02729-54C6-4CBA-8568-979BB236B6B0}" type="datetimeFigureOut">
              <a:rPr lang="en-US" smtClean="0"/>
              <a:pPr/>
              <a:t>9/7/2022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8144B98-9090-4B07-948D-F51EA5644E37}" type="slidenum">
              <a:rPr lang="en-US" smtClean="0"/>
              <a:pPr/>
              <a:t>‹N°›</a:t>
            </a:fld>
            <a:endParaRPr lang="en-US"/>
          </a:p>
        </p:txBody>
      </p:sp>
    </p:spTree>
    <p:extLst>
      <p:ext uri="{BB962C8B-B14F-4D97-AF65-F5344CB8AC3E}">
        <p14:creationId xmlns="" xmlns:p14="http://schemas.microsoft.com/office/powerpoint/2010/main" val="17620659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6DD02729-54C6-4CBA-8568-979BB236B6B0}" type="datetimeFigureOut">
              <a:rPr lang="en-US" smtClean="0"/>
              <a:pPr/>
              <a:t>9/7/2022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144B98-9090-4B07-948D-F51EA5644E37}" type="slidenum">
              <a:rPr lang="en-US" smtClean="0"/>
              <a:pPr/>
              <a:t>‹N°›</a:t>
            </a:fld>
            <a:endParaRPr lang="en-US"/>
          </a:p>
        </p:txBody>
      </p:sp>
    </p:spTree>
    <p:extLst>
      <p:ext uri="{BB962C8B-B14F-4D97-AF65-F5344CB8AC3E}">
        <p14:creationId xmlns="" xmlns:p14="http://schemas.microsoft.com/office/powerpoint/2010/main" val="38268936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6DD02729-54C6-4CBA-8568-979BB236B6B0}" type="datetimeFigureOut">
              <a:rPr lang="en-US" smtClean="0"/>
              <a:pPr/>
              <a:t>9/7/2022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144B98-9090-4B07-948D-F51EA5644E37}" type="slidenum">
              <a:rPr lang="en-US" smtClean="0"/>
              <a:pPr/>
              <a:t>‹N°›</a:t>
            </a:fld>
            <a:endParaRPr lang="en-US"/>
          </a:p>
        </p:txBody>
      </p:sp>
    </p:spTree>
    <p:extLst>
      <p:ext uri="{BB962C8B-B14F-4D97-AF65-F5344CB8AC3E}">
        <p14:creationId xmlns="" xmlns:p14="http://schemas.microsoft.com/office/powerpoint/2010/main" val="357436511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gs>
            <a:gs pos="100000">
              <a:schemeClr val="bg1">
                <a:lumMod val="95000"/>
              </a:schemeClr>
            </a:gs>
          </a:gsLst>
          <a:lin ang="5400000" scaled="1"/>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DD02729-54C6-4CBA-8568-979BB236B6B0}" type="datetimeFigureOut">
              <a:rPr lang="en-US" smtClean="0"/>
              <a:pPr/>
              <a:t>9/7/2022</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8144B98-9090-4B07-948D-F51EA5644E37}" type="slidenum">
              <a:rPr lang="en-US" smtClean="0"/>
              <a:pPr/>
              <a:t>‹N°›</a:t>
            </a:fld>
            <a:endParaRPr lang="en-US"/>
          </a:p>
        </p:txBody>
      </p:sp>
    </p:spTree>
    <p:extLst>
      <p:ext uri="{BB962C8B-B14F-4D97-AF65-F5344CB8AC3E}">
        <p14:creationId xmlns="" xmlns:p14="http://schemas.microsoft.com/office/powerpoint/2010/main" val="368799819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8" Type="http://schemas.openxmlformats.org/officeDocument/2006/relationships/diagramQuickStyle" Target="../diagrams/quickStyle3.xml"/><Relationship Id="rId3" Type="http://schemas.openxmlformats.org/officeDocument/2006/relationships/diagramLayout" Target="../diagrams/layout2.xml"/><Relationship Id="rId7" Type="http://schemas.openxmlformats.org/officeDocument/2006/relationships/diagramLayout" Target="../diagrams/layout3.xml"/><Relationship Id="rId12" Type="http://schemas.microsoft.com/office/2007/relationships/diagramDrawing" Target="../diagrams/drawing3.xml"/><Relationship Id="rId2" Type="http://schemas.openxmlformats.org/officeDocument/2006/relationships/diagramData" Target="../diagrams/data2.xml"/><Relationship Id="rId1" Type="http://schemas.openxmlformats.org/officeDocument/2006/relationships/slideLayout" Target="../slideLayouts/slideLayout7.xml"/><Relationship Id="rId6" Type="http://schemas.openxmlformats.org/officeDocument/2006/relationships/diagramData" Target="../diagrams/data3.xml"/><Relationship Id="rId11" Type="http://schemas.microsoft.com/office/2007/relationships/diagramDrawing" Target="../diagrams/drawing2.xml"/><Relationship Id="rId5" Type="http://schemas.openxmlformats.org/officeDocument/2006/relationships/diagramColors" Target="../diagrams/colors2.xml"/><Relationship Id="rId10" Type="http://schemas.openxmlformats.org/officeDocument/2006/relationships/image" Target="../media/image1.png"/><Relationship Id="rId4" Type="http://schemas.openxmlformats.org/officeDocument/2006/relationships/diagramQuickStyle" Target="../diagrams/quickStyle2.xml"/><Relationship Id="rId9" Type="http://schemas.openxmlformats.org/officeDocument/2006/relationships/diagramColors" Target="../diagrams/colors3.xml"/></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chart" Target="../charts/chart4.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diagramLayout" Target="../diagrams/layout4.xml"/><Relationship Id="rId7" Type="http://schemas.microsoft.com/office/2007/relationships/diagramDrawing" Target="../diagrams/drawing4.xml"/><Relationship Id="rId2" Type="http://schemas.openxmlformats.org/officeDocument/2006/relationships/diagramData" Target="../diagrams/data4.xml"/><Relationship Id="rId1" Type="http://schemas.openxmlformats.org/officeDocument/2006/relationships/slideLayout" Target="../slideLayouts/slideLayout7.xml"/><Relationship Id="rId6" Type="http://schemas.openxmlformats.org/officeDocument/2006/relationships/image" Target="../media/image1.png"/><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1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1.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gif"/><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7.xml"/><Relationship Id="rId6" Type="http://schemas.openxmlformats.org/officeDocument/2006/relationships/image" Target="../media/image1.png"/><Relationship Id="rId5" Type="http://schemas.openxmlformats.org/officeDocument/2006/relationships/image" Target="../media/image16.png"/><Relationship Id="rId4" Type="http://schemas.openxmlformats.org/officeDocument/2006/relationships/image" Target="../media/image15.png"/></Relationships>
</file>

<file path=ppt/slides/_rels/slide26.xml.rels><?xml version="1.0" encoding="UTF-8" standalone="yes"?>
<Relationships xmlns="http://schemas.openxmlformats.org/package/2006/relationships"><Relationship Id="rId3" Type="http://schemas.openxmlformats.org/officeDocument/2006/relationships/diagramLayout" Target="../diagrams/layout5.xml"/><Relationship Id="rId7" Type="http://schemas.microsoft.com/office/2007/relationships/diagramDrawing" Target="../diagrams/drawing5.xml"/><Relationship Id="rId2" Type="http://schemas.openxmlformats.org/officeDocument/2006/relationships/diagramData" Target="../diagrams/data5.xml"/><Relationship Id="rId1" Type="http://schemas.openxmlformats.org/officeDocument/2006/relationships/slideLayout" Target="../slideLayouts/slideLayout7.xml"/><Relationship Id="rId6" Type="http://schemas.openxmlformats.org/officeDocument/2006/relationships/image" Target="../media/image1.png"/><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2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7.xml"/><Relationship Id="rId5" Type="http://schemas.openxmlformats.org/officeDocument/2006/relationships/image" Target="../media/image1.png"/><Relationship Id="rId4" Type="http://schemas.openxmlformats.org/officeDocument/2006/relationships/image" Target="../media/image19.png"/></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diagramLayout" Target="../diagrams/layout1.xml"/><Relationship Id="rId7" Type="http://schemas.microsoft.com/office/2007/relationships/diagramDrawing" Target="../diagrams/drawing1.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openxmlformats.org/officeDocument/2006/relationships/image" Target="../media/image1.png"/><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7.xml"/><Relationship Id="rId6" Type="http://schemas.openxmlformats.org/officeDocument/2006/relationships/image" Target="../media/image4.png"/><Relationship Id="rId5" Type="http://schemas.openxmlformats.org/officeDocument/2006/relationships/image" Target="../media/image1.png"/><Relationship Id="rId4" Type="http://schemas.openxmlformats.org/officeDocument/2006/relationships/chart" Target="../charts/char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28"/>
          <p:cNvGrpSpPr>
            <a:grpSpLocks noChangeAspect="1"/>
          </p:cNvGrpSpPr>
          <p:nvPr/>
        </p:nvGrpSpPr>
        <p:grpSpPr bwMode="auto">
          <a:xfrm>
            <a:off x="732487" y="609356"/>
            <a:ext cx="10727026" cy="5340704"/>
            <a:chOff x="-2508" y="-1001"/>
            <a:chExt cx="12698" cy="6322"/>
          </a:xfrm>
          <a:solidFill>
            <a:schemeClr val="bg1">
              <a:lumMod val="65000"/>
              <a:alpha val="16000"/>
            </a:schemeClr>
          </a:solidFill>
        </p:grpSpPr>
        <p:sp>
          <p:nvSpPr>
            <p:cNvPr id="49"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192"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6"/>
          <p:cNvSpPr>
            <a:spLocks noEditPoints="1"/>
          </p:cNvSpPr>
          <p:nvPr/>
        </p:nvSpPr>
        <p:spPr bwMode="auto">
          <a:xfrm>
            <a:off x="5133215" y="3578142"/>
            <a:ext cx="668338" cy="687387"/>
          </a:xfrm>
          <a:custGeom>
            <a:avLst/>
            <a:gdLst>
              <a:gd name="T0" fmla="*/ 1078 w 3366"/>
              <a:gd name="T1" fmla="*/ 2244 h 3464"/>
              <a:gd name="T2" fmla="*/ 1804 w 3366"/>
              <a:gd name="T3" fmla="*/ 2131 h 3464"/>
              <a:gd name="T4" fmla="*/ 1741 w 3366"/>
              <a:gd name="T5" fmla="*/ 452 h 3464"/>
              <a:gd name="T6" fmla="*/ 1878 w 3366"/>
              <a:gd name="T7" fmla="*/ 927 h 3464"/>
              <a:gd name="T8" fmla="*/ 1741 w 3366"/>
              <a:gd name="T9" fmla="*/ 452 h 3464"/>
              <a:gd name="T10" fmla="*/ 281 w 3366"/>
              <a:gd name="T11" fmla="*/ 3183 h 3464"/>
              <a:gd name="T12" fmla="*/ 2387 w 3366"/>
              <a:gd name="T13" fmla="*/ 1716 h 3464"/>
              <a:gd name="T14" fmla="*/ 2088 w 3366"/>
              <a:gd name="T15" fmla="*/ 2021 h 3464"/>
              <a:gd name="T16" fmla="*/ 1886 w 3366"/>
              <a:gd name="T17" fmla="*/ 2215 h 3464"/>
              <a:gd name="T18" fmla="*/ 2088 w 3366"/>
              <a:gd name="T19" fmla="*/ 2463 h 3464"/>
              <a:gd name="T20" fmla="*/ 580 w 3366"/>
              <a:gd name="T21" fmla="*/ 2604 h 3464"/>
              <a:gd name="T22" fmla="*/ 870 w 3366"/>
              <a:gd name="T23" fmla="*/ 2463 h 3464"/>
              <a:gd name="T24" fmla="*/ 580 w 3366"/>
              <a:gd name="T25" fmla="*/ 2021 h 3464"/>
              <a:gd name="T26" fmla="*/ 1110 w 3366"/>
              <a:gd name="T27" fmla="*/ 1880 h 3464"/>
              <a:gd name="T28" fmla="*/ 1366 w 3366"/>
              <a:gd name="T29" fmla="*/ 1438 h 3464"/>
              <a:gd name="T30" fmla="*/ 580 w 3366"/>
              <a:gd name="T31" fmla="*/ 1296 h 3464"/>
              <a:gd name="T32" fmla="*/ 1666 w 3366"/>
              <a:gd name="T33" fmla="*/ 1138 h 3464"/>
              <a:gd name="T34" fmla="*/ 1532 w 3366"/>
              <a:gd name="T35" fmla="*/ 281 h 3464"/>
              <a:gd name="T36" fmla="*/ 0 w 3366"/>
              <a:gd name="T37" fmla="*/ 0 h 3464"/>
              <a:gd name="T38" fmla="*/ 2241 w 3366"/>
              <a:gd name="T39" fmla="*/ 565 h 3464"/>
              <a:gd name="T40" fmla="*/ 2661 w 3366"/>
              <a:gd name="T41" fmla="*/ 150 h 3464"/>
              <a:gd name="T42" fmla="*/ 2712 w 3366"/>
              <a:gd name="T43" fmla="*/ 117 h 3464"/>
              <a:gd name="T44" fmla="*/ 2765 w 3366"/>
              <a:gd name="T45" fmla="*/ 97 h 3464"/>
              <a:gd name="T46" fmla="*/ 2816 w 3366"/>
              <a:gd name="T47" fmla="*/ 90 h 3464"/>
              <a:gd name="T48" fmla="*/ 2863 w 3366"/>
              <a:gd name="T49" fmla="*/ 100 h 3464"/>
              <a:gd name="T50" fmla="*/ 2900 w 3366"/>
              <a:gd name="T51" fmla="*/ 125 h 3464"/>
              <a:gd name="T52" fmla="*/ 3347 w 3366"/>
              <a:gd name="T53" fmla="*/ 578 h 3464"/>
              <a:gd name="T54" fmla="*/ 3364 w 3366"/>
              <a:gd name="T55" fmla="*/ 626 h 3464"/>
              <a:gd name="T56" fmla="*/ 3363 w 3366"/>
              <a:gd name="T57" fmla="*/ 680 h 3464"/>
              <a:gd name="T58" fmla="*/ 3344 w 3366"/>
              <a:gd name="T59" fmla="*/ 739 h 3464"/>
              <a:gd name="T60" fmla="*/ 3310 w 3366"/>
              <a:gd name="T61" fmla="*/ 796 h 3464"/>
              <a:gd name="T62" fmla="*/ 2668 w 3366"/>
              <a:gd name="T63" fmla="*/ 1437 h 3464"/>
              <a:gd name="T64" fmla="*/ 0 w 3366"/>
              <a:gd name="T65" fmla="*/ 3464 h 3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6" h="3464">
                <a:moveTo>
                  <a:pt x="1323" y="1647"/>
                </a:moveTo>
                <a:lnTo>
                  <a:pt x="1078" y="2244"/>
                </a:lnTo>
                <a:lnTo>
                  <a:pt x="1207" y="2372"/>
                </a:lnTo>
                <a:lnTo>
                  <a:pt x="1804" y="2131"/>
                </a:lnTo>
                <a:lnTo>
                  <a:pt x="1323" y="1647"/>
                </a:lnTo>
                <a:close/>
                <a:moveTo>
                  <a:pt x="1741" y="452"/>
                </a:moveTo>
                <a:lnTo>
                  <a:pt x="1741" y="927"/>
                </a:lnTo>
                <a:lnTo>
                  <a:pt x="1878" y="927"/>
                </a:lnTo>
                <a:lnTo>
                  <a:pt x="2041" y="763"/>
                </a:lnTo>
                <a:lnTo>
                  <a:pt x="1741" y="452"/>
                </a:lnTo>
                <a:close/>
                <a:moveTo>
                  <a:pt x="281" y="281"/>
                </a:moveTo>
                <a:lnTo>
                  <a:pt x="281" y="3183"/>
                </a:lnTo>
                <a:lnTo>
                  <a:pt x="2387" y="3183"/>
                </a:lnTo>
                <a:lnTo>
                  <a:pt x="2387" y="1716"/>
                </a:lnTo>
                <a:lnTo>
                  <a:pt x="2088" y="2014"/>
                </a:lnTo>
                <a:lnTo>
                  <a:pt x="2088" y="2021"/>
                </a:lnTo>
                <a:lnTo>
                  <a:pt x="2082" y="2021"/>
                </a:lnTo>
                <a:lnTo>
                  <a:pt x="1886" y="2215"/>
                </a:lnTo>
                <a:lnTo>
                  <a:pt x="1275" y="2463"/>
                </a:lnTo>
                <a:lnTo>
                  <a:pt x="2088" y="2463"/>
                </a:lnTo>
                <a:lnTo>
                  <a:pt x="2088" y="2604"/>
                </a:lnTo>
                <a:lnTo>
                  <a:pt x="580" y="2604"/>
                </a:lnTo>
                <a:lnTo>
                  <a:pt x="580" y="2463"/>
                </a:lnTo>
                <a:lnTo>
                  <a:pt x="870" y="2463"/>
                </a:lnTo>
                <a:lnTo>
                  <a:pt x="1052" y="2021"/>
                </a:lnTo>
                <a:lnTo>
                  <a:pt x="580" y="2021"/>
                </a:lnTo>
                <a:lnTo>
                  <a:pt x="580" y="1880"/>
                </a:lnTo>
                <a:lnTo>
                  <a:pt x="1110" y="1880"/>
                </a:lnTo>
                <a:lnTo>
                  <a:pt x="1238" y="1564"/>
                </a:lnTo>
                <a:lnTo>
                  <a:pt x="1366" y="1438"/>
                </a:lnTo>
                <a:lnTo>
                  <a:pt x="580" y="1438"/>
                </a:lnTo>
                <a:lnTo>
                  <a:pt x="580" y="1296"/>
                </a:lnTo>
                <a:lnTo>
                  <a:pt x="1506" y="1296"/>
                </a:lnTo>
                <a:lnTo>
                  <a:pt x="1666" y="1138"/>
                </a:lnTo>
                <a:lnTo>
                  <a:pt x="1532" y="1138"/>
                </a:lnTo>
                <a:lnTo>
                  <a:pt x="1532" y="281"/>
                </a:lnTo>
                <a:lnTo>
                  <a:pt x="281" y="281"/>
                </a:lnTo>
                <a:close/>
                <a:moveTo>
                  <a:pt x="0" y="0"/>
                </a:moveTo>
                <a:lnTo>
                  <a:pt x="1696" y="0"/>
                </a:lnTo>
                <a:lnTo>
                  <a:pt x="2241" y="565"/>
                </a:lnTo>
                <a:lnTo>
                  <a:pt x="2637" y="171"/>
                </a:lnTo>
                <a:lnTo>
                  <a:pt x="2661" y="150"/>
                </a:lnTo>
                <a:lnTo>
                  <a:pt x="2686" y="131"/>
                </a:lnTo>
                <a:lnTo>
                  <a:pt x="2712" y="117"/>
                </a:lnTo>
                <a:lnTo>
                  <a:pt x="2739" y="104"/>
                </a:lnTo>
                <a:lnTo>
                  <a:pt x="2765" y="97"/>
                </a:lnTo>
                <a:lnTo>
                  <a:pt x="2791" y="91"/>
                </a:lnTo>
                <a:lnTo>
                  <a:pt x="2816" y="90"/>
                </a:lnTo>
                <a:lnTo>
                  <a:pt x="2840" y="93"/>
                </a:lnTo>
                <a:lnTo>
                  <a:pt x="2863" y="100"/>
                </a:lnTo>
                <a:lnTo>
                  <a:pt x="2882" y="110"/>
                </a:lnTo>
                <a:lnTo>
                  <a:pt x="2900" y="125"/>
                </a:lnTo>
                <a:lnTo>
                  <a:pt x="3332" y="558"/>
                </a:lnTo>
                <a:lnTo>
                  <a:pt x="3347" y="578"/>
                </a:lnTo>
                <a:lnTo>
                  <a:pt x="3358" y="600"/>
                </a:lnTo>
                <a:lnTo>
                  <a:pt x="3364" y="626"/>
                </a:lnTo>
                <a:lnTo>
                  <a:pt x="3366" y="652"/>
                </a:lnTo>
                <a:lnTo>
                  <a:pt x="3363" y="680"/>
                </a:lnTo>
                <a:lnTo>
                  <a:pt x="3356" y="710"/>
                </a:lnTo>
                <a:lnTo>
                  <a:pt x="3344" y="739"/>
                </a:lnTo>
                <a:lnTo>
                  <a:pt x="3329" y="767"/>
                </a:lnTo>
                <a:lnTo>
                  <a:pt x="3310" y="796"/>
                </a:lnTo>
                <a:lnTo>
                  <a:pt x="3286" y="822"/>
                </a:lnTo>
                <a:lnTo>
                  <a:pt x="2668" y="1437"/>
                </a:lnTo>
                <a:lnTo>
                  <a:pt x="2668" y="3464"/>
                </a:lnTo>
                <a:lnTo>
                  <a:pt x="0" y="3464"/>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Rectangle à coins arrondis 231">
            <a:extLst>
              <a:ext uri="{FF2B5EF4-FFF2-40B4-BE49-F238E27FC236}">
                <a16:creationId xmlns="" xmlns:a16="http://schemas.microsoft.com/office/drawing/2014/main" id="{2F466026-6763-534B-97BE-FCD08C325BE9}"/>
              </a:ext>
            </a:extLst>
          </p:cNvPr>
          <p:cNvSpPr/>
          <p:nvPr/>
        </p:nvSpPr>
        <p:spPr>
          <a:xfrm>
            <a:off x="2026025" y="2185162"/>
            <a:ext cx="7799294" cy="2745426"/>
          </a:xfrm>
          <a:prstGeom prst="roundRect">
            <a:avLst/>
          </a:prstGeom>
          <a:solidFill>
            <a:schemeClr val="accent6"/>
          </a:solidFill>
          <a:ln>
            <a:solidFill>
              <a:schemeClr val="accent6">
                <a:lumMod val="50000"/>
              </a:schemeClr>
            </a:solidFill>
          </a:ln>
        </p:spPr>
        <p:style>
          <a:lnRef idx="3">
            <a:schemeClr val="lt1"/>
          </a:lnRef>
          <a:fillRef idx="1">
            <a:schemeClr val="accent1"/>
          </a:fillRef>
          <a:effectRef idx="1">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rtl="1"/>
            <a:r>
              <a:rPr lang="ar-MA" sz="4800" b="1" dirty="0">
                <a:solidFill>
                  <a:schemeClr val="tx1"/>
                </a:solidFill>
              </a:rPr>
              <a:t>المخطط الاستراتيجي </a:t>
            </a:r>
            <a:endParaRPr lang="fr-FR" sz="4800" b="1" dirty="0">
              <a:solidFill>
                <a:schemeClr val="tx1"/>
              </a:solidFill>
            </a:endParaRPr>
          </a:p>
          <a:p>
            <a:pPr algn="ctr" rtl="1"/>
            <a:r>
              <a:rPr lang="ar-MA" sz="3200" b="1" dirty="0">
                <a:solidFill>
                  <a:schemeClr val="tx1"/>
                </a:solidFill>
              </a:rPr>
              <a:t>لغرفة التجارة والصناعة والخدمات سوس ماسة</a:t>
            </a:r>
            <a:endParaRPr lang="fr-MA" sz="3200" dirty="0">
              <a:solidFill>
                <a:schemeClr val="tx1"/>
              </a:solidFill>
            </a:endParaRPr>
          </a:p>
          <a:p>
            <a:pPr algn="ctr" rtl="1"/>
            <a:r>
              <a:rPr lang="ar-MA" sz="3200" b="1" dirty="0">
                <a:solidFill>
                  <a:schemeClr val="tx1"/>
                </a:solidFill>
              </a:rPr>
              <a:t>المدة الانتدابية 2021-2027</a:t>
            </a:r>
            <a:endParaRPr lang="fr-MA" sz="3200" dirty="0">
              <a:solidFill>
                <a:schemeClr val="tx1"/>
              </a:solidFill>
            </a:endParaRPr>
          </a:p>
          <a:p>
            <a:pPr rtl="1"/>
            <a:endParaRPr lang="fr-MA" dirty="0"/>
          </a:p>
        </p:txBody>
      </p:sp>
      <p:sp>
        <p:nvSpPr>
          <p:cNvPr id="230" name="Freeform 17956">
            <a:extLst>
              <a:ext uri="{FF2B5EF4-FFF2-40B4-BE49-F238E27FC236}">
                <a16:creationId xmlns="" xmlns:a16="http://schemas.microsoft.com/office/drawing/2014/main" id="{01374C6D-46BF-1A4B-AE94-918299BF148B}"/>
              </a:ext>
            </a:extLst>
          </p:cNvPr>
          <p:cNvSpPr>
            <a:spLocks/>
          </p:cNvSpPr>
          <p:nvPr/>
        </p:nvSpPr>
        <p:spPr bwMode="auto">
          <a:xfrm>
            <a:off x="224" y="6854892"/>
            <a:ext cx="3155577" cy="45719"/>
          </a:xfrm>
          <a:custGeom>
            <a:avLst/>
            <a:gdLst>
              <a:gd name="T0" fmla="*/ 0 w 2411984"/>
              <a:gd name="T1" fmla="*/ 2411984 w 2411984"/>
            </a:gdLst>
            <a:ahLst/>
            <a:cxnLst>
              <a:cxn ang="0">
                <a:pos x="T0" y="0"/>
              </a:cxn>
              <a:cxn ang="0">
                <a:pos x="T1" y="0"/>
              </a:cxn>
            </a:cxnLst>
            <a:rect l="0" t="0" r="r" b="b"/>
            <a:pathLst>
              <a:path w="2411984">
                <a:moveTo>
                  <a:pt x="0" y="0"/>
                </a:moveTo>
                <a:lnTo>
                  <a:pt x="2411984" y="0"/>
                </a:lnTo>
              </a:path>
            </a:pathLst>
          </a:custGeom>
          <a:solidFill>
            <a:srgbClr val="FFFFFF"/>
          </a:solidFill>
          <a:ln w="114300">
            <a:solidFill>
              <a:srgbClr val="672247"/>
            </a:solidFill>
            <a:prstDash val="solid"/>
            <a:miter lim="800000"/>
            <a:headEnd/>
            <a:tailEnd/>
          </a:ln>
        </p:spPr>
        <p:txBody>
          <a:bodyPr rot="0" vert="horz" wrap="square" lIns="91440" tIns="45720" rIns="91440" bIns="45720" anchor="t" anchorCtr="0" upright="1">
            <a:noAutofit/>
          </a:bodyPr>
          <a:lstStyle/>
          <a:p>
            <a:pPr marL="0" algn="l" defTabSz="914400" rtl="0" eaLnBrk="1" latinLnBrk="0" hangingPunct="1"/>
            <a:endParaRPr lang="fr-FR"/>
          </a:p>
        </p:txBody>
      </p:sp>
      <p:sp>
        <p:nvSpPr>
          <p:cNvPr id="231" name="Freeform 17955">
            <a:extLst>
              <a:ext uri="{FF2B5EF4-FFF2-40B4-BE49-F238E27FC236}">
                <a16:creationId xmlns="" xmlns:a16="http://schemas.microsoft.com/office/drawing/2014/main" id="{DD05A32F-36DF-9448-AAE5-FF039C666390}"/>
              </a:ext>
            </a:extLst>
          </p:cNvPr>
          <p:cNvSpPr>
            <a:spLocks/>
          </p:cNvSpPr>
          <p:nvPr/>
        </p:nvSpPr>
        <p:spPr bwMode="auto">
          <a:xfrm>
            <a:off x="3156025" y="6855794"/>
            <a:ext cx="3011693" cy="47027"/>
          </a:xfrm>
          <a:custGeom>
            <a:avLst/>
            <a:gdLst>
              <a:gd name="T0" fmla="*/ 0 w 2411984"/>
              <a:gd name="T1" fmla="*/ 2411984 w 2411984"/>
            </a:gdLst>
            <a:ahLst/>
            <a:cxnLst>
              <a:cxn ang="0">
                <a:pos x="T0" y="0"/>
              </a:cxn>
              <a:cxn ang="0">
                <a:pos x="T1" y="0"/>
              </a:cxn>
            </a:cxnLst>
            <a:rect l="0" t="0" r="r" b="b"/>
            <a:pathLst>
              <a:path w="2411984">
                <a:moveTo>
                  <a:pt x="0" y="0"/>
                </a:moveTo>
                <a:lnTo>
                  <a:pt x="2411984" y="0"/>
                </a:lnTo>
              </a:path>
            </a:pathLst>
          </a:custGeom>
          <a:solidFill>
            <a:srgbClr val="FFFFFF"/>
          </a:solidFill>
          <a:ln w="114300">
            <a:solidFill>
              <a:srgbClr val="802F54"/>
            </a:solidFill>
            <a:prstDash val="solid"/>
            <a:miter lim="800000"/>
            <a:headEnd/>
            <a:tailEnd/>
          </a:ln>
        </p:spPr>
        <p:txBody>
          <a:bodyPr rot="0" vert="horz" wrap="square" lIns="91440" tIns="45720" rIns="91440" bIns="45720" anchor="t" anchorCtr="0" upright="1">
            <a:noAutofit/>
          </a:bodyPr>
          <a:lstStyle/>
          <a:p>
            <a:pPr marL="0" algn="r" defTabSz="914400" rtl="1" eaLnBrk="1" latinLnBrk="0" hangingPunct="1"/>
            <a:endParaRPr lang="fr-FR"/>
          </a:p>
        </p:txBody>
      </p:sp>
      <p:sp>
        <p:nvSpPr>
          <p:cNvPr id="233" name="Freeform 17954">
            <a:extLst>
              <a:ext uri="{FF2B5EF4-FFF2-40B4-BE49-F238E27FC236}">
                <a16:creationId xmlns="" xmlns:a16="http://schemas.microsoft.com/office/drawing/2014/main" id="{D1BEE066-8EF4-5B40-9824-641CFAC3C524}"/>
              </a:ext>
            </a:extLst>
          </p:cNvPr>
          <p:cNvSpPr>
            <a:spLocks/>
          </p:cNvSpPr>
          <p:nvPr/>
        </p:nvSpPr>
        <p:spPr bwMode="auto">
          <a:xfrm>
            <a:off x="6168166" y="6855795"/>
            <a:ext cx="3011693" cy="47027"/>
          </a:xfrm>
          <a:custGeom>
            <a:avLst/>
            <a:gdLst>
              <a:gd name="T0" fmla="*/ 0 w 2411984"/>
              <a:gd name="T1" fmla="*/ 2411984 w 2411984"/>
            </a:gdLst>
            <a:ahLst/>
            <a:cxnLst>
              <a:cxn ang="0">
                <a:pos x="T0" y="0"/>
              </a:cxn>
              <a:cxn ang="0">
                <a:pos x="T1" y="0"/>
              </a:cxn>
            </a:cxnLst>
            <a:rect l="0" t="0" r="r" b="b"/>
            <a:pathLst>
              <a:path w="2411984">
                <a:moveTo>
                  <a:pt x="0" y="0"/>
                </a:moveTo>
                <a:lnTo>
                  <a:pt x="2411984" y="0"/>
                </a:lnTo>
              </a:path>
            </a:pathLst>
          </a:custGeom>
          <a:solidFill>
            <a:srgbClr val="FFFFFF"/>
          </a:solidFill>
          <a:ln w="114300">
            <a:solidFill>
              <a:srgbClr val="BE3A5A"/>
            </a:solidFill>
            <a:prstDash val="solid"/>
            <a:miter lim="800000"/>
            <a:headEnd/>
            <a:tailEnd/>
          </a:ln>
        </p:spPr>
        <p:txBody>
          <a:bodyPr rot="0" vert="horz" wrap="square" lIns="91440" tIns="45720" rIns="91440" bIns="45720" anchor="t" anchorCtr="0" upright="1">
            <a:noAutofit/>
          </a:bodyPr>
          <a:lstStyle/>
          <a:p>
            <a:pPr marL="0" algn="r" defTabSz="914400" rtl="1" eaLnBrk="1" latinLnBrk="0" hangingPunct="1"/>
            <a:endParaRPr lang="fr-FR"/>
          </a:p>
        </p:txBody>
      </p:sp>
      <p:sp>
        <p:nvSpPr>
          <p:cNvPr id="234" name="Freeform 17953">
            <a:extLst>
              <a:ext uri="{FF2B5EF4-FFF2-40B4-BE49-F238E27FC236}">
                <a16:creationId xmlns="" xmlns:a16="http://schemas.microsoft.com/office/drawing/2014/main" id="{C673E920-D55F-504A-9F09-9592B45F006F}"/>
              </a:ext>
            </a:extLst>
          </p:cNvPr>
          <p:cNvSpPr>
            <a:spLocks/>
          </p:cNvSpPr>
          <p:nvPr/>
        </p:nvSpPr>
        <p:spPr bwMode="auto">
          <a:xfrm flipV="1">
            <a:off x="9179859" y="6810972"/>
            <a:ext cx="3012141" cy="47027"/>
          </a:xfrm>
          <a:custGeom>
            <a:avLst/>
            <a:gdLst>
              <a:gd name="T0" fmla="*/ 0 w 2411984"/>
              <a:gd name="T1" fmla="*/ 2411984 w 2411984"/>
            </a:gdLst>
            <a:ahLst/>
            <a:cxnLst>
              <a:cxn ang="0">
                <a:pos x="T0" y="0"/>
              </a:cxn>
              <a:cxn ang="0">
                <a:pos x="T1" y="0"/>
              </a:cxn>
            </a:cxnLst>
            <a:rect l="0" t="0" r="r" b="b"/>
            <a:pathLst>
              <a:path w="2411984">
                <a:moveTo>
                  <a:pt x="0" y="0"/>
                </a:moveTo>
                <a:lnTo>
                  <a:pt x="2411984" y="0"/>
                </a:lnTo>
              </a:path>
            </a:pathLst>
          </a:custGeom>
          <a:solidFill>
            <a:srgbClr val="FFFFFF"/>
          </a:solidFill>
          <a:ln w="114300">
            <a:solidFill>
              <a:srgbClr val="FF3054"/>
            </a:solidFill>
            <a:prstDash val="solid"/>
            <a:miter lim="800000"/>
            <a:headEnd/>
            <a:tailEnd/>
          </a:ln>
        </p:spPr>
        <p:txBody>
          <a:bodyPr rot="0" vert="horz" wrap="square" lIns="91440" tIns="45720" rIns="91440" bIns="45720" anchor="t" anchorCtr="0" upright="1">
            <a:noAutofit/>
          </a:bodyPr>
          <a:lstStyle/>
          <a:p>
            <a:pPr marL="0" algn="r" defTabSz="914400" rtl="1" eaLnBrk="1" latinLnBrk="0" hangingPunct="1"/>
            <a:endParaRPr lang="fr-FR"/>
          </a:p>
        </p:txBody>
      </p:sp>
      <p:pic>
        <p:nvPicPr>
          <p:cNvPr id="27649" name="Picture 1" descr="C:\Users\CCISLAP\Desktop\LES LOGOS DES INSTITUTIONS PNG\WhatsApp_Image_2022-03-21_at_16.04.35-removebg-preview.png"/>
          <p:cNvPicPr>
            <a:picLocks noChangeAspect="1" noChangeArrowheads="1"/>
          </p:cNvPicPr>
          <p:nvPr/>
        </p:nvPicPr>
        <p:blipFill>
          <a:blip r:embed="rId2"/>
          <a:srcRect/>
          <a:stretch>
            <a:fillRect/>
          </a:stretch>
        </p:blipFill>
        <p:spPr bwMode="auto">
          <a:xfrm>
            <a:off x="2162908" y="-1297599"/>
            <a:ext cx="7253654" cy="4019550"/>
          </a:xfrm>
          <a:prstGeom prst="rect">
            <a:avLst/>
          </a:prstGeom>
          <a:noFill/>
        </p:spPr>
      </p:pic>
    </p:spTree>
    <p:extLst>
      <p:ext uri="{BB962C8B-B14F-4D97-AF65-F5344CB8AC3E}">
        <p14:creationId xmlns="" xmlns:p14="http://schemas.microsoft.com/office/powerpoint/2010/main" val="120249572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28"/>
          <p:cNvGrpSpPr>
            <a:grpSpLocks noChangeAspect="1"/>
          </p:cNvGrpSpPr>
          <p:nvPr/>
        </p:nvGrpSpPr>
        <p:grpSpPr bwMode="auto">
          <a:xfrm>
            <a:off x="673015" y="739376"/>
            <a:ext cx="10727026" cy="5340704"/>
            <a:chOff x="-2508" y="-1001"/>
            <a:chExt cx="12698" cy="6322"/>
          </a:xfrm>
          <a:solidFill>
            <a:schemeClr val="bg1">
              <a:lumMod val="65000"/>
              <a:alpha val="16000"/>
            </a:schemeClr>
          </a:solidFill>
        </p:grpSpPr>
        <p:sp>
          <p:nvSpPr>
            <p:cNvPr id="57"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0"/>
            <p:cNvSpPr>
              <a:spLocks/>
            </p:cNvSpPr>
            <p:nvPr/>
          </p:nvSpPr>
          <p:spPr bwMode="auto">
            <a:xfrm>
              <a:off x="2631" y="1796"/>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59"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grpSp>
      <p:sp>
        <p:nvSpPr>
          <p:cNvPr id="236" name="Rectangle 235"/>
          <p:cNvSpPr/>
          <p:nvPr/>
        </p:nvSpPr>
        <p:spPr>
          <a:xfrm>
            <a:off x="0" y="6489632"/>
            <a:ext cx="12192000" cy="4233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 xmlns:a16="http://schemas.microsoft.com/office/drawing/2014/main" id="{F2417653-1F7B-A141-84CA-4D81718F2B69}"/>
              </a:ext>
            </a:extLst>
          </p:cNvPr>
          <p:cNvSpPr/>
          <p:nvPr/>
        </p:nvSpPr>
        <p:spPr>
          <a:xfrm>
            <a:off x="-109705" y="826065"/>
            <a:ext cx="12183336" cy="3113929"/>
          </a:xfrm>
          <a:prstGeom prst="rect">
            <a:avLst/>
          </a:prstGeom>
        </p:spPr>
        <p:txBody>
          <a:bodyPr wrap="square">
            <a:spAutoFit/>
          </a:bodyPr>
          <a:lstStyle/>
          <a:p>
            <a:pPr marL="89535" algn="ctr" rtl="1">
              <a:lnSpc>
                <a:spcPct val="115000"/>
              </a:lnSpc>
              <a:spcAft>
                <a:spcPts val="1000"/>
              </a:spcAft>
            </a:pPr>
            <a:r>
              <a:rPr lang="ar-MA" sz="5400" b="1" dirty="0">
                <a:latin typeface="Calibri" panose="020F0502020204030204" pitchFamily="34" charset="0"/>
                <a:ea typeface="Calibri" panose="020F0502020204030204" pitchFamily="34" charset="0"/>
                <a:cs typeface="Sakkal Majalla"/>
              </a:rPr>
              <a:t>المـــــــــــحـــــــــــــــــــــــــــور </a:t>
            </a:r>
            <a:r>
              <a:rPr lang="ar-MA" sz="5400" b="1" dirty="0" smtClean="0">
                <a:latin typeface="Calibri" panose="020F0502020204030204" pitchFamily="34" charset="0"/>
                <a:ea typeface="Calibri" panose="020F0502020204030204" pitchFamily="34" charset="0"/>
                <a:cs typeface="Sakkal Majalla"/>
              </a:rPr>
              <a:t>الثاني</a:t>
            </a:r>
            <a:endParaRPr lang="fr-FR" sz="5400" b="1" dirty="0" smtClean="0">
              <a:latin typeface="Calibri" panose="020F0502020204030204" pitchFamily="34" charset="0"/>
              <a:ea typeface="Calibri" panose="020F0502020204030204" pitchFamily="34" charset="0"/>
              <a:cs typeface="Sakkal Majalla"/>
            </a:endParaRPr>
          </a:p>
          <a:p>
            <a:pPr marL="89535" algn="ctr" rtl="1">
              <a:lnSpc>
                <a:spcPct val="115000"/>
              </a:lnSpc>
              <a:spcAft>
                <a:spcPts val="1000"/>
              </a:spcAft>
            </a:pPr>
            <a:endParaRPr lang="ar-MA" sz="5400" b="1" dirty="0">
              <a:latin typeface="Calibri" panose="020F0502020204030204" pitchFamily="34" charset="0"/>
              <a:ea typeface="Calibri" panose="020F0502020204030204" pitchFamily="34" charset="0"/>
              <a:cs typeface="Sakkal Majalla"/>
            </a:endParaRPr>
          </a:p>
          <a:p>
            <a:pPr marL="89535" algn="ctr" rtl="1">
              <a:lnSpc>
                <a:spcPct val="115000"/>
              </a:lnSpc>
              <a:spcAft>
                <a:spcPts val="1000"/>
              </a:spcAft>
            </a:pPr>
            <a:r>
              <a:rPr lang="ar-MA" sz="3200" b="1" dirty="0">
                <a:solidFill>
                  <a:schemeClr val="accent6"/>
                </a:solidFill>
                <a:latin typeface="Calibri" panose="020F0502020204030204" pitchFamily="34" charset="0"/>
                <a:ea typeface="Calibri" panose="020F0502020204030204" pitchFamily="34" charset="0"/>
                <a:cs typeface="Sakkal Majalla"/>
              </a:rPr>
              <a:t>تعزيز الأدوار التمثيلية والاستشارية و الشراكات المؤسساتية على الصعيد الــجــهــوي الــــــــوطــنــــــي والــــــدولـــــي</a:t>
            </a:r>
            <a:endParaRPr lang="fr-MA" sz="2800" dirty="0">
              <a:solidFill>
                <a:schemeClr val="accent6"/>
              </a:solidFill>
              <a:latin typeface="Calibri" panose="020F0502020204030204" pitchFamily="34" charset="0"/>
              <a:ea typeface="Calibri" panose="020F0502020204030204" pitchFamily="34" charset="0"/>
              <a:cs typeface="Arial" panose="020B0604020202020204" pitchFamily="34" charset="0"/>
            </a:endParaRPr>
          </a:p>
          <a:p>
            <a:pPr marL="89535" algn="ctr" rtl="1">
              <a:lnSpc>
                <a:spcPct val="115000"/>
              </a:lnSpc>
              <a:spcAft>
                <a:spcPts val="1000"/>
              </a:spcAft>
            </a:pPr>
            <a:endParaRPr lang="fr-MA" sz="9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18435" name="Picture 3" descr="C:\Users\CCISLAP\Downloads\output-onlinepngtools (4).png"/>
          <p:cNvPicPr>
            <a:picLocks noChangeAspect="1" noChangeArrowheads="1"/>
          </p:cNvPicPr>
          <p:nvPr/>
        </p:nvPicPr>
        <p:blipFill>
          <a:blip r:embed="rId2"/>
          <a:srcRect/>
          <a:stretch>
            <a:fillRect/>
          </a:stretch>
        </p:blipFill>
        <p:spPr bwMode="auto">
          <a:xfrm rot="1075904">
            <a:off x="-67875" y="4216153"/>
            <a:ext cx="2571379" cy="2571379"/>
          </a:xfrm>
          <a:prstGeom prst="rect">
            <a:avLst/>
          </a:prstGeom>
          <a:noFill/>
        </p:spPr>
      </p:pic>
      <p:pic>
        <p:nvPicPr>
          <p:cNvPr id="242" name="Picture 1" descr="C:\Users\CCISLAP\Desktop\LES LOGOS DES INSTITUTIONS PNG\WhatsApp_Image_2022-03-21_at_16.04.35-removebg-preview.png"/>
          <p:cNvPicPr>
            <a:picLocks noChangeAspect="1" noChangeArrowheads="1"/>
          </p:cNvPicPr>
          <p:nvPr/>
        </p:nvPicPr>
        <p:blipFill>
          <a:blip r:embed="rId3"/>
          <a:srcRect/>
          <a:stretch>
            <a:fillRect/>
          </a:stretch>
        </p:blipFill>
        <p:spPr bwMode="auto">
          <a:xfrm>
            <a:off x="8997291" y="5349389"/>
            <a:ext cx="3194709" cy="1508611"/>
          </a:xfrm>
          <a:prstGeom prst="rect">
            <a:avLst/>
          </a:prstGeom>
          <a:noFill/>
        </p:spPr>
      </p:pic>
    </p:spTree>
    <p:extLst>
      <p:ext uri="{BB962C8B-B14F-4D97-AF65-F5344CB8AC3E}">
        <p14:creationId xmlns="" xmlns:p14="http://schemas.microsoft.com/office/powerpoint/2010/main" val="138738504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28"/>
          <p:cNvGrpSpPr>
            <a:grpSpLocks noChangeAspect="1"/>
          </p:cNvGrpSpPr>
          <p:nvPr/>
        </p:nvGrpSpPr>
        <p:grpSpPr bwMode="auto">
          <a:xfrm>
            <a:off x="623606" y="1093963"/>
            <a:ext cx="10727026" cy="5340704"/>
            <a:chOff x="-2508" y="-1001"/>
            <a:chExt cx="12698" cy="6322"/>
          </a:xfrm>
          <a:solidFill>
            <a:schemeClr val="bg1">
              <a:lumMod val="65000"/>
              <a:alpha val="16000"/>
            </a:schemeClr>
          </a:solidFill>
        </p:grpSpPr>
        <p:sp>
          <p:nvSpPr>
            <p:cNvPr id="57"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162"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grpSp>
      <p:grpSp>
        <p:nvGrpSpPr>
          <p:cNvPr id="49" name="Group 18"/>
          <p:cNvGrpSpPr>
            <a:grpSpLocks noChangeAspect="1"/>
          </p:cNvGrpSpPr>
          <p:nvPr/>
        </p:nvGrpSpPr>
        <p:grpSpPr bwMode="auto">
          <a:xfrm>
            <a:off x="611116" y="2914294"/>
            <a:ext cx="903533" cy="2662431"/>
            <a:chOff x="4361" y="855"/>
            <a:chExt cx="919" cy="2197"/>
          </a:xfrm>
        </p:grpSpPr>
        <p:sp>
          <p:nvSpPr>
            <p:cNvPr id="50" name="Freeform 19"/>
            <p:cNvSpPr>
              <a:spLocks noEditPoints="1"/>
            </p:cNvSpPr>
            <p:nvPr/>
          </p:nvSpPr>
          <p:spPr bwMode="auto">
            <a:xfrm>
              <a:off x="4361" y="855"/>
              <a:ext cx="919" cy="2197"/>
            </a:xfrm>
            <a:custGeom>
              <a:avLst/>
              <a:gdLst>
                <a:gd name="T0" fmla="*/ 471 w 540"/>
                <a:gd name="T1" fmla="*/ 272 h 1295"/>
                <a:gd name="T2" fmla="*/ 525 w 540"/>
                <a:gd name="T3" fmla="*/ 521 h 1295"/>
                <a:gd name="T4" fmla="*/ 452 w 540"/>
                <a:gd name="T5" fmla="*/ 623 h 1295"/>
                <a:gd name="T6" fmla="*/ 451 w 540"/>
                <a:gd name="T7" fmla="*/ 492 h 1295"/>
                <a:gd name="T8" fmla="*/ 451 w 540"/>
                <a:gd name="T9" fmla="*/ 449 h 1295"/>
                <a:gd name="T10" fmla="*/ 330 w 540"/>
                <a:gd name="T11" fmla="*/ 10 h 1295"/>
                <a:gd name="T12" fmla="*/ 364 w 540"/>
                <a:gd name="T13" fmla="*/ 38 h 1295"/>
                <a:gd name="T14" fmla="*/ 374 w 540"/>
                <a:gd name="T15" fmla="*/ 112 h 1295"/>
                <a:gd name="T16" fmla="*/ 358 w 540"/>
                <a:gd name="T17" fmla="*/ 142 h 1295"/>
                <a:gd name="T18" fmla="*/ 355 w 540"/>
                <a:gd name="T19" fmla="*/ 188 h 1295"/>
                <a:gd name="T20" fmla="*/ 425 w 540"/>
                <a:gd name="T21" fmla="*/ 230 h 1295"/>
                <a:gd name="T22" fmla="*/ 451 w 540"/>
                <a:gd name="T23" fmla="*/ 449 h 1295"/>
                <a:gd name="T24" fmla="*/ 441 w 540"/>
                <a:gd name="T25" fmla="*/ 520 h 1295"/>
                <a:gd name="T26" fmla="*/ 451 w 540"/>
                <a:gd name="T27" fmla="*/ 622 h 1295"/>
                <a:gd name="T28" fmla="*/ 429 w 540"/>
                <a:gd name="T29" fmla="*/ 642 h 1295"/>
                <a:gd name="T30" fmla="*/ 400 w 540"/>
                <a:gd name="T31" fmla="*/ 721 h 1295"/>
                <a:gd name="T32" fmla="*/ 360 w 540"/>
                <a:gd name="T33" fmla="*/ 1005 h 1295"/>
                <a:gd name="T34" fmla="*/ 332 w 540"/>
                <a:gd name="T35" fmla="*/ 1162 h 1295"/>
                <a:gd name="T36" fmla="*/ 345 w 540"/>
                <a:gd name="T37" fmla="*/ 1231 h 1295"/>
                <a:gd name="T38" fmla="*/ 333 w 540"/>
                <a:gd name="T39" fmla="*/ 1279 h 1295"/>
                <a:gd name="T40" fmla="*/ 273 w 540"/>
                <a:gd name="T41" fmla="*/ 1260 h 1295"/>
                <a:gd name="T42" fmla="*/ 277 w 540"/>
                <a:gd name="T43" fmla="*/ 1209 h 1295"/>
                <a:gd name="T44" fmla="*/ 272 w 540"/>
                <a:gd name="T45" fmla="*/ 1152 h 1295"/>
                <a:gd name="T46" fmla="*/ 274 w 540"/>
                <a:gd name="T47" fmla="*/ 1050 h 1295"/>
                <a:gd name="T48" fmla="*/ 284 w 540"/>
                <a:gd name="T49" fmla="*/ 961 h 1295"/>
                <a:gd name="T50" fmla="*/ 278 w 540"/>
                <a:gd name="T51" fmla="*/ 836 h 1295"/>
                <a:gd name="T52" fmla="*/ 250 w 540"/>
                <a:gd name="T53" fmla="*/ 789 h 1295"/>
                <a:gd name="T54" fmla="*/ 158 w 540"/>
                <a:gd name="T55" fmla="*/ 1136 h 1295"/>
                <a:gd name="T56" fmla="*/ 163 w 540"/>
                <a:gd name="T57" fmla="*/ 469 h 1295"/>
                <a:gd name="T58" fmla="*/ 158 w 540"/>
                <a:gd name="T59" fmla="*/ 437 h 1295"/>
                <a:gd name="T60" fmla="*/ 190 w 540"/>
                <a:gd name="T61" fmla="*/ 217 h 1295"/>
                <a:gd name="T62" fmla="*/ 272 w 540"/>
                <a:gd name="T63" fmla="*/ 185 h 1295"/>
                <a:gd name="T64" fmla="*/ 260 w 540"/>
                <a:gd name="T65" fmla="*/ 132 h 1295"/>
                <a:gd name="T66" fmla="*/ 265 w 540"/>
                <a:gd name="T67" fmla="*/ 69 h 1295"/>
                <a:gd name="T68" fmla="*/ 290 w 540"/>
                <a:gd name="T69" fmla="*/ 21 h 1295"/>
                <a:gd name="T70" fmla="*/ 330 w 540"/>
                <a:gd name="T71" fmla="*/ 10 h 1295"/>
                <a:gd name="T72" fmla="*/ 155 w 540"/>
                <a:gd name="T73" fmla="*/ 1151 h 1295"/>
                <a:gd name="T74" fmla="*/ 131 w 540"/>
                <a:gd name="T75" fmla="*/ 1241 h 1295"/>
                <a:gd name="T76" fmla="*/ 100 w 540"/>
                <a:gd name="T77" fmla="*/ 1255 h 1295"/>
                <a:gd name="T78" fmla="*/ 0 w 540"/>
                <a:gd name="T79" fmla="*/ 1285 h 1295"/>
                <a:gd name="T80" fmla="*/ 51 w 540"/>
                <a:gd name="T81" fmla="*/ 1218 h 1295"/>
                <a:gd name="T82" fmla="*/ 76 w 540"/>
                <a:gd name="T83" fmla="*/ 1101 h 1295"/>
                <a:gd name="T84" fmla="*/ 135 w 540"/>
                <a:gd name="T85" fmla="*/ 784 h 1295"/>
                <a:gd name="T86" fmla="*/ 154 w 540"/>
                <a:gd name="T87" fmla="*/ 662 h 1295"/>
                <a:gd name="T88" fmla="*/ 132 w 540"/>
                <a:gd name="T89" fmla="*/ 648 h 1295"/>
                <a:gd name="T90" fmla="*/ 126 w 540"/>
                <a:gd name="T91" fmla="*/ 610 h 1295"/>
                <a:gd name="T92" fmla="*/ 83 w 540"/>
                <a:gd name="T93" fmla="*/ 489 h 1295"/>
                <a:gd name="T94" fmla="*/ 114 w 540"/>
                <a:gd name="T95" fmla="*/ 341 h 1295"/>
                <a:gd name="T96" fmla="*/ 147 w 540"/>
                <a:gd name="T97" fmla="*/ 238 h 1295"/>
                <a:gd name="T98" fmla="*/ 158 w 540"/>
                <a:gd name="T99" fmla="*/ 437 h 1295"/>
                <a:gd name="T100" fmla="*/ 150 w 540"/>
                <a:gd name="T101" fmla="*/ 466 h 1295"/>
                <a:gd name="T102" fmla="*/ 158 w 540"/>
                <a:gd name="T103" fmla="*/ 509 h 1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0" h="1295">
                  <a:moveTo>
                    <a:pt x="451" y="240"/>
                  </a:moveTo>
                  <a:cubicBezTo>
                    <a:pt x="460" y="246"/>
                    <a:pt x="468" y="256"/>
                    <a:pt x="471" y="272"/>
                  </a:cubicBezTo>
                  <a:cubicBezTo>
                    <a:pt x="476" y="302"/>
                    <a:pt x="507" y="404"/>
                    <a:pt x="523" y="432"/>
                  </a:cubicBezTo>
                  <a:cubicBezTo>
                    <a:pt x="538" y="459"/>
                    <a:pt x="540" y="497"/>
                    <a:pt x="525" y="521"/>
                  </a:cubicBezTo>
                  <a:cubicBezTo>
                    <a:pt x="509" y="544"/>
                    <a:pt x="473" y="601"/>
                    <a:pt x="467" y="610"/>
                  </a:cubicBezTo>
                  <a:cubicBezTo>
                    <a:pt x="462" y="618"/>
                    <a:pt x="460" y="623"/>
                    <a:pt x="452" y="623"/>
                  </a:cubicBezTo>
                  <a:cubicBezTo>
                    <a:pt x="452" y="622"/>
                    <a:pt x="451" y="622"/>
                    <a:pt x="451" y="622"/>
                  </a:cubicBezTo>
                  <a:cubicBezTo>
                    <a:pt x="451" y="492"/>
                    <a:pt x="451" y="492"/>
                    <a:pt x="451" y="492"/>
                  </a:cubicBezTo>
                  <a:cubicBezTo>
                    <a:pt x="458" y="480"/>
                    <a:pt x="466" y="471"/>
                    <a:pt x="463" y="465"/>
                  </a:cubicBezTo>
                  <a:cubicBezTo>
                    <a:pt x="458" y="457"/>
                    <a:pt x="455" y="456"/>
                    <a:pt x="451" y="449"/>
                  </a:cubicBezTo>
                  <a:lnTo>
                    <a:pt x="451" y="240"/>
                  </a:lnTo>
                  <a:close/>
                  <a:moveTo>
                    <a:pt x="330" y="10"/>
                  </a:moveTo>
                  <a:cubicBezTo>
                    <a:pt x="337" y="16"/>
                    <a:pt x="345" y="27"/>
                    <a:pt x="352" y="23"/>
                  </a:cubicBezTo>
                  <a:cubicBezTo>
                    <a:pt x="358" y="20"/>
                    <a:pt x="357" y="38"/>
                    <a:pt x="364" y="38"/>
                  </a:cubicBezTo>
                  <a:cubicBezTo>
                    <a:pt x="372" y="38"/>
                    <a:pt x="380" y="64"/>
                    <a:pt x="379" y="78"/>
                  </a:cubicBezTo>
                  <a:cubicBezTo>
                    <a:pt x="378" y="92"/>
                    <a:pt x="375" y="106"/>
                    <a:pt x="374" y="112"/>
                  </a:cubicBezTo>
                  <a:cubicBezTo>
                    <a:pt x="373" y="118"/>
                    <a:pt x="370" y="141"/>
                    <a:pt x="365" y="141"/>
                  </a:cubicBezTo>
                  <a:cubicBezTo>
                    <a:pt x="360" y="141"/>
                    <a:pt x="358" y="142"/>
                    <a:pt x="358" y="142"/>
                  </a:cubicBezTo>
                  <a:cubicBezTo>
                    <a:pt x="358" y="142"/>
                    <a:pt x="353" y="160"/>
                    <a:pt x="353" y="174"/>
                  </a:cubicBezTo>
                  <a:cubicBezTo>
                    <a:pt x="353" y="188"/>
                    <a:pt x="355" y="188"/>
                    <a:pt x="355" y="188"/>
                  </a:cubicBezTo>
                  <a:cubicBezTo>
                    <a:pt x="363" y="202"/>
                    <a:pt x="363" y="202"/>
                    <a:pt x="363" y="202"/>
                  </a:cubicBezTo>
                  <a:cubicBezTo>
                    <a:pt x="363" y="202"/>
                    <a:pt x="406" y="224"/>
                    <a:pt x="425" y="230"/>
                  </a:cubicBezTo>
                  <a:cubicBezTo>
                    <a:pt x="434" y="232"/>
                    <a:pt x="443" y="235"/>
                    <a:pt x="451" y="240"/>
                  </a:cubicBezTo>
                  <a:cubicBezTo>
                    <a:pt x="451" y="449"/>
                    <a:pt x="451" y="449"/>
                    <a:pt x="451" y="449"/>
                  </a:cubicBezTo>
                  <a:cubicBezTo>
                    <a:pt x="448" y="445"/>
                    <a:pt x="446" y="439"/>
                    <a:pt x="443" y="426"/>
                  </a:cubicBezTo>
                  <a:cubicBezTo>
                    <a:pt x="443" y="453"/>
                    <a:pt x="434" y="493"/>
                    <a:pt x="441" y="520"/>
                  </a:cubicBezTo>
                  <a:cubicBezTo>
                    <a:pt x="440" y="510"/>
                    <a:pt x="445" y="500"/>
                    <a:pt x="451" y="492"/>
                  </a:cubicBezTo>
                  <a:cubicBezTo>
                    <a:pt x="451" y="622"/>
                    <a:pt x="451" y="622"/>
                    <a:pt x="451" y="622"/>
                  </a:cubicBezTo>
                  <a:cubicBezTo>
                    <a:pt x="444" y="622"/>
                    <a:pt x="439" y="623"/>
                    <a:pt x="439" y="623"/>
                  </a:cubicBezTo>
                  <a:cubicBezTo>
                    <a:pt x="439" y="623"/>
                    <a:pt x="435" y="638"/>
                    <a:pt x="429" y="642"/>
                  </a:cubicBezTo>
                  <a:cubicBezTo>
                    <a:pt x="423" y="647"/>
                    <a:pt x="415" y="662"/>
                    <a:pt x="413" y="657"/>
                  </a:cubicBezTo>
                  <a:cubicBezTo>
                    <a:pt x="411" y="651"/>
                    <a:pt x="406" y="696"/>
                    <a:pt x="400" y="721"/>
                  </a:cubicBezTo>
                  <a:cubicBezTo>
                    <a:pt x="395" y="745"/>
                    <a:pt x="369" y="914"/>
                    <a:pt x="369" y="939"/>
                  </a:cubicBezTo>
                  <a:cubicBezTo>
                    <a:pt x="369" y="963"/>
                    <a:pt x="359" y="988"/>
                    <a:pt x="360" y="1005"/>
                  </a:cubicBezTo>
                  <a:cubicBezTo>
                    <a:pt x="361" y="1022"/>
                    <a:pt x="357" y="1068"/>
                    <a:pt x="356" y="1093"/>
                  </a:cubicBezTo>
                  <a:cubicBezTo>
                    <a:pt x="355" y="1118"/>
                    <a:pt x="332" y="1144"/>
                    <a:pt x="332" y="1162"/>
                  </a:cubicBezTo>
                  <a:cubicBezTo>
                    <a:pt x="332" y="1181"/>
                    <a:pt x="338" y="1189"/>
                    <a:pt x="335" y="1200"/>
                  </a:cubicBezTo>
                  <a:cubicBezTo>
                    <a:pt x="332" y="1210"/>
                    <a:pt x="333" y="1218"/>
                    <a:pt x="345" y="1231"/>
                  </a:cubicBezTo>
                  <a:cubicBezTo>
                    <a:pt x="356" y="1243"/>
                    <a:pt x="361" y="1255"/>
                    <a:pt x="360" y="1264"/>
                  </a:cubicBezTo>
                  <a:cubicBezTo>
                    <a:pt x="359" y="1274"/>
                    <a:pt x="356" y="1278"/>
                    <a:pt x="333" y="1279"/>
                  </a:cubicBezTo>
                  <a:cubicBezTo>
                    <a:pt x="310" y="1280"/>
                    <a:pt x="288" y="1273"/>
                    <a:pt x="288" y="1267"/>
                  </a:cubicBezTo>
                  <a:cubicBezTo>
                    <a:pt x="288" y="1262"/>
                    <a:pt x="280" y="1260"/>
                    <a:pt x="273" y="1260"/>
                  </a:cubicBezTo>
                  <a:cubicBezTo>
                    <a:pt x="266" y="1260"/>
                    <a:pt x="267" y="1253"/>
                    <a:pt x="270" y="1239"/>
                  </a:cubicBezTo>
                  <a:cubicBezTo>
                    <a:pt x="273" y="1226"/>
                    <a:pt x="283" y="1208"/>
                    <a:pt x="277" y="1209"/>
                  </a:cubicBezTo>
                  <a:cubicBezTo>
                    <a:pt x="271" y="1211"/>
                    <a:pt x="266" y="1208"/>
                    <a:pt x="266" y="1188"/>
                  </a:cubicBezTo>
                  <a:cubicBezTo>
                    <a:pt x="266" y="1169"/>
                    <a:pt x="264" y="1163"/>
                    <a:pt x="272" y="1152"/>
                  </a:cubicBezTo>
                  <a:cubicBezTo>
                    <a:pt x="281" y="1140"/>
                    <a:pt x="279" y="1119"/>
                    <a:pt x="277" y="1102"/>
                  </a:cubicBezTo>
                  <a:cubicBezTo>
                    <a:pt x="275" y="1084"/>
                    <a:pt x="269" y="1072"/>
                    <a:pt x="274" y="1050"/>
                  </a:cubicBezTo>
                  <a:cubicBezTo>
                    <a:pt x="279" y="1029"/>
                    <a:pt x="280" y="1003"/>
                    <a:pt x="277" y="993"/>
                  </a:cubicBezTo>
                  <a:cubicBezTo>
                    <a:pt x="274" y="982"/>
                    <a:pt x="276" y="969"/>
                    <a:pt x="284" y="961"/>
                  </a:cubicBezTo>
                  <a:cubicBezTo>
                    <a:pt x="292" y="952"/>
                    <a:pt x="280" y="937"/>
                    <a:pt x="280" y="927"/>
                  </a:cubicBezTo>
                  <a:cubicBezTo>
                    <a:pt x="280" y="917"/>
                    <a:pt x="283" y="877"/>
                    <a:pt x="278" y="836"/>
                  </a:cubicBezTo>
                  <a:cubicBezTo>
                    <a:pt x="273" y="796"/>
                    <a:pt x="272" y="765"/>
                    <a:pt x="271" y="754"/>
                  </a:cubicBezTo>
                  <a:cubicBezTo>
                    <a:pt x="270" y="744"/>
                    <a:pt x="265" y="749"/>
                    <a:pt x="250" y="789"/>
                  </a:cubicBezTo>
                  <a:cubicBezTo>
                    <a:pt x="236" y="830"/>
                    <a:pt x="199" y="956"/>
                    <a:pt x="192" y="984"/>
                  </a:cubicBezTo>
                  <a:cubicBezTo>
                    <a:pt x="186" y="1008"/>
                    <a:pt x="166" y="1096"/>
                    <a:pt x="158" y="1136"/>
                  </a:cubicBezTo>
                  <a:cubicBezTo>
                    <a:pt x="158" y="509"/>
                    <a:pt x="158" y="509"/>
                    <a:pt x="158" y="509"/>
                  </a:cubicBezTo>
                  <a:cubicBezTo>
                    <a:pt x="160" y="506"/>
                    <a:pt x="158" y="485"/>
                    <a:pt x="163" y="469"/>
                  </a:cubicBezTo>
                  <a:cubicBezTo>
                    <a:pt x="169" y="451"/>
                    <a:pt x="171" y="426"/>
                    <a:pt x="172" y="396"/>
                  </a:cubicBezTo>
                  <a:cubicBezTo>
                    <a:pt x="172" y="396"/>
                    <a:pt x="165" y="421"/>
                    <a:pt x="158" y="437"/>
                  </a:cubicBezTo>
                  <a:cubicBezTo>
                    <a:pt x="158" y="224"/>
                    <a:pt x="158" y="224"/>
                    <a:pt x="158" y="224"/>
                  </a:cubicBezTo>
                  <a:cubicBezTo>
                    <a:pt x="164" y="221"/>
                    <a:pt x="175" y="219"/>
                    <a:pt x="190" y="217"/>
                  </a:cubicBezTo>
                  <a:cubicBezTo>
                    <a:pt x="226" y="212"/>
                    <a:pt x="252" y="202"/>
                    <a:pt x="261" y="195"/>
                  </a:cubicBezTo>
                  <a:cubicBezTo>
                    <a:pt x="266" y="191"/>
                    <a:pt x="269" y="188"/>
                    <a:pt x="272" y="185"/>
                  </a:cubicBezTo>
                  <a:cubicBezTo>
                    <a:pt x="274" y="182"/>
                    <a:pt x="279" y="177"/>
                    <a:pt x="275" y="177"/>
                  </a:cubicBezTo>
                  <a:cubicBezTo>
                    <a:pt x="266" y="176"/>
                    <a:pt x="264" y="142"/>
                    <a:pt x="260" y="132"/>
                  </a:cubicBezTo>
                  <a:cubicBezTo>
                    <a:pt x="255" y="122"/>
                    <a:pt x="257" y="115"/>
                    <a:pt x="260" y="106"/>
                  </a:cubicBezTo>
                  <a:cubicBezTo>
                    <a:pt x="263" y="97"/>
                    <a:pt x="257" y="83"/>
                    <a:pt x="265" y="69"/>
                  </a:cubicBezTo>
                  <a:cubicBezTo>
                    <a:pt x="272" y="55"/>
                    <a:pt x="262" y="37"/>
                    <a:pt x="272" y="35"/>
                  </a:cubicBezTo>
                  <a:cubicBezTo>
                    <a:pt x="283" y="33"/>
                    <a:pt x="279" y="21"/>
                    <a:pt x="290" y="21"/>
                  </a:cubicBezTo>
                  <a:cubicBezTo>
                    <a:pt x="300" y="21"/>
                    <a:pt x="301" y="6"/>
                    <a:pt x="312" y="11"/>
                  </a:cubicBezTo>
                  <a:cubicBezTo>
                    <a:pt x="322" y="16"/>
                    <a:pt x="322" y="0"/>
                    <a:pt x="330" y="10"/>
                  </a:cubicBezTo>
                  <a:close/>
                  <a:moveTo>
                    <a:pt x="158" y="1136"/>
                  </a:moveTo>
                  <a:cubicBezTo>
                    <a:pt x="156" y="1142"/>
                    <a:pt x="155" y="1147"/>
                    <a:pt x="155" y="1151"/>
                  </a:cubicBezTo>
                  <a:cubicBezTo>
                    <a:pt x="150" y="1175"/>
                    <a:pt x="144" y="1223"/>
                    <a:pt x="137" y="1223"/>
                  </a:cubicBezTo>
                  <a:cubicBezTo>
                    <a:pt x="131" y="1223"/>
                    <a:pt x="132" y="1228"/>
                    <a:pt x="131" y="1241"/>
                  </a:cubicBezTo>
                  <a:cubicBezTo>
                    <a:pt x="131" y="1255"/>
                    <a:pt x="117" y="1257"/>
                    <a:pt x="109" y="1260"/>
                  </a:cubicBezTo>
                  <a:cubicBezTo>
                    <a:pt x="102" y="1263"/>
                    <a:pt x="100" y="1255"/>
                    <a:pt x="100" y="1255"/>
                  </a:cubicBezTo>
                  <a:cubicBezTo>
                    <a:pt x="100" y="1255"/>
                    <a:pt x="87" y="1281"/>
                    <a:pt x="65" y="1284"/>
                  </a:cubicBezTo>
                  <a:cubicBezTo>
                    <a:pt x="43" y="1287"/>
                    <a:pt x="0" y="1295"/>
                    <a:pt x="0" y="1285"/>
                  </a:cubicBezTo>
                  <a:cubicBezTo>
                    <a:pt x="0" y="1274"/>
                    <a:pt x="5" y="1264"/>
                    <a:pt x="20" y="1256"/>
                  </a:cubicBezTo>
                  <a:cubicBezTo>
                    <a:pt x="34" y="1247"/>
                    <a:pt x="45" y="1224"/>
                    <a:pt x="51" y="1218"/>
                  </a:cubicBezTo>
                  <a:cubicBezTo>
                    <a:pt x="56" y="1212"/>
                    <a:pt x="49" y="1214"/>
                    <a:pt x="53" y="1203"/>
                  </a:cubicBezTo>
                  <a:cubicBezTo>
                    <a:pt x="58" y="1191"/>
                    <a:pt x="73" y="1123"/>
                    <a:pt x="76" y="1101"/>
                  </a:cubicBezTo>
                  <a:cubicBezTo>
                    <a:pt x="78" y="1078"/>
                    <a:pt x="77" y="1002"/>
                    <a:pt x="87" y="967"/>
                  </a:cubicBezTo>
                  <a:cubicBezTo>
                    <a:pt x="98" y="931"/>
                    <a:pt x="131" y="816"/>
                    <a:pt x="135" y="784"/>
                  </a:cubicBezTo>
                  <a:cubicBezTo>
                    <a:pt x="140" y="753"/>
                    <a:pt x="147" y="721"/>
                    <a:pt x="147" y="703"/>
                  </a:cubicBezTo>
                  <a:cubicBezTo>
                    <a:pt x="147" y="686"/>
                    <a:pt x="149" y="674"/>
                    <a:pt x="154" y="662"/>
                  </a:cubicBezTo>
                  <a:cubicBezTo>
                    <a:pt x="158" y="649"/>
                    <a:pt x="153" y="632"/>
                    <a:pt x="153" y="632"/>
                  </a:cubicBezTo>
                  <a:cubicBezTo>
                    <a:pt x="153" y="632"/>
                    <a:pt x="140" y="642"/>
                    <a:pt x="132" y="648"/>
                  </a:cubicBezTo>
                  <a:cubicBezTo>
                    <a:pt x="125" y="655"/>
                    <a:pt x="125" y="645"/>
                    <a:pt x="129" y="629"/>
                  </a:cubicBezTo>
                  <a:cubicBezTo>
                    <a:pt x="132" y="614"/>
                    <a:pt x="130" y="605"/>
                    <a:pt x="126" y="610"/>
                  </a:cubicBezTo>
                  <a:cubicBezTo>
                    <a:pt x="122" y="615"/>
                    <a:pt x="119" y="585"/>
                    <a:pt x="109" y="566"/>
                  </a:cubicBezTo>
                  <a:cubicBezTo>
                    <a:pt x="100" y="548"/>
                    <a:pt x="78" y="511"/>
                    <a:pt x="83" y="489"/>
                  </a:cubicBezTo>
                  <a:cubicBezTo>
                    <a:pt x="88" y="468"/>
                    <a:pt x="90" y="431"/>
                    <a:pt x="96" y="412"/>
                  </a:cubicBezTo>
                  <a:cubicBezTo>
                    <a:pt x="102" y="394"/>
                    <a:pt x="107" y="361"/>
                    <a:pt x="114" y="341"/>
                  </a:cubicBezTo>
                  <a:cubicBezTo>
                    <a:pt x="121" y="321"/>
                    <a:pt x="120" y="311"/>
                    <a:pt x="129" y="291"/>
                  </a:cubicBezTo>
                  <a:cubicBezTo>
                    <a:pt x="137" y="271"/>
                    <a:pt x="147" y="247"/>
                    <a:pt x="147" y="238"/>
                  </a:cubicBezTo>
                  <a:cubicBezTo>
                    <a:pt x="147" y="232"/>
                    <a:pt x="149" y="228"/>
                    <a:pt x="158" y="224"/>
                  </a:cubicBezTo>
                  <a:cubicBezTo>
                    <a:pt x="158" y="437"/>
                    <a:pt x="158" y="437"/>
                    <a:pt x="158" y="437"/>
                  </a:cubicBezTo>
                  <a:cubicBezTo>
                    <a:pt x="155" y="443"/>
                    <a:pt x="152" y="448"/>
                    <a:pt x="150" y="449"/>
                  </a:cubicBezTo>
                  <a:cubicBezTo>
                    <a:pt x="142" y="451"/>
                    <a:pt x="141" y="461"/>
                    <a:pt x="150" y="466"/>
                  </a:cubicBezTo>
                  <a:cubicBezTo>
                    <a:pt x="158" y="471"/>
                    <a:pt x="153" y="504"/>
                    <a:pt x="157" y="509"/>
                  </a:cubicBezTo>
                  <a:cubicBezTo>
                    <a:pt x="157" y="509"/>
                    <a:pt x="157" y="509"/>
                    <a:pt x="158" y="509"/>
                  </a:cubicBezTo>
                  <a:lnTo>
                    <a:pt x="158" y="1136"/>
                  </a:lnTo>
                  <a:close/>
                </a:path>
              </a:pathLst>
            </a:custGeom>
            <a:solidFill>
              <a:schemeClr val="tx1">
                <a:lumMod val="65000"/>
                <a:lumOff val="3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0"/>
            <p:cNvSpPr>
              <a:spLocks/>
            </p:cNvSpPr>
            <p:nvPr/>
          </p:nvSpPr>
          <p:spPr bwMode="auto">
            <a:xfrm>
              <a:off x="4701" y="1169"/>
              <a:ext cx="325" cy="633"/>
            </a:xfrm>
            <a:custGeom>
              <a:avLst/>
              <a:gdLst>
                <a:gd name="T0" fmla="*/ 153 w 191"/>
                <a:gd name="T1" fmla="*/ 0 h 373"/>
                <a:gd name="T2" fmla="*/ 155 w 191"/>
                <a:gd name="T3" fmla="*/ 3 h 373"/>
                <a:gd name="T4" fmla="*/ 162 w 191"/>
                <a:gd name="T5" fmla="*/ 15 h 373"/>
                <a:gd name="T6" fmla="*/ 162 w 191"/>
                <a:gd name="T7" fmla="*/ 17 h 373"/>
                <a:gd name="T8" fmla="*/ 156 w 191"/>
                <a:gd name="T9" fmla="*/ 149 h 373"/>
                <a:gd name="T10" fmla="*/ 157 w 191"/>
                <a:gd name="T11" fmla="*/ 255 h 373"/>
                <a:gd name="T12" fmla="*/ 175 w 191"/>
                <a:gd name="T13" fmla="*/ 334 h 373"/>
                <a:gd name="T14" fmla="*/ 191 w 191"/>
                <a:gd name="T15" fmla="*/ 372 h 373"/>
                <a:gd name="T16" fmla="*/ 126 w 191"/>
                <a:gd name="T17" fmla="*/ 368 h 373"/>
                <a:gd name="T18" fmla="*/ 20 w 191"/>
                <a:gd name="T19" fmla="*/ 369 h 373"/>
                <a:gd name="T20" fmla="*/ 0 w 191"/>
                <a:gd name="T21" fmla="*/ 361 h 373"/>
                <a:gd name="T22" fmla="*/ 24 w 191"/>
                <a:gd name="T23" fmla="*/ 291 h 373"/>
                <a:gd name="T24" fmla="*/ 44 w 191"/>
                <a:gd name="T25" fmla="*/ 155 h 373"/>
                <a:gd name="T26" fmla="*/ 52 w 191"/>
                <a:gd name="T27" fmla="*/ 32 h 373"/>
                <a:gd name="T28" fmla="*/ 60 w 191"/>
                <a:gd name="T29" fmla="*/ 11 h 373"/>
                <a:gd name="T30" fmla="*/ 61 w 191"/>
                <a:gd name="T31" fmla="*/ 10 h 373"/>
                <a:gd name="T32" fmla="*/ 72 w 191"/>
                <a:gd name="T33" fmla="*/ 0 h 373"/>
                <a:gd name="T34" fmla="*/ 91 w 191"/>
                <a:gd name="T35" fmla="*/ 23 h 373"/>
                <a:gd name="T36" fmla="*/ 121 w 191"/>
                <a:gd name="T37" fmla="*/ 33 h 373"/>
                <a:gd name="T38" fmla="*/ 153 w 191"/>
                <a:gd name="T39"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1" h="373">
                  <a:moveTo>
                    <a:pt x="153" y="0"/>
                  </a:moveTo>
                  <a:cubicBezTo>
                    <a:pt x="154" y="3"/>
                    <a:pt x="155" y="3"/>
                    <a:pt x="155" y="3"/>
                  </a:cubicBezTo>
                  <a:cubicBezTo>
                    <a:pt x="162" y="15"/>
                    <a:pt x="162" y="15"/>
                    <a:pt x="162" y="15"/>
                  </a:cubicBezTo>
                  <a:cubicBezTo>
                    <a:pt x="162" y="16"/>
                    <a:pt x="162" y="16"/>
                    <a:pt x="162" y="17"/>
                  </a:cubicBezTo>
                  <a:cubicBezTo>
                    <a:pt x="159" y="37"/>
                    <a:pt x="156" y="104"/>
                    <a:pt x="156" y="149"/>
                  </a:cubicBezTo>
                  <a:cubicBezTo>
                    <a:pt x="156" y="194"/>
                    <a:pt x="150" y="218"/>
                    <a:pt x="157" y="255"/>
                  </a:cubicBezTo>
                  <a:cubicBezTo>
                    <a:pt x="164" y="291"/>
                    <a:pt x="165" y="312"/>
                    <a:pt x="175" y="334"/>
                  </a:cubicBezTo>
                  <a:cubicBezTo>
                    <a:pt x="185" y="356"/>
                    <a:pt x="191" y="372"/>
                    <a:pt x="191" y="372"/>
                  </a:cubicBezTo>
                  <a:cubicBezTo>
                    <a:pt x="191" y="372"/>
                    <a:pt x="159" y="368"/>
                    <a:pt x="126" y="368"/>
                  </a:cubicBezTo>
                  <a:cubicBezTo>
                    <a:pt x="93" y="368"/>
                    <a:pt x="33" y="373"/>
                    <a:pt x="20" y="369"/>
                  </a:cubicBezTo>
                  <a:cubicBezTo>
                    <a:pt x="8" y="366"/>
                    <a:pt x="0" y="361"/>
                    <a:pt x="0" y="361"/>
                  </a:cubicBezTo>
                  <a:cubicBezTo>
                    <a:pt x="0" y="361"/>
                    <a:pt x="14" y="328"/>
                    <a:pt x="24" y="291"/>
                  </a:cubicBezTo>
                  <a:cubicBezTo>
                    <a:pt x="34" y="255"/>
                    <a:pt x="44" y="205"/>
                    <a:pt x="44" y="155"/>
                  </a:cubicBezTo>
                  <a:cubicBezTo>
                    <a:pt x="44" y="105"/>
                    <a:pt x="42" y="57"/>
                    <a:pt x="52" y="32"/>
                  </a:cubicBezTo>
                  <a:cubicBezTo>
                    <a:pt x="56" y="23"/>
                    <a:pt x="58" y="16"/>
                    <a:pt x="60" y="11"/>
                  </a:cubicBezTo>
                  <a:cubicBezTo>
                    <a:pt x="60" y="11"/>
                    <a:pt x="58" y="12"/>
                    <a:pt x="61" y="10"/>
                  </a:cubicBezTo>
                  <a:cubicBezTo>
                    <a:pt x="63" y="8"/>
                    <a:pt x="69" y="3"/>
                    <a:pt x="72" y="0"/>
                  </a:cubicBezTo>
                  <a:cubicBezTo>
                    <a:pt x="77" y="6"/>
                    <a:pt x="80" y="10"/>
                    <a:pt x="91" y="23"/>
                  </a:cubicBezTo>
                  <a:cubicBezTo>
                    <a:pt x="102" y="36"/>
                    <a:pt x="103" y="45"/>
                    <a:pt x="121" y="33"/>
                  </a:cubicBezTo>
                  <a:cubicBezTo>
                    <a:pt x="135" y="24"/>
                    <a:pt x="144" y="11"/>
                    <a:pt x="15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1"/>
            <p:cNvSpPr>
              <a:spLocks/>
            </p:cNvSpPr>
            <p:nvPr/>
          </p:nvSpPr>
          <p:spPr bwMode="auto">
            <a:xfrm>
              <a:off x="4752" y="1242"/>
              <a:ext cx="157" cy="626"/>
            </a:xfrm>
            <a:custGeom>
              <a:avLst/>
              <a:gdLst>
                <a:gd name="T0" fmla="*/ 77 w 92"/>
                <a:gd name="T1" fmla="*/ 0 h 369"/>
                <a:gd name="T2" fmla="*/ 59 w 92"/>
                <a:gd name="T3" fmla="*/ 18 h 369"/>
                <a:gd name="T4" fmla="*/ 65 w 92"/>
                <a:gd name="T5" fmla="*/ 29 h 369"/>
                <a:gd name="T6" fmla="*/ 37 w 92"/>
                <a:gd name="T7" fmla="*/ 139 h 369"/>
                <a:gd name="T8" fmla="*/ 4 w 92"/>
                <a:gd name="T9" fmla="*/ 314 h 369"/>
                <a:gd name="T10" fmla="*/ 15 w 92"/>
                <a:gd name="T11" fmla="*/ 354 h 369"/>
                <a:gd name="T12" fmla="*/ 35 w 92"/>
                <a:gd name="T13" fmla="*/ 356 h 369"/>
                <a:gd name="T14" fmla="*/ 59 w 92"/>
                <a:gd name="T15" fmla="*/ 311 h 369"/>
                <a:gd name="T16" fmla="*/ 80 w 92"/>
                <a:gd name="T17" fmla="*/ 168 h 369"/>
                <a:gd name="T18" fmla="*/ 87 w 92"/>
                <a:gd name="T19" fmla="*/ 57 h 369"/>
                <a:gd name="T20" fmla="*/ 81 w 92"/>
                <a:gd name="T21" fmla="*/ 29 h 369"/>
                <a:gd name="T22" fmla="*/ 92 w 92"/>
                <a:gd name="T23" fmla="*/ 17 h 369"/>
                <a:gd name="T24" fmla="*/ 77 w 92"/>
                <a:gd name="T25"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369">
                  <a:moveTo>
                    <a:pt x="77" y="0"/>
                  </a:moveTo>
                  <a:cubicBezTo>
                    <a:pt x="59" y="18"/>
                    <a:pt x="59" y="18"/>
                    <a:pt x="59" y="18"/>
                  </a:cubicBezTo>
                  <a:cubicBezTo>
                    <a:pt x="59" y="18"/>
                    <a:pt x="68" y="21"/>
                    <a:pt x="65" y="29"/>
                  </a:cubicBezTo>
                  <a:cubicBezTo>
                    <a:pt x="62" y="37"/>
                    <a:pt x="49" y="81"/>
                    <a:pt x="37" y="139"/>
                  </a:cubicBezTo>
                  <a:cubicBezTo>
                    <a:pt x="24" y="198"/>
                    <a:pt x="7" y="300"/>
                    <a:pt x="4" y="314"/>
                  </a:cubicBezTo>
                  <a:cubicBezTo>
                    <a:pt x="0" y="329"/>
                    <a:pt x="5" y="339"/>
                    <a:pt x="15" y="354"/>
                  </a:cubicBezTo>
                  <a:cubicBezTo>
                    <a:pt x="24" y="369"/>
                    <a:pt x="25" y="369"/>
                    <a:pt x="35" y="356"/>
                  </a:cubicBezTo>
                  <a:cubicBezTo>
                    <a:pt x="45" y="343"/>
                    <a:pt x="52" y="348"/>
                    <a:pt x="59" y="311"/>
                  </a:cubicBezTo>
                  <a:cubicBezTo>
                    <a:pt x="65" y="274"/>
                    <a:pt x="75" y="200"/>
                    <a:pt x="80" y="168"/>
                  </a:cubicBezTo>
                  <a:cubicBezTo>
                    <a:pt x="85" y="135"/>
                    <a:pt x="91" y="72"/>
                    <a:pt x="87" y="57"/>
                  </a:cubicBezTo>
                  <a:cubicBezTo>
                    <a:pt x="83" y="43"/>
                    <a:pt x="80" y="35"/>
                    <a:pt x="81" y="29"/>
                  </a:cubicBezTo>
                  <a:cubicBezTo>
                    <a:pt x="83" y="23"/>
                    <a:pt x="92" y="17"/>
                    <a:pt x="92" y="17"/>
                  </a:cubicBezTo>
                  <a:cubicBezTo>
                    <a:pt x="92" y="17"/>
                    <a:pt x="85" y="4"/>
                    <a:pt x="77" y="0"/>
                  </a:cubicBezTo>
                  <a:close/>
                </a:path>
              </a:pathLst>
            </a:custGeom>
            <a:solidFill>
              <a:schemeClr val="tx1">
                <a:lumMod val="65000"/>
                <a:lumOff val="3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11"/>
          <p:cNvGrpSpPr>
            <a:grpSpLocks noChangeAspect="1"/>
          </p:cNvGrpSpPr>
          <p:nvPr/>
        </p:nvGrpSpPr>
        <p:grpSpPr bwMode="auto">
          <a:xfrm>
            <a:off x="1645763" y="2767622"/>
            <a:ext cx="897857" cy="2809103"/>
            <a:chOff x="2681" y="545"/>
            <a:chExt cx="816" cy="2553"/>
          </a:xfrm>
        </p:grpSpPr>
        <p:sp>
          <p:nvSpPr>
            <p:cNvPr id="40" name="Freeform 12"/>
            <p:cNvSpPr>
              <a:spLocks/>
            </p:cNvSpPr>
            <p:nvPr/>
          </p:nvSpPr>
          <p:spPr bwMode="auto">
            <a:xfrm>
              <a:off x="2681" y="545"/>
              <a:ext cx="816" cy="2553"/>
            </a:xfrm>
            <a:custGeom>
              <a:avLst/>
              <a:gdLst>
                <a:gd name="T0" fmla="*/ 230 w 342"/>
                <a:gd name="T1" fmla="*/ 37 h 1078"/>
                <a:gd name="T2" fmla="*/ 223 w 342"/>
                <a:gd name="T3" fmla="*/ 116 h 1078"/>
                <a:gd name="T4" fmla="*/ 203 w 342"/>
                <a:gd name="T5" fmla="*/ 159 h 1078"/>
                <a:gd name="T6" fmla="*/ 238 w 342"/>
                <a:gd name="T7" fmla="*/ 185 h 1078"/>
                <a:gd name="T8" fmla="*/ 304 w 342"/>
                <a:gd name="T9" fmla="*/ 271 h 1078"/>
                <a:gd name="T10" fmla="*/ 329 w 342"/>
                <a:gd name="T11" fmla="*/ 358 h 1078"/>
                <a:gd name="T12" fmla="*/ 278 w 342"/>
                <a:gd name="T13" fmla="*/ 377 h 1078"/>
                <a:gd name="T14" fmla="*/ 278 w 342"/>
                <a:gd name="T15" fmla="*/ 450 h 1078"/>
                <a:gd name="T16" fmla="*/ 286 w 342"/>
                <a:gd name="T17" fmla="*/ 572 h 1078"/>
                <a:gd name="T18" fmla="*/ 269 w 342"/>
                <a:gd name="T19" fmla="*/ 671 h 1078"/>
                <a:gd name="T20" fmla="*/ 233 w 342"/>
                <a:gd name="T21" fmla="*/ 921 h 1078"/>
                <a:gd name="T22" fmla="*/ 256 w 342"/>
                <a:gd name="T23" fmla="*/ 982 h 1078"/>
                <a:gd name="T24" fmla="*/ 284 w 342"/>
                <a:gd name="T25" fmla="*/ 1008 h 1078"/>
                <a:gd name="T26" fmla="*/ 257 w 342"/>
                <a:gd name="T27" fmla="*/ 1028 h 1078"/>
                <a:gd name="T28" fmla="*/ 212 w 342"/>
                <a:gd name="T29" fmla="*/ 1021 h 1078"/>
                <a:gd name="T30" fmla="*/ 158 w 342"/>
                <a:gd name="T31" fmla="*/ 1010 h 1078"/>
                <a:gd name="T32" fmla="*/ 162 w 342"/>
                <a:gd name="T33" fmla="*/ 952 h 1078"/>
                <a:gd name="T34" fmla="*/ 157 w 342"/>
                <a:gd name="T35" fmla="*/ 746 h 1078"/>
                <a:gd name="T36" fmla="*/ 74 w 342"/>
                <a:gd name="T37" fmla="*/ 1019 h 1078"/>
                <a:gd name="T38" fmla="*/ 88 w 342"/>
                <a:gd name="T39" fmla="*/ 1057 h 1078"/>
                <a:gd name="T40" fmla="*/ 24 w 342"/>
                <a:gd name="T41" fmla="*/ 1063 h 1078"/>
                <a:gd name="T42" fmla="*/ 2 w 342"/>
                <a:gd name="T43" fmla="*/ 1025 h 1078"/>
                <a:gd name="T44" fmla="*/ 6 w 342"/>
                <a:gd name="T45" fmla="*/ 980 h 1078"/>
                <a:gd name="T46" fmla="*/ 71 w 342"/>
                <a:gd name="T47" fmla="*/ 568 h 1078"/>
                <a:gd name="T48" fmla="*/ 70 w 342"/>
                <a:gd name="T49" fmla="*/ 492 h 1078"/>
                <a:gd name="T50" fmla="*/ 80 w 342"/>
                <a:gd name="T51" fmla="*/ 408 h 1078"/>
                <a:gd name="T52" fmla="*/ 56 w 342"/>
                <a:gd name="T53" fmla="*/ 284 h 1078"/>
                <a:gd name="T54" fmla="*/ 89 w 342"/>
                <a:gd name="T55" fmla="*/ 178 h 1078"/>
                <a:gd name="T56" fmla="*/ 134 w 342"/>
                <a:gd name="T57" fmla="*/ 138 h 1078"/>
                <a:gd name="T58" fmla="*/ 137 w 342"/>
                <a:gd name="T59" fmla="*/ 122 h 1078"/>
                <a:gd name="T60" fmla="*/ 126 w 342"/>
                <a:gd name="T61" fmla="*/ 88 h 1078"/>
                <a:gd name="T62" fmla="*/ 142 w 342"/>
                <a:gd name="T63" fmla="*/ 22 h 1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2" h="1078">
                  <a:moveTo>
                    <a:pt x="206" y="13"/>
                  </a:moveTo>
                  <a:cubicBezTo>
                    <a:pt x="214" y="14"/>
                    <a:pt x="223" y="19"/>
                    <a:pt x="230" y="37"/>
                  </a:cubicBezTo>
                  <a:cubicBezTo>
                    <a:pt x="236" y="55"/>
                    <a:pt x="237" y="68"/>
                    <a:pt x="231" y="81"/>
                  </a:cubicBezTo>
                  <a:cubicBezTo>
                    <a:pt x="225" y="94"/>
                    <a:pt x="225" y="104"/>
                    <a:pt x="223" y="116"/>
                  </a:cubicBezTo>
                  <a:cubicBezTo>
                    <a:pt x="220" y="128"/>
                    <a:pt x="212" y="147"/>
                    <a:pt x="206" y="149"/>
                  </a:cubicBezTo>
                  <a:cubicBezTo>
                    <a:pt x="201" y="150"/>
                    <a:pt x="203" y="154"/>
                    <a:pt x="203" y="159"/>
                  </a:cubicBezTo>
                  <a:cubicBezTo>
                    <a:pt x="203" y="165"/>
                    <a:pt x="206" y="172"/>
                    <a:pt x="206" y="172"/>
                  </a:cubicBezTo>
                  <a:cubicBezTo>
                    <a:pt x="206" y="172"/>
                    <a:pt x="222" y="181"/>
                    <a:pt x="238" y="185"/>
                  </a:cubicBezTo>
                  <a:cubicBezTo>
                    <a:pt x="253" y="189"/>
                    <a:pt x="277" y="206"/>
                    <a:pt x="279" y="228"/>
                  </a:cubicBezTo>
                  <a:cubicBezTo>
                    <a:pt x="281" y="250"/>
                    <a:pt x="291" y="260"/>
                    <a:pt x="304" y="271"/>
                  </a:cubicBezTo>
                  <a:cubicBezTo>
                    <a:pt x="317" y="283"/>
                    <a:pt x="331" y="283"/>
                    <a:pt x="335" y="303"/>
                  </a:cubicBezTo>
                  <a:cubicBezTo>
                    <a:pt x="339" y="324"/>
                    <a:pt x="342" y="352"/>
                    <a:pt x="329" y="358"/>
                  </a:cubicBezTo>
                  <a:cubicBezTo>
                    <a:pt x="316" y="364"/>
                    <a:pt x="284" y="361"/>
                    <a:pt x="284" y="361"/>
                  </a:cubicBezTo>
                  <a:cubicBezTo>
                    <a:pt x="284" y="361"/>
                    <a:pt x="283" y="372"/>
                    <a:pt x="278" y="377"/>
                  </a:cubicBezTo>
                  <a:cubicBezTo>
                    <a:pt x="273" y="382"/>
                    <a:pt x="265" y="386"/>
                    <a:pt x="265" y="386"/>
                  </a:cubicBezTo>
                  <a:cubicBezTo>
                    <a:pt x="265" y="386"/>
                    <a:pt x="275" y="424"/>
                    <a:pt x="278" y="450"/>
                  </a:cubicBezTo>
                  <a:cubicBezTo>
                    <a:pt x="280" y="476"/>
                    <a:pt x="284" y="530"/>
                    <a:pt x="286" y="543"/>
                  </a:cubicBezTo>
                  <a:cubicBezTo>
                    <a:pt x="289" y="556"/>
                    <a:pt x="291" y="567"/>
                    <a:pt x="286" y="572"/>
                  </a:cubicBezTo>
                  <a:cubicBezTo>
                    <a:pt x="280" y="576"/>
                    <a:pt x="277" y="577"/>
                    <a:pt x="277" y="577"/>
                  </a:cubicBezTo>
                  <a:cubicBezTo>
                    <a:pt x="277" y="577"/>
                    <a:pt x="275" y="635"/>
                    <a:pt x="269" y="671"/>
                  </a:cubicBezTo>
                  <a:cubicBezTo>
                    <a:pt x="264" y="707"/>
                    <a:pt x="255" y="747"/>
                    <a:pt x="248" y="789"/>
                  </a:cubicBezTo>
                  <a:cubicBezTo>
                    <a:pt x="241" y="831"/>
                    <a:pt x="235" y="900"/>
                    <a:pt x="233" y="921"/>
                  </a:cubicBezTo>
                  <a:cubicBezTo>
                    <a:pt x="230" y="942"/>
                    <a:pt x="229" y="943"/>
                    <a:pt x="233" y="952"/>
                  </a:cubicBezTo>
                  <a:cubicBezTo>
                    <a:pt x="236" y="961"/>
                    <a:pt x="261" y="979"/>
                    <a:pt x="256" y="982"/>
                  </a:cubicBezTo>
                  <a:cubicBezTo>
                    <a:pt x="252" y="985"/>
                    <a:pt x="252" y="985"/>
                    <a:pt x="252" y="985"/>
                  </a:cubicBezTo>
                  <a:cubicBezTo>
                    <a:pt x="252" y="985"/>
                    <a:pt x="269" y="1008"/>
                    <a:pt x="284" y="1008"/>
                  </a:cubicBezTo>
                  <a:cubicBezTo>
                    <a:pt x="299" y="1008"/>
                    <a:pt x="317" y="1013"/>
                    <a:pt x="317" y="1024"/>
                  </a:cubicBezTo>
                  <a:cubicBezTo>
                    <a:pt x="317" y="1035"/>
                    <a:pt x="272" y="1028"/>
                    <a:pt x="257" y="1028"/>
                  </a:cubicBezTo>
                  <a:cubicBezTo>
                    <a:pt x="242" y="1028"/>
                    <a:pt x="226" y="1021"/>
                    <a:pt x="219" y="1017"/>
                  </a:cubicBezTo>
                  <a:cubicBezTo>
                    <a:pt x="211" y="1014"/>
                    <a:pt x="212" y="1021"/>
                    <a:pt x="212" y="1021"/>
                  </a:cubicBezTo>
                  <a:cubicBezTo>
                    <a:pt x="212" y="1021"/>
                    <a:pt x="192" y="1021"/>
                    <a:pt x="178" y="1020"/>
                  </a:cubicBezTo>
                  <a:cubicBezTo>
                    <a:pt x="164" y="1018"/>
                    <a:pt x="158" y="1018"/>
                    <a:pt x="158" y="1010"/>
                  </a:cubicBezTo>
                  <a:cubicBezTo>
                    <a:pt x="158" y="1002"/>
                    <a:pt x="158" y="999"/>
                    <a:pt x="158" y="999"/>
                  </a:cubicBezTo>
                  <a:cubicBezTo>
                    <a:pt x="158" y="999"/>
                    <a:pt x="158" y="977"/>
                    <a:pt x="162" y="952"/>
                  </a:cubicBezTo>
                  <a:cubicBezTo>
                    <a:pt x="165" y="928"/>
                    <a:pt x="163" y="833"/>
                    <a:pt x="162" y="804"/>
                  </a:cubicBezTo>
                  <a:cubicBezTo>
                    <a:pt x="160" y="775"/>
                    <a:pt x="157" y="746"/>
                    <a:pt x="157" y="746"/>
                  </a:cubicBezTo>
                  <a:cubicBezTo>
                    <a:pt x="157" y="746"/>
                    <a:pt x="128" y="846"/>
                    <a:pt x="113" y="901"/>
                  </a:cubicBezTo>
                  <a:cubicBezTo>
                    <a:pt x="97" y="957"/>
                    <a:pt x="78" y="1016"/>
                    <a:pt x="74" y="1019"/>
                  </a:cubicBezTo>
                  <a:cubicBezTo>
                    <a:pt x="70" y="1021"/>
                    <a:pt x="71" y="1025"/>
                    <a:pt x="71" y="1025"/>
                  </a:cubicBezTo>
                  <a:cubicBezTo>
                    <a:pt x="71" y="1025"/>
                    <a:pt x="87" y="1044"/>
                    <a:pt x="88" y="1057"/>
                  </a:cubicBezTo>
                  <a:cubicBezTo>
                    <a:pt x="89" y="1070"/>
                    <a:pt x="92" y="1075"/>
                    <a:pt x="79" y="1077"/>
                  </a:cubicBezTo>
                  <a:cubicBezTo>
                    <a:pt x="66" y="1078"/>
                    <a:pt x="35" y="1070"/>
                    <a:pt x="24" y="1063"/>
                  </a:cubicBezTo>
                  <a:cubicBezTo>
                    <a:pt x="14" y="1055"/>
                    <a:pt x="13" y="1047"/>
                    <a:pt x="8" y="1043"/>
                  </a:cubicBezTo>
                  <a:cubicBezTo>
                    <a:pt x="2" y="1040"/>
                    <a:pt x="0" y="1034"/>
                    <a:pt x="2" y="1025"/>
                  </a:cubicBezTo>
                  <a:cubicBezTo>
                    <a:pt x="5" y="1016"/>
                    <a:pt x="5" y="1014"/>
                    <a:pt x="5" y="1014"/>
                  </a:cubicBezTo>
                  <a:cubicBezTo>
                    <a:pt x="5" y="1014"/>
                    <a:pt x="1" y="1011"/>
                    <a:pt x="6" y="980"/>
                  </a:cubicBezTo>
                  <a:cubicBezTo>
                    <a:pt x="11" y="950"/>
                    <a:pt x="35" y="786"/>
                    <a:pt x="50" y="712"/>
                  </a:cubicBezTo>
                  <a:cubicBezTo>
                    <a:pt x="66" y="639"/>
                    <a:pt x="71" y="577"/>
                    <a:pt x="71" y="568"/>
                  </a:cubicBezTo>
                  <a:cubicBezTo>
                    <a:pt x="71" y="558"/>
                    <a:pt x="68" y="559"/>
                    <a:pt x="62" y="556"/>
                  </a:cubicBezTo>
                  <a:cubicBezTo>
                    <a:pt x="56" y="552"/>
                    <a:pt x="68" y="513"/>
                    <a:pt x="70" y="492"/>
                  </a:cubicBezTo>
                  <a:cubicBezTo>
                    <a:pt x="71" y="471"/>
                    <a:pt x="73" y="456"/>
                    <a:pt x="73" y="442"/>
                  </a:cubicBezTo>
                  <a:cubicBezTo>
                    <a:pt x="72" y="428"/>
                    <a:pt x="78" y="419"/>
                    <a:pt x="80" y="408"/>
                  </a:cubicBezTo>
                  <a:cubicBezTo>
                    <a:pt x="81" y="397"/>
                    <a:pt x="85" y="368"/>
                    <a:pt x="77" y="344"/>
                  </a:cubicBezTo>
                  <a:cubicBezTo>
                    <a:pt x="68" y="319"/>
                    <a:pt x="60" y="289"/>
                    <a:pt x="56" y="284"/>
                  </a:cubicBezTo>
                  <a:cubicBezTo>
                    <a:pt x="52" y="279"/>
                    <a:pt x="56" y="261"/>
                    <a:pt x="58" y="238"/>
                  </a:cubicBezTo>
                  <a:cubicBezTo>
                    <a:pt x="60" y="214"/>
                    <a:pt x="66" y="190"/>
                    <a:pt x="89" y="178"/>
                  </a:cubicBezTo>
                  <a:cubicBezTo>
                    <a:pt x="112" y="165"/>
                    <a:pt x="122" y="162"/>
                    <a:pt x="128" y="152"/>
                  </a:cubicBezTo>
                  <a:cubicBezTo>
                    <a:pt x="135" y="141"/>
                    <a:pt x="131" y="140"/>
                    <a:pt x="134" y="138"/>
                  </a:cubicBezTo>
                  <a:cubicBezTo>
                    <a:pt x="137" y="136"/>
                    <a:pt x="138" y="135"/>
                    <a:pt x="138" y="135"/>
                  </a:cubicBezTo>
                  <a:cubicBezTo>
                    <a:pt x="138" y="135"/>
                    <a:pt x="138" y="126"/>
                    <a:pt x="137" y="122"/>
                  </a:cubicBezTo>
                  <a:cubicBezTo>
                    <a:pt x="136" y="118"/>
                    <a:pt x="132" y="118"/>
                    <a:pt x="131" y="113"/>
                  </a:cubicBezTo>
                  <a:cubicBezTo>
                    <a:pt x="129" y="109"/>
                    <a:pt x="125" y="96"/>
                    <a:pt x="126" y="88"/>
                  </a:cubicBezTo>
                  <a:cubicBezTo>
                    <a:pt x="127" y="80"/>
                    <a:pt x="129" y="79"/>
                    <a:pt x="129" y="79"/>
                  </a:cubicBezTo>
                  <a:cubicBezTo>
                    <a:pt x="129" y="79"/>
                    <a:pt x="125" y="35"/>
                    <a:pt x="142" y="22"/>
                  </a:cubicBezTo>
                  <a:cubicBezTo>
                    <a:pt x="159" y="10"/>
                    <a:pt x="189" y="0"/>
                    <a:pt x="206" y="13"/>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3"/>
            <p:cNvSpPr>
              <a:spLocks/>
            </p:cNvSpPr>
            <p:nvPr/>
          </p:nvSpPr>
          <p:spPr bwMode="auto">
            <a:xfrm>
              <a:off x="2998" y="867"/>
              <a:ext cx="184" cy="156"/>
            </a:xfrm>
            <a:custGeom>
              <a:avLst/>
              <a:gdLst>
                <a:gd name="T0" fmla="*/ 70 w 77"/>
                <a:gd name="T1" fmla="*/ 26 h 66"/>
                <a:gd name="T2" fmla="*/ 73 w 77"/>
                <a:gd name="T3" fmla="*/ 36 h 66"/>
                <a:gd name="T4" fmla="*/ 74 w 77"/>
                <a:gd name="T5" fmla="*/ 37 h 66"/>
                <a:gd name="T6" fmla="*/ 77 w 77"/>
                <a:gd name="T7" fmla="*/ 66 h 66"/>
                <a:gd name="T8" fmla="*/ 74 w 77"/>
                <a:gd name="T9" fmla="*/ 63 h 66"/>
                <a:gd name="T10" fmla="*/ 63 w 77"/>
                <a:gd name="T11" fmla="*/ 48 h 66"/>
                <a:gd name="T12" fmla="*/ 56 w 77"/>
                <a:gd name="T13" fmla="*/ 63 h 66"/>
                <a:gd name="T14" fmla="*/ 0 w 77"/>
                <a:gd name="T15" fmla="*/ 4 h 66"/>
                <a:gd name="T16" fmla="*/ 1 w 77"/>
                <a:gd name="T17" fmla="*/ 2 h 66"/>
                <a:gd name="T18" fmla="*/ 5 w 77"/>
                <a:gd name="T19" fmla="*/ 0 h 66"/>
                <a:gd name="T20" fmla="*/ 27 w 77"/>
                <a:gd name="T21" fmla="*/ 25 h 66"/>
                <a:gd name="T22" fmla="*/ 63 w 77"/>
                <a:gd name="T23" fmla="*/ 45 h 66"/>
                <a:gd name="T24" fmla="*/ 70 w 77"/>
                <a:gd name="T25" fmla="*/ 2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66">
                  <a:moveTo>
                    <a:pt x="70" y="26"/>
                  </a:moveTo>
                  <a:cubicBezTo>
                    <a:pt x="71" y="31"/>
                    <a:pt x="73" y="36"/>
                    <a:pt x="73" y="36"/>
                  </a:cubicBezTo>
                  <a:cubicBezTo>
                    <a:pt x="73" y="36"/>
                    <a:pt x="74" y="37"/>
                    <a:pt x="74" y="37"/>
                  </a:cubicBezTo>
                  <a:cubicBezTo>
                    <a:pt x="74" y="43"/>
                    <a:pt x="76" y="56"/>
                    <a:pt x="77" y="66"/>
                  </a:cubicBezTo>
                  <a:cubicBezTo>
                    <a:pt x="76" y="66"/>
                    <a:pt x="75" y="65"/>
                    <a:pt x="74" y="63"/>
                  </a:cubicBezTo>
                  <a:cubicBezTo>
                    <a:pt x="69" y="52"/>
                    <a:pt x="67" y="46"/>
                    <a:pt x="63" y="48"/>
                  </a:cubicBezTo>
                  <a:cubicBezTo>
                    <a:pt x="61" y="50"/>
                    <a:pt x="58" y="57"/>
                    <a:pt x="56" y="63"/>
                  </a:cubicBezTo>
                  <a:cubicBezTo>
                    <a:pt x="43" y="48"/>
                    <a:pt x="12" y="14"/>
                    <a:pt x="0" y="4"/>
                  </a:cubicBezTo>
                  <a:cubicBezTo>
                    <a:pt x="0" y="3"/>
                    <a:pt x="0" y="3"/>
                    <a:pt x="1" y="2"/>
                  </a:cubicBezTo>
                  <a:cubicBezTo>
                    <a:pt x="3" y="1"/>
                    <a:pt x="4" y="0"/>
                    <a:pt x="5" y="0"/>
                  </a:cubicBezTo>
                  <a:cubicBezTo>
                    <a:pt x="8" y="6"/>
                    <a:pt x="17" y="19"/>
                    <a:pt x="27" y="25"/>
                  </a:cubicBezTo>
                  <a:cubicBezTo>
                    <a:pt x="38" y="31"/>
                    <a:pt x="63" y="45"/>
                    <a:pt x="63" y="45"/>
                  </a:cubicBezTo>
                  <a:cubicBezTo>
                    <a:pt x="63" y="45"/>
                    <a:pt x="68" y="33"/>
                    <a:pt x="70" y="2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4"/>
            <p:cNvSpPr>
              <a:spLocks/>
            </p:cNvSpPr>
            <p:nvPr/>
          </p:nvSpPr>
          <p:spPr bwMode="auto">
            <a:xfrm>
              <a:off x="3210" y="1225"/>
              <a:ext cx="93" cy="130"/>
            </a:xfrm>
            <a:custGeom>
              <a:avLst/>
              <a:gdLst>
                <a:gd name="T0" fmla="*/ 7 w 39"/>
                <a:gd name="T1" fmla="*/ 43 h 55"/>
                <a:gd name="T2" fmla="*/ 21 w 39"/>
                <a:gd name="T3" fmla="*/ 27 h 55"/>
                <a:gd name="T4" fmla="*/ 5 w 39"/>
                <a:gd name="T5" fmla="*/ 8 h 55"/>
                <a:gd name="T6" fmla="*/ 19 w 39"/>
                <a:gd name="T7" fmla="*/ 8 h 55"/>
                <a:gd name="T8" fmla="*/ 39 w 39"/>
                <a:gd name="T9" fmla="*/ 55 h 55"/>
                <a:gd name="T10" fmla="*/ 7 w 39"/>
                <a:gd name="T11" fmla="*/ 43 h 55"/>
              </a:gdLst>
              <a:ahLst/>
              <a:cxnLst>
                <a:cxn ang="0">
                  <a:pos x="T0" y="T1"/>
                </a:cxn>
                <a:cxn ang="0">
                  <a:pos x="T2" y="T3"/>
                </a:cxn>
                <a:cxn ang="0">
                  <a:pos x="T4" y="T5"/>
                </a:cxn>
                <a:cxn ang="0">
                  <a:pos x="T6" y="T7"/>
                </a:cxn>
                <a:cxn ang="0">
                  <a:pos x="T8" y="T9"/>
                </a:cxn>
                <a:cxn ang="0">
                  <a:pos x="T10" y="T11"/>
                </a:cxn>
              </a:cxnLst>
              <a:rect l="0" t="0" r="r" b="b"/>
              <a:pathLst>
                <a:path w="39" h="55">
                  <a:moveTo>
                    <a:pt x="7" y="43"/>
                  </a:moveTo>
                  <a:cubicBezTo>
                    <a:pt x="7" y="43"/>
                    <a:pt x="21" y="38"/>
                    <a:pt x="21" y="27"/>
                  </a:cubicBezTo>
                  <a:cubicBezTo>
                    <a:pt x="21" y="16"/>
                    <a:pt x="11" y="8"/>
                    <a:pt x="5" y="8"/>
                  </a:cubicBezTo>
                  <a:cubicBezTo>
                    <a:pt x="0" y="7"/>
                    <a:pt x="8" y="0"/>
                    <a:pt x="19" y="8"/>
                  </a:cubicBezTo>
                  <a:cubicBezTo>
                    <a:pt x="30" y="17"/>
                    <a:pt x="39" y="55"/>
                    <a:pt x="39" y="55"/>
                  </a:cubicBezTo>
                  <a:cubicBezTo>
                    <a:pt x="39" y="55"/>
                    <a:pt x="16" y="47"/>
                    <a:pt x="7"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5"/>
            <p:cNvSpPr>
              <a:spLocks/>
            </p:cNvSpPr>
            <p:nvPr/>
          </p:nvSpPr>
          <p:spPr bwMode="auto">
            <a:xfrm>
              <a:off x="3296" y="1371"/>
              <a:ext cx="22" cy="100"/>
            </a:xfrm>
            <a:custGeom>
              <a:avLst/>
              <a:gdLst>
                <a:gd name="T0" fmla="*/ 3 w 9"/>
                <a:gd name="T1" fmla="*/ 0 h 42"/>
                <a:gd name="T2" fmla="*/ 9 w 9"/>
                <a:gd name="T3" fmla="*/ 35 h 42"/>
                <a:gd name="T4" fmla="*/ 0 w 9"/>
                <a:gd name="T5" fmla="*/ 42 h 42"/>
                <a:gd name="T6" fmla="*/ 3 w 9"/>
                <a:gd name="T7" fmla="*/ 0 h 42"/>
              </a:gdLst>
              <a:ahLst/>
              <a:cxnLst>
                <a:cxn ang="0">
                  <a:pos x="T0" y="T1"/>
                </a:cxn>
                <a:cxn ang="0">
                  <a:pos x="T2" y="T3"/>
                </a:cxn>
                <a:cxn ang="0">
                  <a:pos x="T4" y="T5"/>
                </a:cxn>
                <a:cxn ang="0">
                  <a:pos x="T6" y="T7"/>
                </a:cxn>
              </a:cxnLst>
              <a:rect l="0" t="0" r="r" b="b"/>
              <a:pathLst>
                <a:path w="9" h="42">
                  <a:moveTo>
                    <a:pt x="3" y="0"/>
                  </a:moveTo>
                  <a:cubicBezTo>
                    <a:pt x="9" y="35"/>
                    <a:pt x="9" y="35"/>
                    <a:pt x="9" y="35"/>
                  </a:cubicBezTo>
                  <a:cubicBezTo>
                    <a:pt x="0" y="42"/>
                    <a:pt x="0" y="42"/>
                    <a:pt x="0" y="42"/>
                  </a:cubicBezTo>
                  <a:cubicBezTo>
                    <a:pt x="0" y="42"/>
                    <a:pt x="2" y="12"/>
                    <a:pt x="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4" name="Group 24"/>
          <p:cNvGrpSpPr>
            <a:grpSpLocks noChangeAspect="1"/>
          </p:cNvGrpSpPr>
          <p:nvPr/>
        </p:nvGrpSpPr>
        <p:grpSpPr bwMode="auto">
          <a:xfrm>
            <a:off x="1302078" y="2867391"/>
            <a:ext cx="642167" cy="2991590"/>
            <a:chOff x="4369" y="343"/>
            <a:chExt cx="610" cy="2449"/>
          </a:xfrm>
        </p:grpSpPr>
        <p:sp>
          <p:nvSpPr>
            <p:cNvPr id="45" name="Freeform 25"/>
            <p:cNvSpPr>
              <a:spLocks noEditPoints="1"/>
            </p:cNvSpPr>
            <p:nvPr/>
          </p:nvSpPr>
          <p:spPr bwMode="auto">
            <a:xfrm>
              <a:off x="4369" y="343"/>
              <a:ext cx="610" cy="2449"/>
            </a:xfrm>
            <a:custGeom>
              <a:avLst/>
              <a:gdLst>
                <a:gd name="T0" fmla="*/ 122 w 255"/>
                <a:gd name="T1" fmla="*/ 0 h 1034"/>
                <a:gd name="T2" fmla="*/ 168 w 255"/>
                <a:gd name="T3" fmla="*/ 41 h 1034"/>
                <a:gd name="T4" fmla="*/ 176 w 255"/>
                <a:gd name="T5" fmla="*/ 71 h 1034"/>
                <a:gd name="T6" fmla="*/ 183 w 255"/>
                <a:gd name="T7" fmla="*/ 111 h 1034"/>
                <a:gd name="T8" fmla="*/ 196 w 255"/>
                <a:gd name="T9" fmla="*/ 152 h 1034"/>
                <a:gd name="T10" fmla="*/ 203 w 255"/>
                <a:gd name="T11" fmla="*/ 172 h 1034"/>
                <a:gd name="T12" fmla="*/ 240 w 255"/>
                <a:gd name="T13" fmla="*/ 194 h 1034"/>
                <a:gd name="T14" fmla="*/ 252 w 255"/>
                <a:gd name="T15" fmla="*/ 271 h 1034"/>
                <a:gd name="T16" fmla="*/ 245 w 255"/>
                <a:gd name="T17" fmla="*/ 338 h 1034"/>
                <a:gd name="T18" fmla="*/ 219 w 255"/>
                <a:gd name="T19" fmla="*/ 357 h 1034"/>
                <a:gd name="T20" fmla="*/ 226 w 255"/>
                <a:gd name="T21" fmla="*/ 424 h 1034"/>
                <a:gd name="T22" fmla="*/ 235 w 255"/>
                <a:gd name="T23" fmla="*/ 473 h 1034"/>
                <a:gd name="T24" fmla="*/ 222 w 255"/>
                <a:gd name="T25" fmla="*/ 475 h 1034"/>
                <a:gd name="T26" fmla="*/ 216 w 255"/>
                <a:gd name="T27" fmla="*/ 541 h 1034"/>
                <a:gd name="T28" fmla="*/ 196 w 255"/>
                <a:gd name="T29" fmla="*/ 650 h 1034"/>
                <a:gd name="T30" fmla="*/ 189 w 255"/>
                <a:gd name="T31" fmla="*/ 664 h 1034"/>
                <a:gd name="T32" fmla="*/ 179 w 255"/>
                <a:gd name="T33" fmla="*/ 664 h 1034"/>
                <a:gd name="T34" fmla="*/ 177 w 255"/>
                <a:gd name="T35" fmla="*/ 697 h 1034"/>
                <a:gd name="T36" fmla="*/ 170 w 255"/>
                <a:gd name="T37" fmla="*/ 765 h 1034"/>
                <a:gd name="T38" fmla="*/ 141 w 255"/>
                <a:gd name="T39" fmla="*/ 872 h 1034"/>
                <a:gd name="T40" fmla="*/ 161 w 255"/>
                <a:gd name="T41" fmla="*/ 933 h 1034"/>
                <a:gd name="T42" fmla="*/ 179 w 255"/>
                <a:gd name="T43" fmla="*/ 973 h 1034"/>
                <a:gd name="T44" fmla="*/ 152 w 255"/>
                <a:gd name="T45" fmla="*/ 975 h 1034"/>
                <a:gd name="T46" fmla="*/ 139 w 255"/>
                <a:gd name="T47" fmla="*/ 966 h 1034"/>
                <a:gd name="T48" fmla="*/ 143 w 255"/>
                <a:gd name="T49" fmla="*/ 986 h 1034"/>
                <a:gd name="T50" fmla="*/ 128 w 255"/>
                <a:gd name="T51" fmla="*/ 1034 h 1034"/>
                <a:gd name="T52" fmla="*/ 122 w 255"/>
                <a:gd name="T53" fmla="*/ 1033 h 1034"/>
                <a:gd name="T54" fmla="*/ 122 w 255"/>
                <a:gd name="T55" fmla="*/ 726 h 1034"/>
                <a:gd name="T56" fmla="*/ 125 w 255"/>
                <a:gd name="T57" fmla="*/ 709 h 1034"/>
                <a:gd name="T58" fmla="*/ 125 w 255"/>
                <a:gd name="T59" fmla="*/ 662 h 1034"/>
                <a:gd name="T60" fmla="*/ 122 w 255"/>
                <a:gd name="T61" fmla="*/ 680 h 1034"/>
                <a:gd name="T62" fmla="*/ 122 w 255"/>
                <a:gd name="T63" fmla="*/ 0 h 1034"/>
                <a:gd name="T64" fmla="*/ 121 w 255"/>
                <a:gd name="T65" fmla="*/ 0 h 1034"/>
                <a:gd name="T66" fmla="*/ 122 w 255"/>
                <a:gd name="T67" fmla="*/ 0 h 1034"/>
                <a:gd name="T68" fmla="*/ 122 w 255"/>
                <a:gd name="T69" fmla="*/ 680 h 1034"/>
                <a:gd name="T70" fmla="*/ 119 w 255"/>
                <a:gd name="T71" fmla="*/ 698 h 1034"/>
                <a:gd name="T72" fmla="*/ 120 w 255"/>
                <a:gd name="T73" fmla="*/ 721 h 1034"/>
                <a:gd name="T74" fmla="*/ 121 w 255"/>
                <a:gd name="T75" fmla="*/ 737 h 1034"/>
                <a:gd name="T76" fmla="*/ 122 w 255"/>
                <a:gd name="T77" fmla="*/ 726 h 1034"/>
                <a:gd name="T78" fmla="*/ 122 w 255"/>
                <a:gd name="T79" fmla="*/ 1033 h 1034"/>
                <a:gd name="T80" fmla="*/ 101 w 255"/>
                <a:gd name="T81" fmla="*/ 992 h 1034"/>
                <a:gd name="T82" fmla="*/ 100 w 255"/>
                <a:gd name="T83" fmla="*/ 948 h 1034"/>
                <a:gd name="T84" fmla="*/ 92 w 255"/>
                <a:gd name="T85" fmla="*/ 901 h 1034"/>
                <a:gd name="T86" fmla="*/ 59 w 255"/>
                <a:gd name="T87" fmla="*/ 756 h 1034"/>
                <a:gd name="T88" fmla="*/ 61 w 255"/>
                <a:gd name="T89" fmla="*/ 692 h 1034"/>
                <a:gd name="T90" fmla="*/ 57 w 255"/>
                <a:gd name="T91" fmla="*/ 661 h 1034"/>
                <a:gd name="T92" fmla="*/ 39 w 255"/>
                <a:gd name="T93" fmla="*/ 645 h 1034"/>
                <a:gd name="T94" fmla="*/ 34 w 255"/>
                <a:gd name="T95" fmla="*/ 530 h 1034"/>
                <a:gd name="T96" fmla="*/ 35 w 255"/>
                <a:gd name="T97" fmla="*/ 468 h 1034"/>
                <a:gd name="T98" fmla="*/ 13 w 255"/>
                <a:gd name="T99" fmla="*/ 464 h 1034"/>
                <a:gd name="T100" fmla="*/ 31 w 255"/>
                <a:gd name="T101" fmla="*/ 411 h 1034"/>
                <a:gd name="T102" fmla="*/ 34 w 255"/>
                <a:gd name="T103" fmla="*/ 372 h 1034"/>
                <a:gd name="T104" fmla="*/ 2 w 255"/>
                <a:gd name="T105" fmla="*/ 344 h 1034"/>
                <a:gd name="T106" fmla="*/ 2 w 255"/>
                <a:gd name="T107" fmla="*/ 266 h 1034"/>
                <a:gd name="T108" fmla="*/ 8 w 255"/>
                <a:gd name="T109" fmla="*/ 232 h 1034"/>
                <a:gd name="T110" fmla="*/ 31 w 255"/>
                <a:gd name="T111" fmla="*/ 175 h 1034"/>
                <a:gd name="T112" fmla="*/ 55 w 255"/>
                <a:gd name="T113" fmla="*/ 166 h 1034"/>
                <a:gd name="T114" fmla="*/ 57 w 255"/>
                <a:gd name="T115" fmla="*/ 143 h 1034"/>
                <a:gd name="T116" fmla="*/ 71 w 255"/>
                <a:gd name="T117" fmla="*/ 115 h 1034"/>
                <a:gd name="T118" fmla="*/ 73 w 255"/>
                <a:gd name="T119" fmla="*/ 73 h 1034"/>
                <a:gd name="T120" fmla="*/ 121 w 255"/>
                <a:gd name="T121" fmla="*/ 0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1034">
                  <a:moveTo>
                    <a:pt x="122" y="0"/>
                  </a:moveTo>
                  <a:cubicBezTo>
                    <a:pt x="145" y="0"/>
                    <a:pt x="164" y="21"/>
                    <a:pt x="168" y="41"/>
                  </a:cubicBezTo>
                  <a:cubicBezTo>
                    <a:pt x="173" y="61"/>
                    <a:pt x="176" y="60"/>
                    <a:pt x="176" y="71"/>
                  </a:cubicBezTo>
                  <a:cubicBezTo>
                    <a:pt x="176" y="82"/>
                    <a:pt x="181" y="94"/>
                    <a:pt x="183" y="111"/>
                  </a:cubicBezTo>
                  <a:cubicBezTo>
                    <a:pt x="185" y="129"/>
                    <a:pt x="187" y="141"/>
                    <a:pt x="196" y="152"/>
                  </a:cubicBezTo>
                  <a:cubicBezTo>
                    <a:pt x="205" y="162"/>
                    <a:pt x="203" y="172"/>
                    <a:pt x="203" y="172"/>
                  </a:cubicBezTo>
                  <a:cubicBezTo>
                    <a:pt x="203" y="172"/>
                    <a:pt x="233" y="174"/>
                    <a:pt x="240" y="194"/>
                  </a:cubicBezTo>
                  <a:cubicBezTo>
                    <a:pt x="248" y="214"/>
                    <a:pt x="249" y="248"/>
                    <a:pt x="252" y="271"/>
                  </a:cubicBezTo>
                  <a:cubicBezTo>
                    <a:pt x="255" y="294"/>
                    <a:pt x="253" y="321"/>
                    <a:pt x="245" y="338"/>
                  </a:cubicBezTo>
                  <a:cubicBezTo>
                    <a:pt x="236" y="355"/>
                    <a:pt x="219" y="357"/>
                    <a:pt x="219" y="357"/>
                  </a:cubicBezTo>
                  <a:cubicBezTo>
                    <a:pt x="219" y="357"/>
                    <a:pt x="216" y="393"/>
                    <a:pt x="226" y="424"/>
                  </a:cubicBezTo>
                  <a:cubicBezTo>
                    <a:pt x="236" y="455"/>
                    <a:pt x="244" y="471"/>
                    <a:pt x="235" y="473"/>
                  </a:cubicBezTo>
                  <a:cubicBezTo>
                    <a:pt x="226" y="474"/>
                    <a:pt x="222" y="475"/>
                    <a:pt x="222" y="475"/>
                  </a:cubicBezTo>
                  <a:cubicBezTo>
                    <a:pt x="222" y="475"/>
                    <a:pt x="222" y="515"/>
                    <a:pt x="216" y="541"/>
                  </a:cubicBezTo>
                  <a:cubicBezTo>
                    <a:pt x="210" y="567"/>
                    <a:pt x="196" y="634"/>
                    <a:pt x="196" y="650"/>
                  </a:cubicBezTo>
                  <a:cubicBezTo>
                    <a:pt x="196" y="667"/>
                    <a:pt x="195" y="664"/>
                    <a:pt x="189" y="664"/>
                  </a:cubicBezTo>
                  <a:cubicBezTo>
                    <a:pt x="183" y="664"/>
                    <a:pt x="179" y="664"/>
                    <a:pt x="179" y="664"/>
                  </a:cubicBezTo>
                  <a:cubicBezTo>
                    <a:pt x="179" y="664"/>
                    <a:pt x="180" y="691"/>
                    <a:pt x="177" y="697"/>
                  </a:cubicBezTo>
                  <a:cubicBezTo>
                    <a:pt x="174" y="704"/>
                    <a:pt x="179" y="733"/>
                    <a:pt x="170" y="765"/>
                  </a:cubicBezTo>
                  <a:cubicBezTo>
                    <a:pt x="160" y="796"/>
                    <a:pt x="141" y="849"/>
                    <a:pt x="141" y="872"/>
                  </a:cubicBezTo>
                  <a:cubicBezTo>
                    <a:pt x="141" y="894"/>
                    <a:pt x="150" y="922"/>
                    <a:pt x="161" y="933"/>
                  </a:cubicBezTo>
                  <a:cubicBezTo>
                    <a:pt x="171" y="944"/>
                    <a:pt x="187" y="967"/>
                    <a:pt x="179" y="973"/>
                  </a:cubicBezTo>
                  <a:cubicBezTo>
                    <a:pt x="170" y="978"/>
                    <a:pt x="159" y="977"/>
                    <a:pt x="152" y="975"/>
                  </a:cubicBezTo>
                  <a:cubicBezTo>
                    <a:pt x="145" y="973"/>
                    <a:pt x="139" y="966"/>
                    <a:pt x="139" y="966"/>
                  </a:cubicBezTo>
                  <a:cubicBezTo>
                    <a:pt x="139" y="966"/>
                    <a:pt x="140" y="977"/>
                    <a:pt x="143" y="986"/>
                  </a:cubicBezTo>
                  <a:cubicBezTo>
                    <a:pt x="146" y="995"/>
                    <a:pt x="143" y="1034"/>
                    <a:pt x="128" y="1034"/>
                  </a:cubicBezTo>
                  <a:cubicBezTo>
                    <a:pt x="126" y="1034"/>
                    <a:pt x="124" y="1033"/>
                    <a:pt x="122" y="1033"/>
                  </a:cubicBezTo>
                  <a:cubicBezTo>
                    <a:pt x="122" y="726"/>
                    <a:pt x="122" y="726"/>
                    <a:pt x="122" y="726"/>
                  </a:cubicBezTo>
                  <a:cubicBezTo>
                    <a:pt x="122" y="720"/>
                    <a:pt x="123" y="713"/>
                    <a:pt x="125" y="709"/>
                  </a:cubicBezTo>
                  <a:cubicBezTo>
                    <a:pt x="128" y="701"/>
                    <a:pt x="125" y="685"/>
                    <a:pt x="125" y="662"/>
                  </a:cubicBezTo>
                  <a:cubicBezTo>
                    <a:pt x="125" y="662"/>
                    <a:pt x="124" y="671"/>
                    <a:pt x="122" y="680"/>
                  </a:cubicBezTo>
                  <a:lnTo>
                    <a:pt x="122" y="0"/>
                  </a:lnTo>
                  <a:close/>
                  <a:moveTo>
                    <a:pt x="121" y="0"/>
                  </a:moveTo>
                  <a:cubicBezTo>
                    <a:pt x="122" y="0"/>
                    <a:pt x="122" y="0"/>
                    <a:pt x="122" y="0"/>
                  </a:cubicBezTo>
                  <a:cubicBezTo>
                    <a:pt x="122" y="680"/>
                    <a:pt x="122" y="680"/>
                    <a:pt x="122" y="680"/>
                  </a:cubicBezTo>
                  <a:cubicBezTo>
                    <a:pt x="121" y="687"/>
                    <a:pt x="120" y="694"/>
                    <a:pt x="119" y="698"/>
                  </a:cubicBezTo>
                  <a:cubicBezTo>
                    <a:pt x="116" y="708"/>
                    <a:pt x="120" y="714"/>
                    <a:pt x="120" y="721"/>
                  </a:cubicBezTo>
                  <a:cubicBezTo>
                    <a:pt x="120" y="728"/>
                    <a:pt x="121" y="737"/>
                    <a:pt x="121" y="737"/>
                  </a:cubicBezTo>
                  <a:cubicBezTo>
                    <a:pt x="121" y="737"/>
                    <a:pt x="122" y="732"/>
                    <a:pt x="122" y="726"/>
                  </a:cubicBezTo>
                  <a:cubicBezTo>
                    <a:pt x="122" y="1033"/>
                    <a:pt x="122" y="1033"/>
                    <a:pt x="122" y="1033"/>
                  </a:cubicBezTo>
                  <a:cubicBezTo>
                    <a:pt x="110" y="1029"/>
                    <a:pt x="101" y="1014"/>
                    <a:pt x="101" y="992"/>
                  </a:cubicBezTo>
                  <a:cubicBezTo>
                    <a:pt x="102" y="967"/>
                    <a:pt x="96" y="963"/>
                    <a:pt x="100" y="948"/>
                  </a:cubicBezTo>
                  <a:cubicBezTo>
                    <a:pt x="104" y="934"/>
                    <a:pt x="100" y="923"/>
                    <a:pt x="92" y="901"/>
                  </a:cubicBezTo>
                  <a:cubicBezTo>
                    <a:pt x="85" y="878"/>
                    <a:pt x="58" y="781"/>
                    <a:pt x="59" y="756"/>
                  </a:cubicBezTo>
                  <a:cubicBezTo>
                    <a:pt x="61" y="731"/>
                    <a:pt x="63" y="709"/>
                    <a:pt x="61" y="692"/>
                  </a:cubicBezTo>
                  <a:cubicBezTo>
                    <a:pt x="59" y="675"/>
                    <a:pt x="57" y="661"/>
                    <a:pt x="57" y="661"/>
                  </a:cubicBezTo>
                  <a:cubicBezTo>
                    <a:pt x="57" y="661"/>
                    <a:pt x="39" y="669"/>
                    <a:pt x="39" y="645"/>
                  </a:cubicBezTo>
                  <a:cubicBezTo>
                    <a:pt x="39" y="621"/>
                    <a:pt x="35" y="551"/>
                    <a:pt x="34" y="530"/>
                  </a:cubicBezTo>
                  <a:cubicBezTo>
                    <a:pt x="32" y="509"/>
                    <a:pt x="35" y="468"/>
                    <a:pt x="35" y="468"/>
                  </a:cubicBezTo>
                  <a:cubicBezTo>
                    <a:pt x="35" y="468"/>
                    <a:pt x="18" y="467"/>
                    <a:pt x="13" y="464"/>
                  </a:cubicBezTo>
                  <a:cubicBezTo>
                    <a:pt x="7" y="462"/>
                    <a:pt x="27" y="426"/>
                    <a:pt x="31" y="411"/>
                  </a:cubicBezTo>
                  <a:cubicBezTo>
                    <a:pt x="35" y="397"/>
                    <a:pt x="34" y="372"/>
                    <a:pt x="34" y="372"/>
                  </a:cubicBezTo>
                  <a:cubicBezTo>
                    <a:pt x="34" y="372"/>
                    <a:pt x="4" y="370"/>
                    <a:pt x="2" y="344"/>
                  </a:cubicBezTo>
                  <a:cubicBezTo>
                    <a:pt x="1" y="319"/>
                    <a:pt x="0" y="282"/>
                    <a:pt x="2" y="266"/>
                  </a:cubicBezTo>
                  <a:cubicBezTo>
                    <a:pt x="5" y="251"/>
                    <a:pt x="5" y="253"/>
                    <a:pt x="8" y="232"/>
                  </a:cubicBezTo>
                  <a:cubicBezTo>
                    <a:pt x="10" y="212"/>
                    <a:pt x="21" y="177"/>
                    <a:pt x="31" y="175"/>
                  </a:cubicBezTo>
                  <a:cubicBezTo>
                    <a:pt x="42" y="174"/>
                    <a:pt x="55" y="166"/>
                    <a:pt x="55" y="166"/>
                  </a:cubicBezTo>
                  <a:cubicBezTo>
                    <a:pt x="55" y="166"/>
                    <a:pt x="44" y="154"/>
                    <a:pt x="57" y="143"/>
                  </a:cubicBezTo>
                  <a:cubicBezTo>
                    <a:pt x="70" y="133"/>
                    <a:pt x="77" y="129"/>
                    <a:pt x="71" y="115"/>
                  </a:cubicBezTo>
                  <a:cubicBezTo>
                    <a:pt x="66" y="101"/>
                    <a:pt x="70" y="91"/>
                    <a:pt x="73" y="73"/>
                  </a:cubicBezTo>
                  <a:cubicBezTo>
                    <a:pt x="76" y="55"/>
                    <a:pt x="85" y="1"/>
                    <a:pt x="121" y="0"/>
                  </a:cubicBezTo>
                  <a:close/>
                </a:path>
              </a:pathLst>
            </a:custGeom>
            <a:solidFill>
              <a:schemeClr val="accent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6"/>
            <p:cNvSpPr>
              <a:spLocks/>
            </p:cNvSpPr>
            <p:nvPr/>
          </p:nvSpPr>
          <p:spPr bwMode="auto">
            <a:xfrm>
              <a:off x="4615" y="689"/>
              <a:ext cx="146" cy="279"/>
            </a:xfrm>
            <a:custGeom>
              <a:avLst/>
              <a:gdLst>
                <a:gd name="T0" fmla="*/ 1 w 61"/>
                <a:gd name="T1" fmla="*/ 3 h 118"/>
                <a:gd name="T2" fmla="*/ 17 w 61"/>
                <a:gd name="T3" fmla="*/ 27 h 118"/>
                <a:gd name="T4" fmla="*/ 27 w 61"/>
                <a:gd name="T5" fmla="*/ 82 h 118"/>
                <a:gd name="T6" fmla="*/ 38 w 61"/>
                <a:gd name="T7" fmla="*/ 59 h 118"/>
                <a:gd name="T8" fmla="*/ 43 w 61"/>
                <a:gd name="T9" fmla="*/ 32 h 118"/>
                <a:gd name="T10" fmla="*/ 60 w 61"/>
                <a:gd name="T11" fmla="*/ 0 h 118"/>
                <a:gd name="T12" fmla="*/ 60 w 61"/>
                <a:gd name="T13" fmla="*/ 21 h 118"/>
                <a:gd name="T14" fmla="*/ 43 w 61"/>
                <a:gd name="T15" fmla="*/ 74 h 118"/>
                <a:gd name="T16" fmla="*/ 29 w 61"/>
                <a:gd name="T17" fmla="*/ 111 h 118"/>
                <a:gd name="T18" fmla="*/ 14 w 61"/>
                <a:gd name="T19" fmla="*/ 76 h 118"/>
                <a:gd name="T20" fmla="*/ 1 w 61"/>
                <a:gd name="T21" fmla="*/ 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18">
                  <a:moveTo>
                    <a:pt x="1" y="3"/>
                  </a:moveTo>
                  <a:cubicBezTo>
                    <a:pt x="1" y="3"/>
                    <a:pt x="17" y="16"/>
                    <a:pt x="17" y="27"/>
                  </a:cubicBezTo>
                  <a:cubicBezTo>
                    <a:pt x="17" y="37"/>
                    <a:pt x="24" y="72"/>
                    <a:pt x="27" y="82"/>
                  </a:cubicBezTo>
                  <a:cubicBezTo>
                    <a:pt x="30" y="93"/>
                    <a:pt x="32" y="70"/>
                    <a:pt x="38" y="59"/>
                  </a:cubicBezTo>
                  <a:cubicBezTo>
                    <a:pt x="43" y="49"/>
                    <a:pt x="46" y="40"/>
                    <a:pt x="43" y="32"/>
                  </a:cubicBezTo>
                  <a:cubicBezTo>
                    <a:pt x="39" y="24"/>
                    <a:pt x="52" y="20"/>
                    <a:pt x="60" y="0"/>
                  </a:cubicBezTo>
                  <a:cubicBezTo>
                    <a:pt x="61" y="8"/>
                    <a:pt x="60" y="14"/>
                    <a:pt x="60" y="21"/>
                  </a:cubicBezTo>
                  <a:cubicBezTo>
                    <a:pt x="60" y="29"/>
                    <a:pt x="47" y="66"/>
                    <a:pt x="43" y="74"/>
                  </a:cubicBezTo>
                  <a:cubicBezTo>
                    <a:pt x="40" y="81"/>
                    <a:pt x="30" y="104"/>
                    <a:pt x="29" y="111"/>
                  </a:cubicBezTo>
                  <a:cubicBezTo>
                    <a:pt x="28" y="118"/>
                    <a:pt x="19" y="98"/>
                    <a:pt x="14" y="76"/>
                  </a:cubicBezTo>
                  <a:cubicBezTo>
                    <a:pt x="9" y="55"/>
                    <a:pt x="0" y="23"/>
                    <a:pt x="1" y="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7"/>
            <p:cNvSpPr>
              <a:spLocks/>
            </p:cNvSpPr>
            <p:nvPr/>
          </p:nvSpPr>
          <p:spPr bwMode="auto">
            <a:xfrm>
              <a:off x="4541" y="1070"/>
              <a:ext cx="27" cy="61"/>
            </a:xfrm>
            <a:custGeom>
              <a:avLst/>
              <a:gdLst>
                <a:gd name="T0" fmla="*/ 8 w 11"/>
                <a:gd name="T1" fmla="*/ 26 h 26"/>
                <a:gd name="T2" fmla="*/ 11 w 11"/>
                <a:gd name="T3" fmla="*/ 11 h 26"/>
                <a:gd name="T4" fmla="*/ 11 w 11"/>
                <a:gd name="T5" fmla="*/ 0 h 26"/>
                <a:gd name="T6" fmla="*/ 2 w 11"/>
                <a:gd name="T7" fmla="*/ 2 h 26"/>
                <a:gd name="T8" fmla="*/ 0 w 11"/>
                <a:gd name="T9" fmla="*/ 23 h 26"/>
                <a:gd name="T10" fmla="*/ 8 w 11"/>
                <a:gd name="T11" fmla="*/ 26 h 26"/>
              </a:gdLst>
              <a:ahLst/>
              <a:cxnLst>
                <a:cxn ang="0">
                  <a:pos x="T0" y="T1"/>
                </a:cxn>
                <a:cxn ang="0">
                  <a:pos x="T2" y="T3"/>
                </a:cxn>
                <a:cxn ang="0">
                  <a:pos x="T4" y="T5"/>
                </a:cxn>
                <a:cxn ang="0">
                  <a:pos x="T6" y="T7"/>
                </a:cxn>
                <a:cxn ang="0">
                  <a:pos x="T8" y="T9"/>
                </a:cxn>
                <a:cxn ang="0">
                  <a:pos x="T10" y="T11"/>
                </a:cxn>
              </a:cxnLst>
              <a:rect l="0" t="0" r="r" b="b"/>
              <a:pathLst>
                <a:path w="11" h="26">
                  <a:moveTo>
                    <a:pt x="8" y="26"/>
                  </a:moveTo>
                  <a:cubicBezTo>
                    <a:pt x="8" y="26"/>
                    <a:pt x="10" y="19"/>
                    <a:pt x="11" y="11"/>
                  </a:cubicBezTo>
                  <a:cubicBezTo>
                    <a:pt x="11" y="3"/>
                    <a:pt x="11" y="0"/>
                    <a:pt x="11" y="0"/>
                  </a:cubicBezTo>
                  <a:cubicBezTo>
                    <a:pt x="2" y="2"/>
                    <a:pt x="2" y="2"/>
                    <a:pt x="2" y="2"/>
                  </a:cubicBezTo>
                  <a:cubicBezTo>
                    <a:pt x="2" y="2"/>
                    <a:pt x="1" y="18"/>
                    <a:pt x="0" y="23"/>
                  </a:cubicBezTo>
                  <a:cubicBezTo>
                    <a:pt x="4" y="26"/>
                    <a:pt x="8" y="26"/>
                    <a:pt x="8" y="2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8"/>
            <p:cNvSpPr>
              <a:spLocks/>
            </p:cNvSpPr>
            <p:nvPr/>
          </p:nvSpPr>
          <p:spPr bwMode="auto">
            <a:xfrm>
              <a:off x="4745" y="1193"/>
              <a:ext cx="28" cy="62"/>
            </a:xfrm>
            <a:custGeom>
              <a:avLst/>
              <a:gdLst>
                <a:gd name="T0" fmla="*/ 3 w 12"/>
                <a:gd name="T1" fmla="*/ 0 h 26"/>
                <a:gd name="T2" fmla="*/ 0 w 12"/>
                <a:gd name="T3" fmla="*/ 21 h 26"/>
                <a:gd name="T4" fmla="*/ 12 w 12"/>
                <a:gd name="T5" fmla="*/ 21 h 26"/>
                <a:gd name="T6" fmla="*/ 12 w 12"/>
                <a:gd name="T7" fmla="*/ 0 h 26"/>
                <a:gd name="T8" fmla="*/ 3 w 12"/>
                <a:gd name="T9" fmla="*/ 0 h 26"/>
              </a:gdLst>
              <a:ahLst/>
              <a:cxnLst>
                <a:cxn ang="0">
                  <a:pos x="T0" y="T1"/>
                </a:cxn>
                <a:cxn ang="0">
                  <a:pos x="T2" y="T3"/>
                </a:cxn>
                <a:cxn ang="0">
                  <a:pos x="T4" y="T5"/>
                </a:cxn>
                <a:cxn ang="0">
                  <a:pos x="T6" y="T7"/>
                </a:cxn>
                <a:cxn ang="0">
                  <a:pos x="T8" y="T9"/>
                </a:cxn>
              </a:cxnLst>
              <a:rect l="0" t="0" r="r" b="b"/>
              <a:pathLst>
                <a:path w="12" h="26">
                  <a:moveTo>
                    <a:pt x="3" y="0"/>
                  </a:moveTo>
                  <a:cubicBezTo>
                    <a:pt x="3" y="0"/>
                    <a:pt x="1" y="16"/>
                    <a:pt x="0" y="21"/>
                  </a:cubicBezTo>
                  <a:cubicBezTo>
                    <a:pt x="0" y="26"/>
                    <a:pt x="12" y="21"/>
                    <a:pt x="12" y="21"/>
                  </a:cubicBezTo>
                  <a:cubicBezTo>
                    <a:pt x="12" y="0"/>
                    <a:pt x="12" y="0"/>
                    <a:pt x="12" y="0"/>
                  </a:cubicBez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0" y="6434667"/>
            <a:ext cx="12192000" cy="423333"/>
            <a:chOff x="0" y="6434667"/>
            <a:chExt cx="12192000" cy="423333"/>
          </a:xfrm>
          <a:solidFill>
            <a:schemeClr val="accent3"/>
          </a:solidFill>
        </p:grpSpPr>
        <p:sp>
          <p:nvSpPr>
            <p:cNvPr id="236" name="Rectangle 235"/>
            <p:cNvSpPr/>
            <p:nvPr/>
          </p:nvSpPr>
          <p:spPr>
            <a:xfrm>
              <a:off x="0" y="6434667"/>
              <a:ext cx="12192000" cy="42333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7" name="TextBox 236"/>
            <p:cNvSpPr txBox="1"/>
            <p:nvPr/>
          </p:nvSpPr>
          <p:spPr>
            <a:xfrm>
              <a:off x="80189" y="6461667"/>
              <a:ext cx="2995629" cy="369332"/>
            </a:xfrm>
            <a:prstGeom prst="rect">
              <a:avLst/>
            </a:prstGeom>
            <a:grpFill/>
          </p:spPr>
          <p:txBody>
            <a:bodyPr wrap="square" rtlCol="0">
              <a:spAutoFit/>
            </a:bodyPr>
            <a:lstStyle/>
            <a:p>
              <a:pPr marL="0" algn="r" defTabSz="914400" rtl="1" eaLnBrk="1" latinLnBrk="0" hangingPunct="1"/>
              <a:endParaRPr lang="en-US" b="1" dirty="0">
                <a:solidFill>
                  <a:schemeClr val="bg1"/>
                </a:solidFill>
                <a:latin typeface="Arial Narrow" panose="020B0606020202030204" pitchFamily="34" charset="0"/>
              </a:endParaRPr>
            </a:p>
          </p:txBody>
        </p:sp>
      </p:grpSp>
      <p:sp>
        <p:nvSpPr>
          <p:cNvPr id="16" name="Rectangle 15">
            <a:extLst>
              <a:ext uri="{FF2B5EF4-FFF2-40B4-BE49-F238E27FC236}">
                <a16:creationId xmlns="" xmlns:a16="http://schemas.microsoft.com/office/drawing/2014/main" id="{C83121AF-604C-D94A-A07F-8135C39EAB0B}"/>
              </a:ext>
            </a:extLst>
          </p:cNvPr>
          <p:cNvSpPr/>
          <p:nvPr/>
        </p:nvSpPr>
        <p:spPr>
          <a:xfrm>
            <a:off x="2195720" y="271897"/>
            <a:ext cx="7342628" cy="755400"/>
          </a:xfrm>
          <a:prstGeom prst="rect">
            <a:avLst/>
          </a:prstGeom>
        </p:spPr>
        <p:txBody>
          <a:bodyPr wrap="square">
            <a:spAutoFit/>
          </a:bodyPr>
          <a:lstStyle/>
          <a:p>
            <a:pPr lvl="0" algn="ctr" rtl="1">
              <a:lnSpc>
                <a:spcPct val="115000"/>
              </a:lnSpc>
              <a:spcAft>
                <a:spcPts val="1000"/>
              </a:spcAft>
              <a:buSzPts val="2000"/>
            </a:pPr>
            <a:r>
              <a:rPr lang="ar-MA" sz="4000" b="1" dirty="0">
                <a:solidFill>
                  <a:schemeClr val="accent6"/>
                </a:solidFill>
                <a:latin typeface="Calibri" panose="020F0502020204030204" pitchFamily="34" charset="0"/>
                <a:ea typeface="Calibri" panose="020F0502020204030204" pitchFamily="34" charset="0"/>
                <a:cs typeface="Times New Roman" panose="02020603050405020304" pitchFamily="18" charset="0"/>
              </a:rPr>
              <a:t>تقوية العلاقات المؤسساتية</a:t>
            </a:r>
            <a:endParaRPr lang="fr-MA" sz="2400" dirty="0">
              <a:solidFill>
                <a:schemeClr val="accent6"/>
              </a:solidFill>
              <a:effectLst/>
              <a:latin typeface="Calibri" panose="020F0502020204030204" pitchFamily="34" charset="0"/>
              <a:ea typeface="Calibri" panose="020F0502020204030204" pitchFamily="34" charset="0"/>
              <a:cs typeface="Arial" panose="020B0604020202020204" pitchFamily="34" charset="0"/>
            </a:endParaRPr>
          </a:p>
        </p:txBody>
      </p:sp>
      <p:graphicFrame>
        <p:nvGraphicFramePr>
          <p:cNvPr id="23" name="Diagramme 22">
            <a:extLst>
              <a:ext uri="{FF2B5EF4-FFF2-40B4-BE49-F238E27FC236}">
                <a16:creationId xmlns="" xmlns:a16="http://schemas.microsoft.com/office/drawing/2014/main" id="{9E0681EF-BCA7-BA46-B04D-4BB58A91DD30}"/>
              </a:ext>
            </a:extLst>
          </p:cNvPr>
          <p:cNvGraphicFramePr/>
          <p:nvPr>
            <p:extLst>
              <p:ext uri="{D42A27DB-BD31-4B8C-83A1-F6EECF244321}">
                <p14:modId xmlns="" xmlns:p14="http://schemas.microsoft.com/office/powerpoint/2010/main" val="2028068799"/>
              </p:ext>
            </p:extLst>
          </p:nvPr>
        </p:nvGraphicFramePr>
        <p:xfrm>
          <a:off x="1930401" y="-1422400"/>
          <a:ext cx="10261599" cy="70713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239" name="Diagramme 238">
            <a:extLst>
              <a:ext uri="{FF2B5EF4-FFF2-40B4-BE49-F238E27FC236}">
                <a16:creationId xmlns="" xmlns:a16="http://schemas.microsoft.com/office/drawing/2014/main" id="{B656BA0E-A720-7D46-AF48-0884939B07A5}"/>
              </a:ext>
            </a:extLst>
          </p:cNvPr>
          <p:cNvGraphicFramePr/>
          <p:nvPr>
            <p:extLst>
              <p:ext uri="{D42A27DB-BD31-4B8C-83A1-F6EECF244321}">
                <p14:modId xmlns="" xmlns:p14="http://schemas.microsoft.com/office/powerpoint/2010/main" val="3495852725"/>
              </p:ext>
            </p:extLst>
          </p:nvPr>
        </p:nvGraphicFramePr>
        <p:xfrm>
          <a:off x="2794098" y="1972309"/>
          <a:ext cx="8971182" cy="5389982"/>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pic>
        <p:nvPicPr>
          <p:cNvPr id="240" name="Picture 1" descr="C:\Users\CCISLAP\Desktop\LES LOGOS DES INSTITUTIONS PNG\WhatsApp_Image_2022-03-21_at_16.04.35-removebg-preview.png"/>
          <p:cNvPicPr>
            <a:picLocks noChangeAspect="1" noChangeArrowheads="1"/>
          </p:cNvPicPr>
          <p:nvPr/>
        </p:nvPicPr>
        <p:blipFill>
          <a:blip r:embed="rId10"/>
          <a:srcRect/>
          <a:stretch>
            <a:fillRect/>
          </a:stretch>
        </p:blipFill>
        <p:spPr bwMode="auto">
          <a:xfrm>
            <a:off x="-360485" y="5349389"/>
            <a:ext cx="3194709" cy="1508611"/>
          </a:xfrm>
          <a:prstGeom prst="rect">
            <a:avLst/>
          </a:prstGeom>
          <a:noFill/>
        </p:spPr>
      </p:pic>
    </p:spTree>
    <p:extLst>
      <p:ext uri="{BB962C8B-B14F-4D97-AF65-F5344CB8AC3E}">
        <p14:creationId xmlns="" xmlns:p14="http://schemas.microsoft.com/office/powerpoint/2010/main" val="329210664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8"/>
          <p:cNvGrpSpPr>
            <a:grpSpLocks noChangeAspect="1"/>
          </p:cNvGrpSpPr>
          <p:nvPr/>
        </p:nvGrpSpPr>
        <p:grpSpPr bwMode="auto">
          <a:xfrm>
            <a:off x="732487" y="758648"/>
            <a:ext cx="10727026" cy="5340704"/>
            <a:chOff x="-2508" y="-1001"/>
            <a:chExt cx="12698" cy="6322"/>
          </a:xfrm>
          <a:solidFill>
            <a:schemeClr val="bg1">
              <a:lumMod val="65000"/>
              <a:alpha val="16000"/>
            </a:schemeClr>
          </a:solidFill>
        </p:grpSpPr>
        <p:sp>
          <p:nvSpPr>
            <p:cNvPr id="29"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20" name="Picture 19"/>
          <p:cNvPicPr>
            <a:picLocks noChangeAspect="1"/>
          </p:cNvPicPr>
          <p:nvPr/>
        </p:nvPicPr>
        <p:blipFill rotWithShape="1">
          <a:blip r:embed="rId2" cstate="print">
            <a:extLst>
              <a:ext uri="{28A0092B-C50C-407E-A947-70E740481C1C}">
                <a14:useLocalDpi xmlns="" xmlns:a14="http://schemas.microsoft.com/office/drawing/2010/main" val="0"/>
              </a:ext>
            </a:extLst>
          </a:blip>
          <a:srcRect b="62941"/>
          <a:stretch/>
        </p:blipFill>
        <p:spPr>
          <a:xfrm>
            <a:off x="1148684" y="5528943"/>
            <a:ext cx="3070747" cy="110799"/>
          </a:xfrm>
          <a:prstGeom prst="rect">
            <a:avLst/>
          </a:prstGeom>
        </p:spPr>
      </p:pic>
      <p:grpSp>
        <p:nvGrpSpPr>
          <p:cNvPr id="6" name="Group 5"/>
          <p:cNvGrpSpPr/>
          <p:nvPr/>
        </p:nvGrpSpPr>
        <p:grpSpPr>
          <a:xfrm>
            <a:off x="4219434" y="1009934"/>
            <a:ext cx="3753136" cy="4872250"/>
            <a:chOff x="3957849" y="1009934"/>
            <a:chExt cx="3753136" cy="4872250"/>
          </a:xfrm>
        </p:grpSpPr>
        <p:sp>
          <p:nvSpPr>
            <p:cNvPr id="4" name="Rectangle 3"/>
            <p:cNvSpPr/>
            <p:nvPr/>
          </p:nvSpPr>
          <p:spPr>
            <a:xfrm>
              <a:off x="3957849" y="1869742"/>
              <a:ext cx="3753135" cy="364395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3957851" y="1009934"/>
              <a:ext cx="3753134" cy="50496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entagon 2"/>
            <p:cNvSpPr/>
            <p:nvPr/>
          </p:nvSpPr>
          <p:spPr>
            <a:xfrm rot="5400000">
              <a:off x="5404511" y="68241"/>
              <a:ext cx="859811" cy="3753134"/>
            </a:xfrm>
            <a:prstGeom prst="homePlate">
              <a:avLst>
                <a:gd name="adj" fmla="val 25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flipV="1">
              <a:off x="3957849" y="5513696"/>
              <a:ext cx="3753134" cy="36848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6"/>
          <p:cNvGrpSpPr/>
          <p:nvPr/>
        </p:nvGrpSpPr>
        <p:grpSpPr>
          <a:xfrm>
            <a:off x="1148685" y="1514901"/>
            <a:ext cx="3070748" cy="4012442"/>
            <a:chOff x="3957849" y="1009934"/>
            <a:chExt cx="3753136" cy="4872250"/>
          </a:xfrm>
        </p:grpSpPr>
        <p:sp>
          <p:nvSpPr>
            <p:cNvPr id="8" name="Rectangle 7"/>
            <p:cNvSpPr/>
            <p:nvPr/>
          </p:nvSpPr>
          <p:spPr>
            <a:xfrm>
              <a:off x="3957849" y="1869742"/>
              <a:ext cx="3753135" cy="364395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3957851" y="1009934"/>
              <a:ext cx="3753134" cy="50496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entagon 9"/>
            <p:cNvSpPr/>
            <p:nvPr/>
          </p:nvSpPr>
          <p:spPr>
            <a:xfrm rot="5400000">
              <a:off x="5404511" y="68241"/>
              <a:ext cx="859811" cy="3753134"/>
            </a:xfrm>
            <a:prstGeom prst="homePlate">
              <a:avLst>
                <a:gd name="adj" fmla="val 25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flipV="1">
              <a:off x="3957849" y="5513696"/>
              <a:ext cx="3753134" cy="3684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p:cNvGrpSpPr/>
          <p:nvPr/>
        </p:nvGrpSpPr>
        <p:grpSpPr>
          <a:xfrm>
            <a:off x="7972568" y="1514901"/>
            <a:ext cx="3070748" cy="4012442"/>
            <a:chOff x="3957849" y="1009934"/>
            <a:chExt cx="3753136" cy="4872250"/>
          </a:xfrm>
        </p:grpSpPr>
        <p:sp>
          <p:nvSpPr>
            <p:cNvPr id="13" name="Rectangle 12"/>
            <p:cNvSpPr/>
            <p:nvPr/>
          </p:nvSpPr>
          <p:spPr>
            <a:xfrm>
              <a:off x="3957849" y="1869742"/>
              <a:ext cx="3753135" cy="364395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957851" y="1009934"/>
              <a:ext cx="3753134" cy="50496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Pentagon 14"/>
            <p:cNvSpPr/>
            <p:nvPr/>
          </p:nvSpPr>
          <p:spPr>
            <a:xfrm rot="5400000">
              <a:off x="5404511" y="68241"/>
              <a:ext cx="859811" cy="3753134"/>
            </a:xfrm>
            <a:prstGeom prst="homePlate">
              <a:avLst>
                <a:gd name="adj" fmla="val 25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flipV="1">
              <a:off x="3957849" y="5513696"/>
              <a:ext cx="3753134" cy="36848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8" name="Picture 17"/>
          <p:cNvPicPr>
            <a:picLocks noChangeAspect="1"/>
          </p:cNvPicPr>
          <p:nvPr/>
        </p:nvPicPr>
        <p:blipFill rotWithShape="1">
          <a:blip r:embed="rId2" cstate="print">
            <a:extLst>
              <a:ext uri="{28A0092B-C50C-407E-A947-70E740481C1C}">
                <a14:useLocalDpi xmlns="" xmlns:a14="http://schemas.microsoft.com/office/drawing/2010/main" val="0"/>
              </a:ext>
            </a:extLst>
          </a:blip>
          <a:srcRect b="62941"/>
          <a:stretch/>
        </p:blipFill>
        <p:spPr>
          <a:xfrm rot="16200000">
            <a:off x="5624015" y="3358485"/>
            <a:ext cx="4872250" cy="175147"/>
          </a:xfrm>
          <a:prstGeom prst="rect">
            <a:avLst/>
          </a:prstGeom>
        </p:spPr>
      </p:pic>
      <p:pic>
        <p:nvPicPr>
          <p:cNvPr id="19" name="Picture 18"/>
          <p:cNvPicPr>
            <a:picLocks noChangeAspect="1"/>
          </p:cNvPicPr>
          <p:nvPr/>
        </p:nvPicPr>
        <p:blipFill rotWithShape="1">
          <a:blip r:embed="rId2" cstate="print">
            <a:extLst>
              <a:ext uri="{28A0092B-C50C-407E-A947-70E740481C1C}">
                <a14:useLocalDpi xmlns="" xmlns:a14="http://schemas.microsoft.com/office/drawing/2010/main" val="0"/>
              </a:ext>
            </a:extLst>
          </a:blip>
          <a:srcRect b="62941"/>
          <a:stretch/>
        </p:blipFill>
        <p:spPr>
          <a:xfrm rot="5400000" flipH="1">
            <a:off x="1695737" y="3358485"/>
            <a:ext cx="4872250" cy="175147"/>
          </a:xfrm>
          <a:prstGeom prst="rect">
            <a:avLst/>
          </a:prstGeom>
        </p:spPr>
      </p:pic>
      <p:pic>
        <p:nvPicPr>
          <p:cNvPr id="21" name="Picture 20"/>
          <p:cNvPicPr>
            <a:picLocks noChangeAspect="1"/>
          </p:cNvPicPr>
          <p:nvPr/>
        </p:nvPicPr>
        <p:blipFill rotWithShape="1">
          <a:blip r:embed="rId2" cstate="print">
            <a:extLst>
              <a:ext uri="{28A0092B-C50C-407E-A947-70E740481C1C}">
                <a14:useLocalDpi xmlns="" xmlns:a14="http://schemas.microsoft.com/office/drawing/2010/main" val="0"/>
              </a:ext>
            </a:extLst>
          </a:blip>
          <a:srcRect b="62941"/>
          <a:stretch/>
        </p:blipFill>
        <p:spPr>
          <a:xfrm>
            <a:off x="7972566" y="5531741"/>
            <a:ext cx="3070747" cy="110799"/>
          </a:xfrm>
          <a:prstGeom prst="rect">
            <a:avLst/>
          </a:prstGeom>
        </p:spPr>
      </p:pic>
      <p:sp>
        <p:nvSpPr>
          <p:cNvPr id="22" name="TextBox 21"/>
          <p:cNvSpPr txBox="1"/>
          <p:nvPr/>
        </p:nvSpPr>
        <p:spPr>
          <a:xfrm>
            <a:off x="4455991" y="1348552"/>
            <a:ext cx="3280012" cy="707886"/>
          </a:xfrm>
          <a:prstGeom prst="rect">
            <a:avLst/>
          </a:prstGeom>
          <a:noFill/>
        </p:spPr>
        <p:txBody>
          <a:bodyPr wrap="square" rtlCol="0">
            <a:spAutoFit/>
          </a:bodyPr>
          <a:lstStyle/>
          <a:p>
            <a:pPr algn="ctr"/>
            <a:r>
              <a:rPr lang="ar-SA" sz="4000" dirty="0">
                <a:solidFill>
                  <a:schemeClr val="bg1"/>
                </a:solidFill>
                <a:latin typeface="Arial" panose="020B0604020202020204" pitchFamily="34" charset="0"/>
                <a:cs typeface="Arial" panose="020B0604020202020204" pitchFamily="34" charset="0"/>
              </a:rPr>
              <a:t>02</a:t>
            </a:r>
            <a:endParaRPr lang="en-US" sz="4000" dirty="0">
              <a:solidFill>
                <a:schemeClr val="bg1"/>
              </a:solidFill>
              <a:latin typeface="Arial" panose="020B0604020202020204" pitchFamily="34" charset="0"/>
              <a:cs typeface="Arial" panose="020B0604020202020204" pitchFamily="34" charset="0"/>
            </a:endParaRPr>
          </a:p>
        </p:txBody>
      </p:sp>
      <p:graphicFrame>
        <p:nvGraphicFramePr>
          <p:cNvPr id="23" name="Table 22"/>
          <p:cNvGraphicFramePr>
            <a:graphicFrameLocks noGrp="1"/>
          </p:cNvGraphicFramePr>
          <p:nvPr>
            <p:extLst>
              <p:ext uri="{D42A27DB-BD31-4B8C-83A1-F6EECF244321}">
                <p14:modId xmlns="" xmlns:p14="http://schemas.microsoft.com/office/powerpoint/2010/main" val="3663182067"/>
              </p:ext>
            </p:extLst>
          </p:nvPr>
        </p:nvGraphicFramePr>
        <p:xfrm>
          <a:off x="1351120" y="2086207"/>
          <a:ext cx="2659046" cy="4471797"/>
        </p:xfrm>
        <a:graphic>
          <a:graphicData uri="http://schemas.openxmlformats.org/drawingml/2006/table">
            <a:tbl>
              <a:tblPr firstRow="1" bandRow="1">
                <a:tableStyleId>{5C22544A-7EE6-4342-B048-85BDC9FD1C3A}</a:tableStyleId>
              </a:tblPr>
              <a:tblGrid>
                <a:gridCol w="2659046">
                  <a:extLst>
                    <a:ext uri="{9D8B030D-6E8A-4147-A177-3AD203B41FA5}">
                      <a16:colId xmlns="" xmlns:a16="http://schemas.microsoft.com/office/drawing/2014/main" val="20000"/>
                    </a:ext>
                  </a:extLst>
                </a:gridCol>
              </a:tblGrid>
              <a:tr h="555879">
                <a:tc>
                  <a:txBody>
                    <a:bodyPr/>
                    <a:lstStyle/>
                    <a:p>
                      <a:pPr marL="0" algn="ctr" defTabSz="914400" rtl="1" eaLnBrk="1" latinLnBrk="0" hangingPunct="1"/>
                      <a:endParaRPr lang="en-US" b="0" dirty="0">
                        <a:solidFill>
                          <a:schemeClr val="tx1">
                            <a:lumMod val="50000"/>
                            <a:lumOff val="50000"/>
                          </a:schemeClr>
                        </a:solidFill>
                        <a:latin typeface="Arial" panose="020B0604020202020204" pitchFamily="34" charset="0"/>
                        <a:cs typeface="Arial" panose="020B0604020202020204" pitchFamily="34" charset="0"/>
                      </a:endParaRPr>
                    </a:p>
                  </a:txBody>
                  <a:tcPr>
                    <a:lnL w="12700" cmpd="sng">
                      <a:noFill/>
                    </a:lnL>
                    <a:lnR w="12700" cmpd="sng">
                      <a:noFill/>
                    </a:lnR>
                    <a:lnT w="12700" cmpd="sng">
                      <a:noFill/>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0"/>
                  </a:ext>
                </a:extLst>
              </a:tr>
              <a:tr h="555879">
                <a:tc>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lang="ar-MA" sz="3200" b="1" kern="1200" dirty="0">
                          <a:solidFill>
                            <a:schemeClr val="dk1"/>
                          </a:solidFill>
                          <a:effectLst/>
                          <a:latin typeface="+mn-lt"/>
                          <a:ea typeface="+mn-ea"/>
                          <a:cs typeface="+mn-cs"/>
                        </a:rPr>
                        <a:t>دعم الجمعيات المهنية في بلورة مشاريعها للاستفادة من طلبات المشاريع</a:t>
                      </a:r>
                      <a:endParaRPr lang="fr-MA" sz="3200" kern="1200" dirty="0">
                        <a:solidFill>
                          <a:schemeClr val="dk1"/>
                        </a:solidFill>
                        <a:effectLst/>
                        <a:latin typeface="+mn-lt"/>
                        <a:ea typeface="+mn-ea"/>
                        <a:cs typeface="+mn-cs"/>
                      </a:endParaRPr>
                    </a:p>
                    <a:p>
                      <a:pPr marL="0" marR="0" indent="0" algn="ctr" defTabSz="914400" rtl="1" eaLnBrk="1" fontAlgn="auto" latinLnBrk="0" hangingPunct="1">
                        <a:lnSpc>
                          <a:spcPct val="100000"/>
                        </a:lnSpc>
                        <a:spcBef>
                          <a:spcPts val="0"/>
                        </a:spcBef>
                        <a:spcAft>
                          <a:spcPts val="0"/>
                        </a:spcAft>
                        <a:buClrTx/>
                        <a:buSzTx/>
                        <a:buFontTx/>
                        <a:buNone/>
                        <a:tabLst/>
                        <a:defRPr/>
                      </a:pPr>
                      <a:endParaRPr lang="en-US" b="0" dirty="0">
                        <a:solidFill>
                          <a:schemeClr val="tx1">
                            <a:lumMod val="50000"/>
                            <a:lumOff val="50000"/>
                          </a:schemeClr>
                        </a:solidFill>
                        <a:latin typeface="Arial" panose="020B0604020202020204" pitchFamily="34" charset="0"/>
                        <a:cs typeface="Arial" panose="020B0604020202020204" pitchFamily="34" charset="0"/>
                      </a:endParaRPr>
                    </a:p>
                  </a:txBody>
                  <a:tcPr>
                    <a:lnL w="12700" cmpd="sng">
                      <a:noFill/>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r h="555879">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endParaRPr lang="en-US" b="0" dirty="0">
                        <a:solidFill>
                          <a:schemeClr val="tx1">
                            <a:lumMod val="50000"/>
                            <a:lumOff val="50000"/>
                          </a:schemeClr>
                        </a:solidFill>
                        <a:latin typeface="Arial" panose="020B0604020202020204" pitchFamily="34" charset="0"/>
                        <a:cs typeface="Arial" panose="020B0604020202020204" pitchFamily="34" charset="0"/>
                      </a:endParaRPr>
                    </a:p>
                  </a:txBody>
                  <a:tcPr>
                    <a:lnL w="12700" cmpd="sng">
                      <a:noFill/>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2"/>
                  </a:ext>
                </a:extLst>
              </a:tr>
              <a:tr h="555879">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endParaRPr lang="en-US" b="0" dirty="0">
                        <a:solidFill>
                          <a:schemeClr val="tx1">
                            <a:lumMod val="50000"/>
                            <a:lumOff val="50000"/>
                          </a:schemeClr>
                        </a:solidFill>
                        <a:latin typeface="Arial" panose="020B0604020202020204" pitchFamily="34" charset="0"/>
                        <a:cs typeface="Arial" panose="020B0604020202020204" pitchFamily="34" charset="0"/>
                      </a:endParaRPr>
                    </a:p>
                  </a:txBody>
                  <a:tcPr>
                    <a:lnL w="12700" cmpd="sng">
                      <a:noFill/>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3"/>
                  </a:ext>
                </a:extLst>
              </a:tr>
            </a:tbl>
          </a:graphicData>
        </a:graphic>
      </p:graphicFrame>
      <p:graphicFrame>
        <p:nvGraphicFramePr>
          <p:cNvPr id="24" name="Table 23"/>
          <p:cNvGraphicFramePr>
            <a:graphicFrameLocks noGrp="1"/>
          </p:cNvGraphicFramePr>
          <p:nvPr>
            <p:extLst>
              <p:ext uri="{D42A27DB-BD31-4B8C-83A1-F6EECF244321}">
                <p14:modId xmlns="" xmlns:p14="http://schemas.microsoft.com/office/powerpoint/2010/main" val="2529119938"/>
              </p:ext>
            </p:extLst>
          </p:nvPr>
        </p:nvGraphicFramePr>
        <p:xfrm>
          <a:off x="4455991" y="2708144"/>
          <a:ext cx="3280012" cy="3227925"/>
        </p:xfrm>
        <a:graphic>
          <a:graphicData uri="http://schemas.openxmlformats.org/drawingml/2006/table">
            <a:tbl>
              <a:tblPr firstRow="1" bandRow="1">
                <a:tableStyleId>{5C22544A-7EE6-4342-B048-85BDC9FD1C3A}</a:tableStyleId>
              </a:tblPr>
              <a:tblGrid>
                <a:gridCol w="3280012">
                  <a:extLst>
                    <a:ext uri="{9D8B030D-6E8A-4147-A177-3AD203B41FA5}">
                      <a16:colId xmlns="" xmlns:a16="http://schemas.microsoft.com/office/drawing/2014/main" val="20000"/>
                    </a:ext>
                  </a:extLst>
                </a:gridCol>
              </a:tblGrid>
              <a:tr h="628935">
                <a:tc>
                  <a:txBody>
                    <a:bodyPr/>
                    <a:lstStyle/>
                    <a:p>
                      <a:pPr marL="0" algn="ctr" defTabSz="914400" rtl="1" eaLnBrk="1" latinLnBrk="0" hangingPunct="1"/>
                      <a:endParaRPr lang="en-US" b="0" dirty="0">
                        <a:solidFill>
                          <a:schemeClr val="tx1">
                            <a:lumMod val="50000"/>
                            <a:lumOff val="50000"/>
                          </a:schemeClr>
                        </a:solidFill>
                        <a:latin typeface="Arial" panose="020B0604020202020204" pitchFamily="34" charset="0"/>
                        <a:cs typeface="Arial" panose="020B0604020202020204" pitchFamily="34" charset="0"/>
                      </a:endParaRPr>
                    </a:p>
                  </a:txBody>
                  <a:tcPr>
                    <a:lnL w="12700" cmpd="sng">
                      <a:noFill/>
                    </a:lnL>
                    <a:lnR w="12700" cmpd="sng">
                      <a:noFill/>
                    </a:lnR>
                    <a:lnT w="12700" cmpd="sng">
                      <a:noFill/>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0"/>
                  </a:ext>
                </a:extLst>
              </a:tr>
              <a:tr h="628935">
                <a:tc>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lang="ar-MA" sz="3200" b="1" kern="1200" dirty="0">
                          <a:solidFill>
                            <a:schemeClr val="dk1"/>
                          </a:solidFill>
                          <a:effectLst/>
                          <a:latin typeface="+mn-lt"/>
                          <a:ea typeface="+mn-ea"/>
                          <a:cs typeface="+mn-cs"/>
                        </a:rPr>
                        <a:t>العمل على تشبيك الجمعيات المهنية</a:t>
                      </a:r>
                      <a:endParaRPr lang="fr-MA" sz="3200" kern="1200" dirty="0">
                        <a:solidFill>
                          <a:schemeClr val="dk1"/>
                        </a:solidFill>
                        <a:effectLst/>
                        <a:latin typeface="+mn-lt"/>
                        <a:ea typeface="+mn-ea"/>
                        <a:cs typeface="+mn-cs"/>
                      </a:endParaRPr>
                    </a:p>
                    <a:p>
                      <a:pPr marL="0" marR="0" indent="0" algn="ctr" defTabSz="914400" rtl="1" eaLnBrk="1" fontAlgn="auto" latinLnBrk="0" hangingPunct="1">
                        <a:lnSpc>
                          <a:spcPct val="100000"/>
                        </a:lnSpc>
                        <a:spcBef>
                          <a:spcPts val="0"/>
                        </a:spcBef>
                        <a:spcAft>
                          <a:spcPts val="0"/>
                        </a:spcAft>
                        <a:buClrTx/>
                        <a:buSzTx/>
                        <a:buFontTx/>
                        <a:buNone/>
                        <a:tabLst/>
                        <a:defRPr/>
                      </a:pPr>
                      <a:endParaRPr lang="en-US" b="0" dirty="0">
                        <a:solidFill>
                          <a:schemeClr val="tx1">
                            <a:lumMod val="50000"/>
                            <a:lumOff val="50000"/>
                          </a:schemeClr>
                        </a:solidFill>
                        <a:latin typeface="Arial" panose="020B0604020202020204" pitchFamily="34" charset="0"/>
                        <a:cs typeface="Arial" panose="020B0604020202020204" pitchFamily="34" charset="0"/>
                      </a:endParaRPr>
                    </a:p>
                  </a:txBody>
                  <a:tcPr>
                    <a:lnL w="12700" cmpd="sng">
                      <a:noFill/>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r h="628935">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endParaRPr lang="en-US" b="0" dirty="0">
                        <a:solidFill>
                          <a:schemeClr val="tx1">
                            <a:lumMod val="50000"/>
                            <a:lumOff val="50000"/>
                          </a:schemeClr>
                        </a:solidFill>
                        <a:latin typeface="Arial" panose="020B0604020202020204" pitchFamily="34" charset="0"/>
                        <a:cs typeface="Arial" panose="020B0604020202020204" pitchFamily="34" charset="0"/>
                      </a:endParaRPr>
                    </a:p>
                  </a:txBody>
                  <a:tcPr>
                    <a:lnL w="12700" cmpd="sng">
                      <a:noFill/>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2"/>
                  </a:ext>
                </a:extLst>
              </a:tr>
              <a:tr h="628935">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endParaRPr lang="en-US" b="0" dirty="0">
                        <a:solidFill>
                          <a:schemeClr val="tx1">
                            <a:lumMod val="50000"/>
                            <a:lumOff val="50000"/>
                          </a:schemeClr>
                        </a:solidFill>
                        <a:latin typeface="Arial" panose="020B0604020202020204" pitchFamily="34" charset="0"/>
                        <a:cs typeface="Arial" panose="020B0604020202020204" pitchFamily="34" charset="0"/>
                      </a:endParaRPr>
                    </a:p>
                  </a:txBody>
                  <a:tcPr>
                    <a:lnL w="12700" cmpd="sng">
                      <a:noFill/>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3"/>
                  </a:ext>
                </a:extLst>
              </a:tr>
            </a:tbl>
          </a:graphicData>
        </a:graphic>
      </p:graphicFrame>
      <p:graphicFrame>
        <p:nvGraphicFramePr>
          <p:cNvPr id="25" name="Table 24"/>
          <p:cNvGraphicFramePr>
            <a:graphicFrameLocks noGrp="1"/>
          </p:cNvGraphicFramePr>
          <p:nvPr>
            <p:extLst>
              <p:ext uri="{D42A27DB-BD31-4B8C-83A1-F6EECF244321}">
                <p14:modId xmlns="" xmlns:p14="http://schemas.microsoft.com/office/powerpoint/2010/main" val="3070784751"/>
              </p:ext>
            </p:extLst>
          </p:nvPr>
        </p:nvGraphicFramePr>
        <p:xfrm>
          <a:off x="8181836" y="2757926"/>
          <a:ext cx="2659046" cy="3008757"/>
        </p:xfrm>
        <a:graphic>
          <a:graphicData uri="http://schemas.openxmlformats.org/drawingml/2006/table">
            <a:tbl>
              <a:tblPr firstRow="1" bandRow="1">
                <a:tableStyleId>{5C22544A-7EE6-4342-B048-85BDC9FD1C3A}</a:tableStyleId>
              </a:tblPr>
              <a:tblGrid>
                <a:gridCol w="2659046">
                  <a:extLst>
                    <a:ext uri="{9D8B030D-6E8A-4147-A177-3AD203B41FA5}">
                      <a16:colId xmlns="" xmlns:a16="http://schemas.microsoft.com/office/drawing/2014/main" val="20000"/>
                    </a:ext>
                  </a:extLst>
                </a:gridCol>
              </a:tblGrid>
              <a:tr h="555879">
                <a:tc>
                  <a:txBody>
                    <a:bodyPr/>
                    <a:lstStyle/>
                    <a:p>
                      <a:pPr marL="0" algn="ctr" defTabSz="914400" rtl="1" eaLnBrk="1" latinLnBrk="0" hangingPunct="1"/>
                      <a:endParaRPr lang="en-US" b="0" dirty="0">
                        <a:solidFill>
                          <a:schemeClr val="tx1">
                            <a:lumMod val="50000"/>
                            <a:lumOff val="50000"/>
                          </a:schemeClr>
                        </a:solidFill>
                        <a:latin typeface="Arial" panose="020B0604020202020204" pitchFamily="34" charset="0"/>
                        <a:cs typeface="Arial" panose="020B0604020202020204" pitchFamily="34" charset="0"/>
                      </a:endParaRPr>
                    </a:p>
                  </a:txBody>
                  <a:tcPr>
                    <a:lnL w="12700" cmpd="sng">
                      <a:noFill/>
                    </a:lnL>
                    <a:lnR w="12700" cmpd="sng">
                      <a:noFill/>
                    </a:lnR>
                    <a:lnT w="12700" cmpd="sng">
                      <a:noFill/>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0"/>
                  </a:ext>
                </a:extLst>
              </a:tr>
              <a:tr h="555879">
                <a:tc>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lang="ar-MA" sz="3200" b="1" kern="1200" dirty="0">
                          <a:solidFill>
                            <a:schemeClr val="dk1"/>
                          </a:solidFill>
                          <a:effectLst/>
                          <a:latin typeface="+mn-lt"/>
                          <a:ea typeface="+mn-ea"/>
                          <a:cs typeface="+mn-cs"/>
                        </a:rPr>
                        <a:t>تعزيز قدرات الجمعيات المهنية</a:t>
                      </a:r>
                      <a:endParaRPr lang="fr-MA" sz="3200" kern="1200" dirty="0">
                        <a:solidFill>
                          <a:schemeClr val="dk1"/>
                        </a:solidFill>
                        <a:effectLst/>
                        <a:latin typeface="+mn-lt"/>
                        <a:ea typeface="+mn-ea"/>
                        <a:cs typeface="+mn-cs"/>
                      </a:endParaRPr>
                    </a:p>
                    <a:p>
                      <a:pPr marL="0" marR="0" indent="0" algn="ctr" defTabSz="914400" rtl="1" eaLnBrk="1" fontAlgn="auto" latinLnBrk="0" hangingPunct="1">
                        <a:lnSpc>
                          <a:spcPct val="100000"/>
                        </a:lnSpc>
                        <a:spcBef>
                          <a:spcPts val="0"/>
                        </a:spcBef>
                        <a:spcAft>
                          <a:spcPts val="0"/>
                        </a:spcAft>
                        <a:buClrTx/>
                        <a:buSzTx/>
                        <a:buFontTx/>
                        <a:buNone/>
                        <a:tabLst/>
                        <a:defRPr/>
                      </a:pPr>
                      <a:endParaRPr lang="en-US" b="0" dirty="0">
                        <a:solidFill>
                          <a:schemeClr val="tx1">
                            <a:lumMod val="50000"/>
                            <a:lumOff val="50000"/>
                          </a:schemeClr>
                        </a:solidFill>
                        <a:latin typeface="Arial" panose="020B0604020202020204" pitchFamily="34" charset="0"/>
                        <a:cs typeface="Arial" panose="020B0604020202020204" pitchFamily="34" charset="0"/>
                      </a:endParaRPr>
                    </a:p>
                  </a:txBody>
                  <a:tcPr>
                    <a:lnL w="12700" cmpd="sng">
                      <a:noFill/>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1"/>
                  </a:ext>
                </a:extLst>
              </a:tr>
              <a:tr h="555879">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endParaRPr lang="en-US" b="0" dirty="0">
                        <a:solidFill>
                          <a:schemeClr val="tx1">
                            <a:lumMod val="50000"/>
                            <a:lumOff val="50000"/>
                          </a:schemeClr>
                        </a:solidFill>
                        <a:latin typeface="Arial" panose="020B0604020202020204" pitchFamily="34" charset="0"/>
                        <a:cs typeface="Arial" panose="020B0604020202020204" pitchFamily="34" charset="0"/>
                      </a:endParaRPr>
                    </a:p>
                  </a:txBody>
                  <a:tcPr>
                    <a:lnL w="12700" cmpd="sng">
                      <a:noFill/>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2"/>
                  </a:ext>
                </a:extLst>
              </a:tr>
              <a:tr h="555879">
                <a:tc>
                  <a:txBody>
                    <a:bodyPr/>
                    <a:lstStyle/>
                    <a:p>
                      <a:pPr marL="0" marR="0" indent="0" algn="ctr" defTabSz="914400" rtl="1" eaLnBrk="1" fontAlgn="auto" latinLnBrk="0" hangingPunct="1">
                        <a:lnSpc>
                          <a:spcPct val="100000"/>
                        </a:lnSpc>
                        <a:spcBef>
                          <a:spcPts val="0"/>
                        </a:spcBef>
                        <a:spcAft>
                          <a:spcPts val="0"/>
                        </a:spcAft>
                        <a:buClrTx/>
                        <a:buSzTx/>
                        <a:buFontTx/>
                        <a:buNone/>
                        <a:tabLst/>
                        <a:defRPr/>
                      </a:pPr>
                      <a:endParaRPr lang="en-US" b="0" dirty="0">
                        <a:solidFill>
                          <a:schemeClr val="tx1">
                            <a:lumMod val="50000"/>
                            <a:lumOff val="50000"/>
                          </a:schemeClr>
                        </a:solidFill>
                        <a:latin typeface="Arial" panose="020B0604020202020204" pitchFamily="34" charset="0"/>
                        <a:cs typeface="Arial" panose="020B0604020202020204" pitchFamily="34" charset="0"/>
                      </a:endParaRPr>
                    </a:p>
                  </a:txBody>
                  <a:tcPr>
                    <a:lnL w="12700" cmpd="sng">
                      <a:noFill/>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0003"/>
                  </a:ext>
                </a:extLst>
              </a:tr>
            </a:tbl>
          </a:graphicData>
        </a:graphic>
      </p:graphicFrame>
      <p:sp>
        <p:nvSpPr>
          <p:cNvPr id="26" name="TextBox 25"/>
          <p:cNvSpPr txBox="1"/>
          <p:nvPr/>
        </p:nvSpPr>
        <p:spPr>
          <a:xfrm>
            <a:off x="1148684" y="1706887"/>
            <a:ext cx="3070744" cy="584775"/>
          </a:xfrm>
          <a:prstGeom prst="rect">
            <a:avLst/>
          </a:prstGeom>
          <a:noFill/>
        </p:spPr>
        <p:txBody>
          <a:bodyPr wrap="square" rtlCol="0">
            <a:spAutoFit/>
          </a:bodyPr>
          <a:lstStyle/>
          <a:p>
            <a:pPr algn="ctr"/>
            <a:r>
              <a:rPr lang="ar-SA" sz="3200" dirty="0">
                <a:solidFill>
                  <a:schemeClr val="bg1"/>
                </a:solidFill>
                <a:latin typeface="Arial" panose="020B0604020202020204" pitchFamily="34" charset="0"/>
                <a:cs typeface="Arial" panose="020B0604020202020204" pitchFamily="34" charset="0"/>
              </a:rPr>
              <a:t>01</a:t>
            </a:r>
            <a:endParaRPr lang="en-US" sz="3200" dirty="0">
              <a:solidFill>
                <a:schemeClr val="bg1"/>
              </a:solidFill>
              <a:latin typeface="Arial" panose="020B0604020202020204" pitchFamily="34" charset="0"/>
              <a:cs typeface="Arial" panose="020B0604020202020204" pitchFamily="34" charset="0"/>
            </a:endParaRPr>
          </a:p>
        </p:txBody>
      </p:sp>
      <p:sp>
        <p:nvSpPr>
          <p:cNvPr id="27" name="TextBox 26"/>
          <p:cNvSpPr txBox="1"/>
          <p:nvPr/>
        </p:nvSpPr>
        <p:spPr>
          <a:xfrm>
            <a:off x="7972558" y="1706887"/>
            <a:ext cx="3070755" cy="584775"/>
          </a:xfrm>
          <a:prstGeom prst="rect">
            <a:avLst/>
          </a:prstGeom>
          <a:noFill/>
        </p:spPr>
        <p:txBody>
          <a:bodyPr wrap="square" rtlCol="0">
            <a:spAutoFit/>
          </a:bodyPr>
          <a:lstStyle/>
          <a:p>
            <a:pPr algn="ctr"/>
            <a:r>
              <a:rPr lang="ar-SA" sz="3200" dirty="0">
                <a:solidFill>
                  <a:schemeClr val="bg1"/>
                </a:solidFill>
                <a:latin typeface="Arial" panose="020B0604020202020204" pitchFamily="34" charset="0"/>
                <a:cs typeface="Arial" panose="020B0604020202020204" pitchFamily="34" charset="0"/>
              </a:rPr>
              <a:t>03</a:t>
            </a:r>
            <a:endParaRPr lang="en-US" sz="3200" dirty="0">
              <a:solidFill>
                <a:schemeClr val="bg1"/>
              </a:solidFill>
              <a:latin typeface="Arial" panose="020B0604020202020204" pitchFamily="34" charset="0"/>
              <a:cs typeface="Arial" panose="020B0604020202020204" pitchFamily="34" charset="0"/>
            </a:endParaRPr>
          </a:p>
        </p:txBody>
      </p:sp>
      <p:grpSp>
        <p:nvGrpSpPr>
          <p:cNvPr id="207" name="Group 206"/>
          <p:cNvGrpSpPr/>
          <p:nvPr/>
        </p:nvGrpSpPr>
        <p:grpSpPr>
          <a:xfrm>
            <a:off x="0" y="6434667"/>
            <a:ext cx="12192000" cy="423333"/>
            <a:chOff x="0" y="6434667"/>
            <a:chExt cx="12192000" cy="423333"/>
          </a:xfrm>
          <a:solidFill>
            <a:schemeClr val="accent3"/>
          </a:solidFill>
        </p:grpSpPr>
        <p:sp>
          <p:nvSpPr>
            <p:cNvPr id="208" name="Rectangle 207"/>
            <p:cNvSpPr/>
            <p:nvPr/>
          </p:nvSpPr>
          <p:spPr>
            <a:xfrm>
              <a:off x="0" y="6434667"/>
              <a:ext cx="12192000" cy="42333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TextBox 208"/>
            <p:cNvSpPr txBox="1"/>
            <p:nvPr/>
          </p:nvSpPr>
          <p:spPr>
            <a:xfrm>
              <a:off x="80189" y="6461667"/>
              <a:ext cx="2995629" cy="369332"/>
            </a:xfrm>
            <a:prstGeom prst="rect">
              <a:avLst/>
            </a:prstGeom>
            <a:grpFill/>
          </p:spPr>
          <p:txBody>
            <a:bodyPr wrap="square" rtlCol="0">
              <a:spAutoFit/>
            </a:bodyPr>
            <a:lstStyle/>
            <a:p>
              <a:endParaRPr lang="en-US" b="1" dirty="0">
                <a:solidFill>
                  <a:schemeClr val="bg1"/>
                </a:solidFill>
                <a:latin typeface="Arial Narrow" panose="020B0606020202030204" pitchFamily="34" charset="0"/>
              </a:endParaRPr>
            </a:p>
          </p:txBody>
        </p:sp>
      </p:grpSp>
      <p:sp>
        <p:nvSpPr>
          <p:cNvPr id="17" name="Rectangle 16">
            <a:extLst>
              <a:ext uri="{FF2B5EF4-FFF2-40B4-BE49-F238E27FC236}">
                <a16:creationId xmlns="" xmlns:a16="http://schemas.microsoft.com/office/drawing/2014/main" id="{D3A93689-D29D-9845-9AD7-0863E76CC80F}"/>
              </a:ext>
            </a:extLst>
          </p:cNvPr>
          <p:cNvSpPr/>
          <p:nvPr/>
        </p:nvSpPr>
        <p:spPr>
          <a:xfrm>
            <a:off x="2766113" y="306483"/>
            <a:ext cx="6832320" cy="688394"/>
          </a:xfrm>
          <a:prstGeom prst="rect">
            <a:avLst/>
          </a:prstGeom>
        </p:spPr>
        <p:txBody>
          <a:bodyPr wrap="none">
            <a:spAutoFit/>
          </a:bodyPr>
          <a:lstStyle/>
          <a:p>
            <a:pPr lvl="0" algn="just" rtl="1">
              <a:lnSpc>
                <a:spcPct val="115000"/>
              </a:lnSpc>
              <a:spcAft>
                <a:spcPts val="1000"/>
              </a:spcAft>
              <a:buSzPts val="2000"/>
            </a:pPr>
            <a:r>
              <a:rPr lang="ar-MA" sz="3600" b="1" dirty="0">
                <a:solidFill>
                  <a:schemeClr val="accent6"/>
                </a:solidFill>
                <a:latin typeface="Calibri" panose="020F0502020204030204" pitchFamily="34" charset="0"/>
                <a:ea typeface="Calibri" panose="020F0502020204030204" pitchFamily="34" charset="0"/>
              </a:rPr>
              <a:t>تأطير ودعم عمل التكتلات والجمعيات المهنية</a:t>
            </a:r>
            <a:endParaRPr lang="fr-MA" sz="2000" dirty="0">
              <a:solidFill>
                <a:schemeClr val="accent6"/>
              </a:solidFill>
              <a:effectLst/>
              <a:latin typeface="Calibri" panose="020F0502020204030204" pitchFamily="34" charset="0"/>
              <a:ea typeface="Calibri" panose="020F0502020204030204" pitchFamily="34" charset="0"/>
              <a:cs typeface="Arial" panose="020B0604020202020204" pitchFamily="34" charset="0"/>
            </a:endParaRPr>
          </a:p>
        </p:txBody>
      </p:sp>
      <p:pic>
        <p:nvPicPr>
          <p:cNvPr id="212" name="Picture 1" descr="C:\Users\CCISLAP\Desktop\LES LOGOS DES INSTITUTIONS PNG\WhatsApp_Image_2022-03-21_at_16.04.35-removebg-preview.png"/>
          <p:cNvPicPr>
            <a:picLocks noChangeAspect="1" noChangeArrowheads="1"/>
          </p:cNvPicPr>
          <p:nvPr/>
        </p:nvPicPr>
        <p:blipFill>
          <a:blip r:embed="rId3"/>
          <a:srcRect/>
          <a:stretch>
            <a:fillRect/>
          </a:stretch>
        </p:blipFill>
        <p:spPr bwMode="auto">
          <a:xfrm>
            <a:off x="-360485" y="5349389"/>
            <a:ext cx="3194709" cy="1508611"/>
          </a:xfrm>
          <a:prstGeom prst="rect">
            <a:avLst/>
          </a:prstGeom>
          <a:noFill/>
        </p:spPr>
      </p:pic>
    </p:spTree>
    <p:extLst>
      <p:ext uri="{BB962C8B-B14F-4D97-AF65-F5344CB8AC3E}">
        <p14:creationId xmlns="" xmlns:p14="http://schemas.microsoft.com/office/powerpoint/2010/main" val="308582420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Group 28"/>
          <p:cNvGrpSpPr>
            <a:grpSpLocks noChangeAspect="1"/>
          </p:cNvGrpSpPr>
          <p:nvPr/>
        </p:nvGrpSpPr>
        <p:grpSpPr bwMode="auto">
          <a:xfrm>
            <a:off x="732487" y="758648"/>
            <a:ext cx="10727026" cy="5340704"/>
            <a:chOff x="-2508" y="-1001"/>
            <a:chExt cx="12698" cy="6322"/>
          </a:xfrm>
          <a:solidFill>
            <a:schemeClr val="bg1">
              <a:lumMod val="65000"/>
              <a:alpha val="16000"/>
            </a:schemeClr>
          </a:solidFill>
        </p:grpSpPr>
        <p:sp>
          <p:nvSpPr>
            <p:cNvPr id="66"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132"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grpSp>
      <p:cxnSp>
        <p:nvCxnSpPr>
          <p:cNvPr id="18" name="Elbow Connector 17"/>
          <p:cNvCxnSpPr>
            <a:cxnSpLocks/>
          </p:cNvCxnSpPr>
          <p:nvPr/>
        </p:nvCxnSpPr>
        <p:spPr>
          <a:xfrm>
            <a:off x="2876742" y="3725839"/>
            <a:ext cx="1395209" cy="1857301"/>
          </a:xfrm>
          <a:prstGeom prst="bentConnector2">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9" name="Elbow Connector 18"/>
          <p:cNvCxnSpPr/>
          <p:nvPr/>
        </p:nvCxnSpPr>
        <p:spPr>
          <a:xfrm flipH="1">
            <a:off x="7713487" y="3842764"/>
            <a:ext cx="1395209" cy="1857301"/>
          </a:xfrm>
          <a:prstGeom prst="bentConnector2">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0" name="Elbow Connector 19"/>
          <p:cNvCxnSpPr/>
          <p:nvPr/>
        </p:nvCxnSpPr>
        <p:spPr>
          <a:xfrm rot="5400000">
            <a:off x="5619610" y="2337974"/>
            <a:ext cx="2334167" cy="441563"/>
          </a:xfrm>
          <a:prstGeom prst="bentConnector3">
            <a:avLst>
              <a:gd name="adj1" fmla="val -868"/>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3" name="Elbow Connector 22"/>
          <p:cNvCxnSpPr/>
          <p:nvPr/>
        </p:nvCxnSpPr>
        <p:spPr>
          <a:xfrm rot="16200000" flipH="1">
            <a:off x="4229454" y="2337974"/>
            <a:ext cx="2334167" cy="441563"/>
          </a:xfrm>
          <a:prstGeom prst="bentConnector3">
            <a:avLst>
              <a:gd name="adj1" fmla="val -868"/>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2" name="Rounded Rectangle 11"/>
          <p:cNvSpPr/>
          <p:nvPr/>
        </p:nvSpPr>
        <p:spPr>
          <a:xfrm>
            <a:off x="8392404" y="3222919"/>
            <a:ext cx="1005840" cy="1005840"/>
          </a:xfrm>
          <a:prstGeom prst="roundRect">
            <a:avLst/>
          </a:prstGeom>
          <a:solidFill>
            <a:schemeClr val="accent6"/>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sp>
        <p:nvSpPr>
          <p:cNvPr id="13" name="Rounded Rectangle 12"/>
          <p:cNvSpPr/>
          <p:nvPr/>
        </p:nvSpPr>
        <p:spPr>
          <a:xfrm>
            <a:off x="4207321" y="907253"/>
            <a:ext cx="1005840" cy="1005840"/>
          </a:xfrm>
          <a:prstGeom prst="roundRect">
            <a:avLst/>
          </a:prstGeom>
          <a:solidFill>
            <a:schemeClr val="accent3"/>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sp>
        <p:nvSpPr>
          <p:cNvPr id="14" name="Rounded Rectangle 13"/>
          <p:cNvSpPr/>
          <p:nvPr/>
        </p:nvSpPr>
        <p:spPr>
          <a:xfrm>
            <a:off x="6978840" y="907253"/>
            <a:ext cx="1005840" cy="1005840"/>
          </a:xfrm>
          <a:prstGeom prst="roundRect">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384831" y="2097158"/>
            <a:ext cx="1989787" cy="9526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solidFill>
                <a:schemeClr val="tx1">
                  <a:lumMod val="65000"/>
                  <a:lumOff val="35000"/>
                </a:schemeClr>
              </a:solidFill>
              <a:latin typeface="Arial" panose="020B0604020202020204" pitchFamily="34" charset="0"/>
              <a:cs typeface="Arial" panose="020B0604020202020204" pitchFamily="34" charset="0"/>
            </a:endParaRPr>
          </a:p>
        </p:txBody>
      </p:sp>
      <p:sp>
        <p:nvSpPr>
          <p:cNvPr id="29" name="Rectangle 28"/>
          <p:cNvSpPr/>
          <p:nvPr/>
        </p:nvSpPr>
        <p:spPr>
          <a:xfrm>
            <a:off x="2020766" y="933184"/>
            <a:ext cx="1989787" cy="9526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dirty="0">
              <a:solidFill>
                <a:schemeClr val="tx1">
                  <a:lumMod val="65000"/>
                  <a:lumOff val="35000"/>
                </a:schemeClr>
              </a:solidFill>
              <a:latin typeface="Arial" panose="020B0604020202020204" pitchFamily="34" charset="0"/>
              <a:cs typeface="Arial" panose="020B0604020202020204" pitchFamily="34" charset="0"/>
            </a:endParaRPr>
          </a:p>
        </p:txBody>
      </p:sp>
      <p:sp>
        <p:nvSpPr>
          <p:cNvPr id="30" name="Rectangle 29"/>
          <p:cNvSpPr/>
          <p:nvPr/>
        </p:nvSpPr>
        <p:spPr>
          <a:xfrm>
            <a:off x="760465" y="1116450"/>
            <a:ext cx="3091754" cy="9526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r>
              <a:rPr lang="ar-MA" sz="2400" b="1" dirty="0">
                <a:solidFill>
                  <a:schemeClr val="tx1"/>
                </a:solidFill>
              </a:rPr>
              <a:t>العمل على تفعيل إتفاقيات الشراكة والتعاون التي تم إبرامها مع الغرف الأجنبية</a:t>
            </a:r>
            <a:r>
              <a:rPr lang="ar-SA" sz="2400" dirty="0">
                <a:solidFill>
                  <a:schemeClr val="tx1"/>
                </a:solidFill>
              </a:rPr>
              <a:t>؛</a:t>
            </a:r>
            <a:endParaRPr lang="fr-MA" sz="2400" dirty="0">
              <a:solidFill>
                <a:schemeClr val="tx1"/>
              </a:solidFill>
            </a:endParaRPr>
          </a:p>
        </p:txBody>
      </p:sp>
      <p:sp>
        <p:nvSpPr>
          <p:cNvPr id="31" name="Rectangle 30"/>
          <p:cNvSpPr/>
          <p:nvPr/>
        </p:nvSpPr>
        <p:spPr>
          <a:xfrm>
            <a:off x="8228507" y="964069"/>
            <a:ext cx="2235387" cy="9526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r>
              <a:rPr lang="ar-MA" sz="2400" b="1" dirty="0">
                <a:solidFill>
                  <a:schemeClr val="tx1"/>
                </a:solidFill>
              </a:rPr>
              <a:t>إبرام إتفاقيات الشراكة والتوأمة مع الغرف الاجنبية</a:t>
            </a:r>
            <a:r>
              <a:rPr lang="ar-SA" sz="2400" dirty="0">
                <a:solidFill>
                  <a:schemeClr val="tx1"/>
                </a:solidFill>
              </a:rPr>
              <a:t>؛</a:t>
            </a:r>
            <a:endParaRPr lang="fr-MA" sz="2400" dirty="0">
              <a:solidFill>
                <a:schemeClr val="tx1"/>
              </a:solidFill>
            </a:endParaRPr>
          </a:p>
        </p:txBody>
      </p:sp>
      <p:grpSp>
        <p:nvGrpSpPr>
          <p:cNvPr id="37" name="Group 36"/>
          <p:cNvGrpSpPr/>
          <p:nvPr/>
        </p:nvGrpSpPr>
        <p:grpSpPr>
          <a:xfrm>
            <a:off x="3790950" y="3180711"/>
            <a:ext cx="4622800" cy="2674937"/>
            <a:chOff x="3790950" y="3180711"/>
            <a:chExt cx="4622800" cy="2674937"/>
          </a:xfrm>
          <a:effectLst>
            <a:reflection blurRad="6350" stA="52000" endA="300" endPos="35000" dir="5400000" sy="-100000" algn="bl" rotWithShape="0"/>
          </a:effectLst>
        </p:grpSpPr>
        <p:grpSp>
          <p:nvGrpSpPr>
            <p:cNvPr id="3" name="Group 4"/>
            <p:cNvGrpSpPr>
              <a:grpSpLocks noChangeAspect="1"/>
            </p:cNvGrpSpPr>
            <p:nvPr/>
          </p:nvGrpSpPr>
          <p:grpSpPr bwMode="auto">
            <a:xfrm>
              <a:off x="3790950" y="3180711"/>
              <a:ext cx="4622800" cy="2674937"/>
              <a:chOff x="2388" y="1995"/>
              <a:chExt cx="2912" cy="1685"/>
            </a:xfrm>
            <a:effectLst/>
          </p:grpSpPr>
          <p:sp>
            <p:nvSpPr>
              <p:cNvPr id="5" name="Rectangle 5"/>
              <p:cNvSpPr>
                <a:spLocks noChangeArrowheads="1"/>
              </p:cNvSpPr>
              <p:nvPr/>
            </p:nvSpPr>
            <p:spPr bwMode="auto">
              <a:xfrm>
                <a:off x="2684" y="2056"/>
                <a:ext cx="2311" cy="1483"/>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a:off x="2649" y="1995"/>
                <a:ext cx="2381" cy="1597"/>
              </a:xfrm>
              <a:custGeom>
                <a:avLst/>
                <a:gdLst>
                  <a:gd name="T0" fmla="*/ 273 w 273"/>
                  <a:gd name="T1" fmla="*/ 175 h 182"/>
                  <a:gd name="T2" fmla="*/ 273 w 273"/>
                  <a:gd name="T3" fmla="*/ 11 h 182"/>
                  <a:gd name="T4" fmla="*/ 263 w 273"/>
                  <a:gd name="T5" fmla="*/ 0 h 182"/>
                  <a:gd name="T6" fmla="*/ 11 w 273"/>
                  <a:gd name="T7" fmla="*/ 0 h 182"/>
                  <a:gd name="T8" fmla="*/ 0 w 273"/>
                  <a:gd name="T9" fmla="*/ 11 h 182"/>
                  <a:gd name="T10" fmla="*/ 0 w 273"/>
                  <a:gd name="T11" fmla="*/ 175 h 182"/>
                  <a:gd name="T12" fmla="*/ 3 w 273"/>
                  <a:gd name="T13" fmla="*/ 182 h 182"/>
                  <a:gd name="T14" fmla="*/ 270 w 273"/>
                  <a:gd name="T15" fmla="*/ 182 h 182"/>
                  <a:gd name="T16" fmla="*/ 273 w 273"/>
                  <a:gd name="T17" fmla="*/ 175 h 182"/>
                  <a:gd name="T18" fmla="*/ 263 w 273"/>
                  <a:gd name="T19" fmla="*/ 170 h 182"/>
                  <a:gd name="T20" fmla="*/ 9 w 273"/>
                  <a:gd name="T21" fmla="*/ 170 h 182"/>
                  <a:gd name="T22" fmla="*/ 9 w 273"/>
                  <a:gd name="T23" fmla="*/ 11 h 182"/>
                  <a:gd name="T24" fmla="*/ 263 w 273"/>
                  <a:gd name="T25" fmla="*/ 11 h 182"/>
                  <a:gd name="T26" fmla="*/ 263 w 273"/>
                  <a:gd name="T27" fmla="*/ 17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3" h="182">
                    <a:moveTo>
                      <a:pt x="273" y="175"/>
                    </a:moveTo>
                    <a:cubicBezTo>
                      <a:pt x="273" y="11"/>
                      <a:pt x="273" y="11"/>
                      <a:pt x="273" y="11"/>
                    </a:cubicBezTo>
                    <a:cubicBezTo>
                      <a:pt x="273" y="5"/>
                      <a:pt x="268" y="0"/>
                      <a:pt x="263" y="0"/>
                    </a:cubicBezTo>
                    <a:cubicBezTo>
                      <a:pt x="11" y="0"/>
                      <a:pt x="11" y="0"/>
                      <a:pt x="11" y="0"/>
                    </a:cubicBezTo>
                    <a:cubicBezTo>
                      <a:pt x="5" y="0"/>
                      <a:pt x="0" y="5"/>
                      <a:pt x="0" y="11"/>
                    </a:cubicBezTo>
                    <a:cubicBezTo>
                      <a:pt x="0" y="175"/>
                      <a:pt x="0" y="175"/>
                      <a:pt x="0" y="175"/>
                    </a:cubicBezTo>
                    <a:cubicBezTo>
                      <a:pt x="0" y="177"/>
                      <a:pt x="1" y="180"/>
                      <a:pt x="3" y="182"/>
                    </a:cubicBezTo>
                    <a:cubicBezTo>
                      <a:pt x="270" y="182"/>
                      <a:pt x="270" y="182"/>
                      <a:pt x="270" y="182"/>
                    </a:cubicBezTo>
                    <a:cubicBezTo>
                      <a:pt x="272" y="180"/>
                      <a:pt x="273" y="177"/>
                      <a:pt x="273" y="175"/>
                    </a:cubicBezTo>
                    <a:close/>
                    <a:moveTo>
                      <a:pt x="263" y="170"/>
                    </a:moveTo>
                    <a:cubicBezTo>
                      <a:pt x="9" y="170"/>
                      <a:pt x="9" y="170"/>
                      <a:pt x="9" y="170"/>
                    </a:cubicBezTo>
                    <a:cubicBezTo>
                      <a:pt x="9" y="11"/>
                      <a:pt x="9" y="11"/>
                      <a:pt x="9" y="11"/>
                    </a:cubicBezTo>
                    <a:cubicBezTo>
                      <a:pt x="263" y="11"/>
                      <a:pt x="263" y="11"/>
                      <a:pt x="263" y="11"/>
                    </a:cubicBezTo>
                    <a:lnTo>
                      <a:pt x="263" y="170"/>
                    </a:lnTo>
                    <a:close/>
                  </a:path>
                </a:pathLst>
              </a:custGeom>
              <a:solidFill>
                <a:srgbClr val="41404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7"/>
              <p:cNvSpPr>
                <a:spLocks/>
              </p:cNvSpPr>
              <p:nvPr/>
            </p:nvSpPr>
            <p:spPr bwMode="auto">
              <a:xfrm>
                <a:off x="2388" y="3592"/>
                <a:ext cx="2912" cy="53"/>
              </a:xfrm>
              <a:custGeom>
                <a:avLst/>
                <a:gdLst>
                  <a:gd name="T0" fmla="*/ 2616 w 2912"/>
                  <a:gd name="T1" fmla="*/ 0 h 53"/>
                  <a:gd name="T2" fmla="*/ 288 w 2912"/>
                  <a:gd name="T3" fmla="*/ 0 h 53"/>
                  <a:gd name="T4" fmla="*/ 0 w 2912"/>
                  <a:gd name="T5" fmla="*/ 0 h 53"/>
                  <a:gd name="T6" fmla="*/ 0 w 2912"/>
                  <a:gd name="T7" fmla="*/ 53 h 53"/>
                  <a:gd name="T8" fmla="*/ 2912 w 2912"/>
                  <a:gd name="T9" fmla="*/ 53 h 53"/>
                  <a:gd name="T10" fmla="*/ 2912 w 2912"/>
                  <a:gd name="T11" fmla="*/ 0 h 53"/>
                  <a:gd name="T12" fmla="*/ 2616 w 2912"/>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912" h="53">
                    <a:moveTo>
                      <a:pt x="2616" y="0"/>
                    </a:moveTo>
                    <a:lnTo>
                      <a:pt x="288" y="0"/>
                    </a:lnTo>
                    <a:lnTo>
                      <a:pt x="0" y="0"/>
                    </a:lnTo>
                    <a:lnTo>
                      <a:pt x="0" y="53"/>
                    </a:lnTo>
                    <a:lnTo>
                      <a:pt x="2912" y="53"/>
                    </a:lnTo>
                    <a:lnTo>
                      <a:pt x="2912" y="0"/>
                    </a:lnTo>
                    <a:lnTo>
                      <a:pt x="2616" y="0"/>
                    </a:lnTo>
                    <a:close/>
                  </a:path>
                </a:pathLst>
              </a:custGeom>
              <a:solidFill>
                <a:srgbClr val="D1D3D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Oval 8"/>
              <p:cNvSpPr>
                <a:spLocks noChangeArrowheads="1"/>
              </p:cNvSpPr>
              <p:nvPr/>
            </p:nvSpPr>
            <p:spPr bwMode="auto">
              <a:xfrm>
                <a:off x="3827" y="2039"/>
                <a:ext cx="26" cy="17"/>
              </a:xfrm>
              <a:prstGeom prst="ellipse">
                <a:avLst/>
              </a:prstGeom>
              <a:solidFill>
                <a:srgbClr val="93959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9"/>
              <p:cNvSpPr>
                <a:spLocks/>
              </p:cNvSpPr>
              <p:nvPr/>
            </p:nvSpPr>
            <p:spPr bwMode="auto">
              <a:xfrm>
                <a:off x="3635" y="3592"/>
                <a:ext cx="410" cy="35"/>
              </a:xfrm>
              <a:custGeom>
                <a:avLst/>
                <a:gdLst>
                  <a:gd name="T0" fmla="*/ 24 w 47"/>
                  <a:gd name="T1" fmla="*/ 0 h 4"/>
                  <a:gd name="T2" fmla="*/ 23 w 47"/>
                  <a:gd name="T3" fmla="*/ 0 h 4"/>
                  <a:gd name="T4" fmla="*/ 0 w 47"/>
                  <a:gd name="T5" fmla="*/ 0 h 4"/>
                  <a:gd name="T6" fmla="*/ 4 w 47"/>
                  <a:gd name="T7" fmla="*/ 4 h 4"/>
                  <a:gd name="T8" fmla="*/ 23 w 47"/>
                  <a:gd name="T9" fmla="*/ 4 h 4"/>
                  <a:gd name="T10" fmla="*/ 24 w 47"/>
                  <a:gd name="T11" fmla="*/ 4 h 4"/>
                  <a:gd name="T12" fmla="*/ 43 w 47"/>
                  <a:gd name="T13" fmla="*/ 4 h 4"/>
                  <a:gd name="T14" fmla="*/ 47 w 47"/>
                  <a:gd name="T15" fmla="*/ 0 h 4"/>
                  <a:gd name="T16" fmla="*/ 24 w 47"/>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
                    <a:moveTo>
                      <a:pt x="24" y="0"/>
                    </a:moveTo>
                    <a:cubicBezTo>
                      <a:pt x="23" y="0"/>
                      <a:pt x="23" y="0"/>
                      <a:pt x="23" y="0"/>
                    </a:cubicBezTo>
                    <a:cubicBezTo>
                      <a:pt x="0" y="0"/>
                      <a:pt x="0" y="0"/>
                      <a:pt x="0" y="0"/>
                    </a:cubicBezTo>
                    <a:cubicBezTo>
                      <a:pt x="0" y="0"/>
                      <a:pt x="1" y="4"/>
                      <a:pt x="4" y="4"/>
                    </a:cubicBezTo>
                    <a:cubicBezTo>
                      <a:pt x="7" y="4"/>
                      <a:pt x="20" y="4"/>
                      <a:pt x="23" y="4"/>
                    </a:cubicBezTo>
                    <a:cubicBezTo>
                      <a:pt x="23" y="4"/>
                      <a:pt x="24" y="4"/>
                      <a:pt x="24" y="4"/>
                    </a:cubicBezTo>
                    <a:cubicBezTo>
                      <a:pt x="27" y="4"/>
                      <a:pt x="39" y="4"/>
                      <a:pt x="43" y="4"/>
                    </a:cubicBezTo>
                    <a:cubicBezTo>
                      <a:pt x="46" y="4"/>
                      <a:pt x="47" y="0"/>
                      <a:pt x="47" y="0"/>
                    </a:cubicBezTo>
                    <a:lnTo>
                      <a:pt x="24" y="0"/>
                    </a:lnTo>
                    <a:close/>
                  </a:path>
                </a:pathLst>
              </a:custGeom>
              <a:solidFill>
                <a:srgbClr val="BCBEC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0"/>
              <p:cNvSpPr>
                <a:spLocks/>
              </p:cNvSpPr>
              <p:nvPr/>
            </p:nvSpPr>
            <p:spPr bwMode="auto">
              <a:xfrm>
                <a:off x="2388" y="3645"/>
                <a:ext cx="2912" cy="35"/>
              </a:xfrm>
              <a:custGeom>
                <a:avLst/>
                <a:gdLst>
                  <a:gd name="T0" fmla="*/ 0 w 334"/>
                  <a:gd name="T1" fmla="*/ 0 h 4"/>
                  <a:gd name="T2" fmla="*/ 19 w 334"/>
                  <a:gd name="T3" fmla="*/ 4 h 4"/>
                  <a:gd name="T4" fmla="*/ 166 w 334"/>
                  <a:gd name="T5" fmla="*/ 4 h 4"/>
                  <a:gd name="T6" fmla="*/ 168 w 334"/>
                  <a:gd name="T7" fmla="*/ 4 h 4"/>
                  <a:gd name="T8" fmla="*/ 314 w 334"/>
                  <a:gd name="T9" fmla="*/ 4 h 4"/>
                  <a:gd name="T10" fmla="*/ 334 w 334"/>
                  <a:gd name="T11" fmla="*/ 0 h 4"/>
                </a:gdLst>
                <a:ahLst/>
                <a:cxnLst>
                  <a:cxn ang="0">
                    <a:pos x="T0" y="T1"/>
                  </a:cxn>
                  <a:cxn ang="0">
                    <a:pos x="T2" y="T3"/>
                  </a:cxn>
                  <a:cxn ang="0">
                    <a:pos x="T4" y="T5"/>
                  </a:cxn>
                  <a:cxn ang="0">
                    <a:pos x="T6" y="T7"/>
                  </a:cxn>
                  <a:cxn ang="0">
                    <a:pos x="T8" y="T9"/>
                  </a:cxn>
                  <a:cxn ang="0">
                    <a:pos x="T10" y="T11"/>
                  </a:cxn>
                </a:cxnLst>
                <a:rect l="0" t="0" r="r" b="b"/>
                <a:pathLst>
                  <a:path w="334" h="4">
                    <a:moveTo>
                      <a:pt x="0" y="0"/>
                    </a:moveTo>
                    <a:cubicBezTo>
                      <a:pt x="0" y="0"/>
                      <a:pt x="2" y="4"/>
                      <a:pt x="19" y="4"/>
                    </a:cubicBezTo>
                    <a:cubicBezTo>
                      <a:pt x="37" y="4"/>
                      <a:pt x="166" y="4"/>
                      <a:pt x="166" y="4"/>
                    </a:cubicBezTo>
                    <a:cubicBezTo>
                      <a:pt x="168" y="4"/>
                      <a:pt x="168" y="4"/>
                      <a:pt x="168" y="4"/>
                    </a:cubicBezTo>
                    <a:cubicBezTo>
                      <a:pt x="168" y="4"/>
                      <a:pt x="297" y="4"/>
                      <a:pt x="314" y="4"/>
                    </a:cubicBezTo>
                    <a:cubicBezTo>
                      <a:pt x="332" y="4"/>
                      <a:pt x="334" y="0"/>
                      <a:pt x="334" y="0"/>
                    </a:cubicBezTo>
                  </a:path>
                </a:pathLst>
              </a:custGeom>
              <a:solidFill>
                <a:schemeClr val="tx1">
                  <a:lumMod val="50000"/>
                  <a:lumOff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35" name="Chart 34"/>
            <p:cNvGraphicFramePr/>
            <p:nvPr>
              <p:extLst>
                <p:ext uri="{D42A27DB-BD31-4B8C-83A1-F6EECF244321}">
                  <p14:modId xmlns="" xmlns:p14="http://schemas.microsoft.com/office/powerpoint/2010/main" val="2411073717"/>
                </p:ext>
              </p:extLst>
            </p:nvPr>
          </p:nvGraphicFramePr>
          <p:xfrm>
            <a:off x="4366062" y="3519678"/>
            <a:ext cx="3418601" cy="1995200"/>
          </p:xfrm>
          <a:graphic>
            <a:graphicData uri="http://schemas.openxmlformats.org/drawingml/2006/chart">
              <c:chart xmlns:c="http://schemas.openxmlformats.org/drawingml/2006/chart" xmlns:r="http://schemas.openxmlformats.org/officeDocument/2006/relationships" r:id="rId2"/>
            </a:graphicData>
          </a:graphic>
        </p:graphicFrame>
      </p:grpSp>
      <p:grpSp>
        <p:nvGrpSpPr>
          <p:cNvPr id="39" name="Group 13"/>
          <p:cNvGrpSpPr>
            <a:grpSpLocks noChangeAspect="1"/>
          </p:cNvGrpSpPr>
          <p:nvPr/>
        </p:nvGrpSpPr>
        <p:grpSpPr bwMode="auto">
          <a:xfrm>
            <a:off x="2781679" y="2321947"/>
            <a:ext cx="603250" cy="538163"/>
            <a:chOff x="244" y="2738"/>
            <a:chExt cx="380" cy="339"/>
          </a:xfrm>
          <a:solidFill>
            <a:schemeClr val="bg1"/>
          </a:solidFill>
        </p:grpSpPr>
        <p:sp>
          <p:nvSpPr>
            <p:cNvPr id="43" name="Freeform 16"/>
            <p:cNvSpPr>
              <a:spLocks/>
            </p:cNvSpPr>
            <p:nvPr/>
          </p:nvSpPr>
          <p:spPr bwMode="auto">
            <a:xfrm>
              <a:off x="272" y="2765"/>
              <a:ext cx="57" cy="67"/>
            </a:xfrm>
            <a:custGeom>
              <a:avLst/>
              <a:gdLst>
                <a:gd name="T0" fmla="*/ 443 w 511"/>
                <a:gd name="T1" fmla="*/ 0 h 595"/>
                <a:gd name="T2" fmla="*/ 458 w 511"/>
                <a:gd name="T3" fmla="*/ 1 h 595"/>
                <a:gd name="T4" fmla="*/ 474 w 511"/>
                <a:gd name="T5" fmla="*/ 5 h 595"/>
                <a:gd name="T6" fmla="*/ 488 w 511"/>
                <a:gd name="T7" fmla="*/ 13 h 595"/>
                <a:gd name="T8" fmla="*/ 499 w 511"/>
                <a:gd name="T9" fmla="*/ 25 h 595"/>
                <a:gd name="T10" fmla="*/ 506 w 511"/>
                <a:gd name="T11" fmla="*/ 40 h 595"/>
                <a:gd name="T12" fmla="*/ 511 w 511"/>
                <a:gd name="T13" fmla="*/ 58 h 595"/>
                <a:gd name="T14" fmla="*/ 511 w 511"/>
                <a:gd name="T15" fmla="*/ 74 h 595"/>
                <a:gd name="T16" fmla="*/ 505 w 511"/>
                <a:gd name="T17" fmla="*/ 90 h 595"/>
                <a:gd name="T18" fmla="*/ 497 w 511"/>
                <a:gd name="T19" fmla="*/ 104 h 595"/>
                <a:gd name="T20" fmla="*/ 485 w 511"/>
                <a:gd name="T21" fmla="*/ 114 h 595"/>
                <a:gd name="T22" fmla="*/ 471 w 511"/>
                <a:gd name="T23" fmla="*/ 123 h 595"/>
                <a:gd name="T24" fmla="*/ 454 w 511"/>
                <a:gd name="T25" fmla="*/ 126 h 595"/>
                <a:gd name="T26" fmla="*/ 413 w 511"/>
                <a:gd name="T27" fmla="*/ 132 h 595"/>
                <a:gd name="T28" fmla="*/ 374 w 511"/>
                <a:gd name="T29" fmla="*/ 143 h 595"/>
                <a:gd name="T30" fmla="*/ 337 w 511"/>
                <a:gd name="T31" fmla="*/ 159 h 595"/>
                <a:gd name="T32" fmla="*/ 301 w 511"/>
                <a:gd name="T33" fmla="*/ 178 h 595"/>
                <a:gd name="T34" fmla="*/ 268 w 511"/>
                <a:gd name="T35" fmla="*/ 201 h 595"/>
                <a:gd name="T36" fmla="*/ 237 w 511"/>
                <a:gd name="T37" fmla="*/ 227 h 595"/>
                <a:gd name="T38" fmla="*/ 209 w 511"/>
                <a:gd name="T39" fmla="*/ 258 h 595"/>
                <a:gd name="T40" fmla="*/ 185 w 511"/>
                <a:gd name="T41" fmla="*/ 291 h 595"/>
                <a:gd name="T42" fmla="*/ 164 w 511"/>
                <a:gd name="T43" fmla="*/ 327 h 595"/>
                <a:gd name="T44" fmla="*/ 148 w 511"/>
                <a:gd name="T45" fmla="*/ 364 h 595"/>
                <a:gd name="T46" fmla="*/ 137 w 511"/>
                <a:gd name="T47" fmla="*/ 403 h 595"/>
                <a:gd name="T48" fmla="*/ 129 w 511"/>
                <a:gd name="T49" fmla="*/ 443 h 595"/>
                <a:gd name="T50" fmla="*/ 126 w 511"/>
                <a:gd name="T51" fmla="*/ 484 h 595"/>
                <a:gd name="T52" fmla="*/ 128 w 511"/>
                <a:gd name="T53" fmla="*/ 525 h 595"/>
                <a:gd name="T54" fmla="*/ 127 w 511"/>
                <a:gd name="T55" fmla="*/ 542 h 595"/>
                <a:gd name="T56" fmla="*/ 123 w 511"/>
                <a:gd name="T57" fmla="*/ 558 h 595"/>
                <a:gd name="T58" fmla="*/ 114 w 511"/>
                <a:gd name="T59" fmla="*/ 572 h 595"/>
                <a:gd name="T60" fmla="*/ 102 w 511"/>
                <a:gd name="T61" fmla="*/ 583 h 595"/>
                <a:gd name="T62" fmla="*/ 88 w 511"/>
                <a:gd name="T63" fmla="*/ 591 h 595"/>
                <a:gd name="T64" fmla="*/ 71 w 511"/>
                <a:gd name="T65" fmla="*/ 595 h 595"/>
                <a:gd name="T66" fmla="*/ 54 w 511"/>
                <a:gd name="T67" fmla="*/ 594 h 595"/>
                <a:gd name="T68" fmla="*/ 39 w 511"/>
                <a:gd name="T69" fmla="*/ 588 h 595"/>
                <a:gd name="T70" fmla="*/ 25 w 511"/>
                <a:gd name="T71" fmla="*/ 580 h 595"/>
                <a:gd name="T72" fmla="*/ 14 w 511"/>
                <a:gd name="T73" fmla="*/ 568 h 595"/>
                <a:gd name="T74" fmla="*/ 6 w 511"/>
                <a:gd name="T75" fmla="*/ 554 h 595"/>
                <a:gd name="T76" fmla="*/ 2 w 511"/>
                <a:gd name="T77" fmla="*/ 537 h 595"/>
                <a:gd name="T78" fmla="*/ 0 w 511"/>
                <a:gd name="T79" fmla="*/ 484 h 595"/>
                <a:gd name="T80" fmla="*/ 3 w 511"/>
                <a:gd name="T81" fmla="*/ 431 h 595"/>
                <a:gd name="T82" fmla="*/ 12 w 511"/>
                <a:gd name="T83" fmla="*/ 380 h 595"/>
                <a:gd name="T84" fmla="*/ 26 w 511"/>
                <a:gd name="T85" fmla="*/ 331 h 595"/>
                <a:gd name="T86" fmla="*/ 45 w 511"/>
                <a:gd name="T87" fmla="*/ 284 h 595"/>
                <a:gd name="T88" fmla="*/ 69 w 511"/>
                <a:gd name="T89" fmla="*/ 239 h 595"/>
                <a:gd name="T90" fmla="*/ 96 w 511"/>
                <a:gd name="T91" fmla="*/ 197 h 595"/>
                <a:gd name="T92" fmla="*/ 128 w 511"/>
                <a:gd name="T93" fmla="*/ 158 h 595"/>
                <a:gd name="T94" fmla="*/ 164 w 511"/>
                <a:gd name="T95" fmla="*/ 123 h 595"/>
                <a:gd name="T96" fmla="*/ 203 w 511"/>
                <a:gd name="T97" fmla="*/ 91 h 595"/>
                <a:gd name="T98" fmla="*/ 246 w 511"/>
                <a:gd name="T99" fmla="*/ 63 h 595"/>
                <a:gd name="T100" fmla="*/ 291 w 511"/>
                <a:gd name="T101" fmla="*/ 40 h 595"/>
                <a:gd name="T102" fmla="*/ 339 w 511"/>
                <a:gd name="T103" fmla="*/ 22 h 595"/>
                <a:gd name="T104" fmla="*/ 389 w 511"/>
                <a:gd name="T105" fmla="*/ 8 h 595"/>
                <a:gd name="T106" fmla="*/ 443 w 511"/>
                <a:gd name="T107" fmla="*/ 0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1" h="595">
                  <a:moveTo>
                    <a:pt x="443" y="0"/>
                  </a:moveTo>
                  <a:lnTo>
                    <a:pt x="458" y="1"/>
                  </a:lnTo>
                  <a:lnTo>
                    <a:pt x="474" y="5"/>
                  </a:lnTo>
                  <a:lnTo>
                    <a:pt x="488" y="13"/>
                  </a:lnTo>
                  <a:lnTo>
                    <a:pt x="499" y="25"/>
                  </a:lnTo>
                  <a:lnTo>
                    <a:pt x="506" y="40"/>
                  </a:lnTo>
                  <a:lnTo>
                    <a:pt x="511" y="58"/>
                  </a:lnTo>
                  <a:lnTo>
                    <a:pt x="511" y="74"/>
                  </a:lnTo>
                  <a:lnTo>
                    <a:pt x="505" y="90"/>
                  </a:lnTo>
                  <a:lnTo>
                    <a:pt x="497" y="104"/>
                  </a:lnTo>
                  <a:lnTo>
                    <a:pt x="485" y="114"/>
                  </a:lnTo>
                  <a:lnTo>
                    <a:pt x="471" y="123"/>
                  </a:lnTo>
                  <a:lnTo>
                    <a:pt x="454" y="126"/>
                  </a:lnTo>
                  <a:lnTo>
                    <a:pt x="413" y="132"/>
                  </a:lnTo>
                  <a:lnTo>
                    <a:pt x="374" y="143"/>
                  </a:lnTo>
                  <a:lnTo>
                    <a:pt x="337" y="159"/>
                  </a:lnTo>
                  <a:lnTo>
                    <a:pt x="301" y="178"/>
                  </a:lnTo>
                  <a:lnTo>
                    <a:pt x="268" y="201"/>
                  </a:lnTo>
                  <a:lnTo>
                    <a:pt x="237" y="227"/>
                  </a:lnTo>
                  <a:lnTo>
                    <a:pt x="209" y="258"/>
                  </a:lnTo>
                  <a:lnTo>
                    <a:pt x="185" y="291"/>
                  </a:lnTo>
                  <a:lnTo>
                    <a:pt x="164" y="327"/>
                  </a:lnTo>
                  <a:lnTo>
                    <a:pt x="148" y="364"/>
                  </a:lnTo>
                  <a:lnTo>
                    <a:pt x="137" y="403"/>
                  </a:lnTo>
                  <a:lnTo>
                    <a:pt x="129" y="443"/>
                  </a:lnTo>
                  <a:lnTo>
                    <a:pt x="126" y="484"/>
                  </a:lnTo>
                  <a:lnTo>
                    <a:pt x="128" y="525"/>
                  </a:lnTo>
                  <a:lnTo>
                    <a:pt x="127" y="542"/>
                  </a:lnTo>
                  <a:lnTo>
                    <a:pt x="123" y="558"/>
                  </a:lnTo>
                  <a:lnTo>
                    <a:pt x="114" y="572"/>
                  </a:lnTo>
                  <a:lnTo>
                    <a:pt x="102" y="583"/>
                  </a:lnTo>
                  <a:lnTo>
                    <a:pt x="88" y="591"/>
                  </a:lnTo>
                  <a:lnTo>
                    <a:pt x="71" y="595"/>
                  </a:lnTo>
                  <a:lnTo>
                    <a:pt x="54" y="594"/>
                  </a:lnTo>
                  <a:lnTo>
                    <a:pt x="39" y="588"/>
                  </a:lnTo>
                  <a:lnTo>
                    <a:pt x="25" y="580"/>
                  </a:lnTo>
                  <a:lnTo>
                    <a:pt x="14" y="568"/>
                  </a:lnTo>
                  <a:lnTo>
                    <a:pt x="6" y="554"/>
                  </a:lnTo>
                  <a:lnTo>
                    <a:pt x="2" y="537"/>
                  </a:lnTo>
                  <a:lnTo>
                    <a:pt x="0" y="484"/>
                  </a:lnTo>
                  <a:lnTo>
                    <a:pt x="3" y="431"/>
                  </a:lnTo>
                  <a:lnTo>
                    <a:pt x="12" y="380"/>
                  </a:lnTo>
                  <a:lnTo>
                    <a:pt x="26" y="331"/>
                  </a:lnTo>
                  <a:lnTo>
                    <a:pt x="45" y="284"/>
                  </a:lnTo>
                  <a:lnTo>
                    <a:pt x="69" y="239"/>
                  </a:lnTo>
                  <a:lnTo>
                    <a:pt x="96" y="197"/>
                  </a:lnTo>
                  <a:lnTo>
                    <a:pt x="128" y="158"/>
                  </a:lnTo>
                  <a:lnTo>
                    <a:pt x="164" y="123"/>
                  </a:lnTo>
                  <a:lnTo>
                    <a:pt x="203" y="91"/>
                  </a:lnTo>
                  <a:lnTo>
                    <a:pt x="246" y="63"/>
                  </a:lnTo>
                  <a:lnTo>
                    <a:pt x="291" y="40"/>
                  </a:lnTo>
                  <a:lnTo>
                    <a:pt x="339" y="22"/>
                  </a:lnTo>
                  <a:lnTo>
                    <a:pt x="389" y="8"/>
                  </a:lnTo>
                  <a:lnTo>
                    <a:pt x="4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17"/>
            <p:cNvSpPr>
              <a:spLocks/>
            </p:cNvSpPr>
            <p:nvPr/>
          </p:nvSpPr>
          <p:spPr bwMode="auto">
            <a:xfrm>
              <a:off x="244" y="2738"/>
              <a:ext cx="81" cy="95"/>
            </a:xfrm>
            <a:custGeom>
              <a:avLst/>
              <a:gdLst>
                <a:gd name="T0" fmla="*/ 661 w 730"/>
                <a:gd name="T1" fmla="*/ 0 h 861"/>
                <a:gd name="T2" fmla="*/ 678 w 730"/>
                <a:gd name="T3" fmla="*/ 1 h 861"/>
                <a:gd name="T4" fmla="*/ 692 w 730"/>
                <a:gd name="T5" fmla="*/ 5 h 861"/>
                <a:gd name="T6" fmla="*/ 706 w 730"/>
                <a:gd name="T7" fmla="*/ 14 h 861"/>
                <a:gd name="T8" fmla="*/ 717 w 730"/>
                <a:gd name="T9" fmla="*/ 25 h 861"/>
                <a:gd name="T10" fmla="*/ 726 w 730"/>
                <a:gd name="T11" fmla="*/ 40 h 861"/>
                <a:gd name="T12" fmla="*/ 728 w 730"/>
                <a:gd name="T13" fmla="*/ 48 h 861"/>
                <a:gd name="T14" fmla="*/ 730 w 730"/>
                <a:gd name="T15" fmla="*/ 58 h 861"/>
                <a:gd name="T16" fmla="*/ 729 w 730"/>
                <a:gd name="T17" fmla="*/ 75 h 861"/>
                <a:gd name="T18" fmla="*/ 724 w 730"/>
                <a:gd name="T19" fmla="*/ 91 h 861"/>
                <a:gd name="T20" fmla="*/ 715 w 730"/>
                <a:gd name="T21" fmla="*/ 104 h 861"/>
                <a:gd name="T22" fmla="*/ 704 w 730"/>
                <a:gd name="T23" fmla="*/ 115 h 861"/>
                <a:gd name="T24" fmla="*/ 689 w 730"/>
                <a:gd name="T25" fmla="*/ 123 h 861"/>
                <a:gd name="T26" fmla="*/ 673 w 730"/>
                <a:gd name="T27" fmla="*/ 126 h 861"/>
                <a:gd name="T28" fmla="*/ 612 w 730"/>
                <a:gd name="T29" fmla="*/ 136 h 861"/>
                <a:gd name="T30" fmla="*/ 553 w 730"/>
                <a:gd name="T31" fmla="*/ 151 h 861"/>
                <a:gd name="T32" fmla="*/ 496 w 730"/>
                <a:gd name="T33" fmla="*/ 172 h 861"/>
                <a:gd name="T34" fmla="*/ 443 w 730"/>
                <a:gd name="T35" fmla="*/ 197 h 861"/>
                <a:gd name="T36" fmla="*/ 393 w 730"/>
                <a:gd name="T37" fmla="*/ 229 h 861"/>
                <a:gd name="T38" fmla="*/ 347 w 730"/>
                <a:gd name="T39" fmla="*/ 263 h 861"/>
                <a:gd name="T40" fmla="*/ 304 w 730"/>
                <a:gd name="T41" fmla="*/ 302 h 861"/>
                <a:gd name="T42" fmla="*/ 265 w 730"/>
                <a:gd name="T43" fmla="*/ 345 h 861"/>
                <a:gd name="T44" fmla="*/ 229 w 730"/>
                <a:gd name="T45" fmla="*/ 393 h 861"/>
                <a:gd name="T46" fmla="*/ 200 w 730"/>
                <a:gd name="T47" fmla="*/ 442 h 861"/>
                <a:gd name="T48" fmla="*/ 174 w 730"/>
                <a:gd name="T49" fmla="*/ 496 h 861"/>
                <a:gd name="T50" fmla="*/ 154 w 730"/>
                <a:gd name="T51" fmla="*/ 551 h 861"/>
                <a:gd name="T52" fmla="*/ 139 w 730"/>
                <a:gd name="T53" fmla="*/ 609 h 861"/>
                <a:gd name="T54" fmla="*/ 130 w 730"/>
                <a:gd name="T55" fmla="*/ 668 h 861"/>
                <a:gd name="T56" fmla="*/ 127 w 730"/>
                <a:gd name="T57" fmla="*/ 729 h 861"/>
                <a:gd name="T58" fmla="*/ 129 w 730"/>
                <a:gd name="T59" fmla="*/ 791 h 861"/>
                <a:gd name="T60" fmla="*/ 129 w 730"/>
                <a:gd name="T61" fmla="*/ 808 h 861"/>
                <a:gd name="T62" fmla="*/ 124 w 730"/>
                <a:gd name="T63" fmla="*/ 824 h 861"/>
                <a:gd name="T64" fmla="*/ 115 w 730"/>
                <a:gd name="T65" fmla="*/ 838 h 861"/>
                <a:gd name="T66" fmla="*/ 103 w 730"/>
                <a:gd name="T67" fmla="*/ 849 h 861"/>
                <a:gd name="T68" fmla="*/ 88 w 730"/>
                <a:gd name="T69" fmla="*/ 857 h 861"/>
                <a:gd name="T70" fmla="*/ 72 w 730"/>
                <a:gd name="T71" fmla="*/ 861 h 861"/>
                <a:gd name="T72" fmla="*/ 56 w 730"/>
                <a:gd name="T73" fmla="*/ 859 h 861"/>
                <a:gd name="T74" fmla="*/ 41 w 730"/>
                <a:gd name="T75" fmla="*/ 855 h 861"/>
                <a:gd name="T76" fmla="*/ 26 w 730"/>
                <a:gd name="T77" fmla="*/ 846 h 861"/>
                <a:gd name="T78" fmla="*/ 16 w 730"/>
                <a:gd name="T79" fmla="*/ 834 h 861"/>
                <a:gd name="T80" fmla="*/ 7 w 730"/>
                <a:gd name="T81" fmla="*/ 820 h 861"/>
                <a:gd name="T82" fmla="*/ 3 w 730"/>
                <a:gd name="T83" fmla="*/ 804 h 861"/>
                <a:gd name="T84" fmla="*/ 0 w 730"/>
                <a:gd name="T85" fmla="*/ 740 h 861"/>
                <a:gd name="T86" fmla="*/ 0 w 730"/>
                <a:gd name="T87" fmla="*/ 737 h 861"/>
                <a:gd name="T88" fmla="*/ 2 w 730"/>
                <a:gd name="T89" fmla="*/ 674 h 861"/>
                <a:gd name="T90" fmla="*/ 9 w 730"/>
                <a:gd name="T91" fmla="*/ 611 h 861"/>
                <a:gd name="T92" fmla="*/ 23 w 730"/>
                <a:gd name="T93" fmla="*/ 549 h 861"/>
                <a:gd name="T94" fmla="*/ 42 w 730"/>
                <a:gd name="T95" fmla="*/ 488 h 861"/>
                <a:gd name="T96" fmla="*/ 65 w 730"/>
                <a:gd name="T97" fmla="*/ 429 h 861"/>
                <a:gd name="T98" fmla="*/ 94 w 730"/>
                <a:gd name="T99" fmla="*/ 372 h 861"/>
                <a:gd name="T100" fmla="*/ 128 w 730"/>
                <a:gd name="T101" fmla="*/ 317 h 861"/>
                <a:gd name="T102" fmla="*/ 167 w 730"/>
                <a:gd name="T103" fmla="*/ 265 h 861"/>
                <a:gd name="T104" fmla="*/ 211 w 730"/>
                <a:gd name="T105" fmla="*/ 217 h 861"/>
                <a:gd name="T106" fmla="*/ 258 w 730"/>
                <a:gd name="T107" fmla="*/ 173 h 861"/>
                <a:gd name="T108" fmla="*/ 307 w 730"/>
                <a:gd name="T109" fmla="*/ 134 h 861"/>
                <a:gd name="T110" fmla="*/ 360 w 730"/>
                <a:gd name="T111" fmla="*/ 99 h 861"/>
                <a:gd name="T112" fmla="*/ 416 w 730"/>
                <a:gd name="T113" fmla="*/ 68 h 861"/>
                <a:gd name="T114" fmla="*/ 474 w 730"/>
                <a:gd name="T115" fmla="*/ 44 h 861"/>
                <a:gd name="T116" fmla="*/ 534 w 730"/>
                <a:gd name="T117" fmla="*/ 24 h 861"/>
                <a:gd name="T118" fmla="*/ 597 w 730"/>
                <a:gd name="T119" fmla="*/ 10 h 861"/>
                <a:gd name="T120" fmla="*/ 661 w 730"/>
                <a:gd name="T121" fmla="*/ 0 h 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0" h="861">
                  <a:moveTo>
                    <a:pt x="661" y="0"/>
                  </a:moveTo>
                  <a:lnTo>
                    <a:pt x="678" y="1"/>
                  </a:lnTo>
                  <a:lnTo>
                    <a:pt x="692" y="5"/>
                  </a:lnTo>
                  <a:lnTo>
                    <a:pt x="706" y="14"/>
                  </a:lnTo>
                  <a:lnTo>
                    <a:pt x="717" y="25"/>
                  </a:lnTo>
                  <a:lnTo>
                    <a:pt x="726" y="40"/>
                  </a:lnTo>
                  <a:lnTo>
                    <a:pt x="728" y="48"/>
                  </a:lnTo>
                  <a:lnTo>
                    <a:pt x="730" y="58"/>
                  </a:lnTo>
                  <a:lnTo>
                    <a:pt x="729" y="75"/>
                  </a:lnTo>
                  <a:lnTo>
                    <a:pt x="724" y="91"/>
                  </a:lnTo>
                  <a:lnTo>
                    <a:pt x="715" y="104"/>
                  </a:lnTo>
                  <a:lnTo>
                    <a:pt x="704" y="115"/>
                  </a:lnTo>
                  <a:lnTo>
                    <a:pt x="689" y="123"/>
                  </a:lnTo>
                  <a:lnTo>
                    <a:pt x="673" y="126"/>
                  </a:lnTo>
                  <a:lnTo>
                    <a:pt x="612" y="136"/>
                  </a:lnTo>
                  <a:lnTo>
                    <a:pt x="553" y="151"/>
                  </a:lnTo>
                  <a:lnTo>
                    <a:pt x="496" y="172"/>
                  </a:lnTo>
                  <a:lnTo>
                    <a:pt x="443" y="197"/>
                  </a:lnTo>
                  <a:lnTo>
                    <a:pt x="393" y="229"/>
                  </a:lnTo>
                  <a:lnTo>
                    <a:pt x="347" y="263"/>
                  </a:lnTo>
                  <a:lnTo>
                    <a:pt x="304" y="302"/>
                  </a:lnTo>
                  <a:lnTo>
                    <a:pt x="265" y="345"/>
                  </a:lnTo>
                  <a:lnTo>
                    <a:pt x="229" y="393"/>
                  </a:lnTo>
                  <a:lnTo>
                    <a:pt x="200" y="442"/>
                  </a:lnTo>
                  <a:lnTo>
                    <a:pt x="174" y="496"/>
                  </a:lnTo>
                  <a:lnTo>
                    <a:pt x="154" y="551"/>
                  </a:lnTo>
                  <a:lnTo>
                    <a:pt x="139" y="609"/>
                  </a:lnTo>
                  <a:lnTo>
                    <a:pt x="130" y="668"/>
                  </a:lnTo>
                  <a:lnTo>
                    <a:pt x="127" y="729"/>
                  </a:lnTo>
                  <a:lnTo>
                    <a:pt x="129" y="791"/>
                  </a:lnTo>
                  <a:lnTo>
                    <a:pt x="129" y="808"/>
                  </a:lnTo>
                  <a:lnTo>
                    <a:pt x="124" y="824"/>
                  </a:lnTo>
                  <a:lnTo>
                    <a:pt x="115" y="838"/>
                  </a:lnTo>
                  <a:lnTo>
                    <a:pt x="103" y="849"/>
                  </a:lnTo>
                  <a:lnTo>
                    <a:pt x="88" y="857"/>
                  </a:lnTo>
                  <a:lnTo>
                    <a:pt x="72" y="861"/>
                  </a:lnTo>
                  <a:lnTo>
                    <a:pt x="56" y="859"/>
                  </a:lnTo>
                  <a:lnTo>
                    <a:pt x="41" y="855"/>
                  </a:lnTo>
                  <a:lnTo>
                    <a:pt x="26" y="846"/>
                  </a:lnTo>
                  <a:lnTo>
                    <a:pt x="16" y="834"/>
                  </a:lnTo>
                  <a:lnTo>
                    <a:pt x="7" y="820"/>
                  </a:lnTo>
                  <a:lnTo>
                    <a:pt x="3" y="804"/>
                  </a:lnTo>
                  <a:lnTo>
                    <a:pt x="0" y="740"/>
                  </a:lnTo>
                  <a:lnTo>
                    <a:pt x="0" y="737"/>
                  </a:lnTo>
                  <a:lnTo>
                    <a:pt x="2" y="674"/>
                  </a:lnTo>
                  <a:lnTo>
                    <a:pt x="9" y="611"/>
                  </a:lnTo>
                  <a:lnTo>
                    <a:pt x="23" y="549"/>
                  </a:lnTo>
                  <a:lnTo>
                    <a:pt x="42" y="488"/>
                  </a:lnTo>
                  <a:lnTo>
                    <a:pt x="65" y="429"/>
                  </a:lnTo>
                  <a:lnTo>
                    <a:pt x="94" y="372"/>
                  </a:lnTo>
                  <a:lnTo>
                    <a:pt x="128" y="317"/>
                  </a:lnTo>
                  <a:lnTo>
                    <a:pt x="167" y="265"/>
                  </a:lnTo>
                  <a:lnTo>
                    <a:pt x="211" y="217"/>
                  </a:lnTo>
                  <a:lnTo>
                    <a:pt x="258" y="173"/>
                  </a:lnTo>
                  <a:lnTo>
                    <a:pt x="307" y="134"/>
                  </a:lnTo>
                  <a:lnTo>
                    <a:pt x="360" y="99"/>
                  </a:lnTo>
                  <a:lnTo>
                    <a:pt x="416" y="68"/>
                  </a:lnTo>
                  <a:lnTo>
                    <a:pt x="474" y="44"/>
                  </a:lnTo>
                  <a:lnTo>
                    <a:pt x="534" y="24"/>
                  </a:lnTo>
                  <a:lnTo>
                    <a:pt x="597" y="10"/>
                  </a:lnTo>
                  <a:lnTo>
                    <a:pt x="6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18"/>
            <p:cNvSpPr>
              <a:spLocks/>
            </p:cNvSpPr>
            <p:nvPr/>
          </p:nvSpPr>
          <p:spPr bwMode="auto">
            <a:xfrm>
              <a:off x="545" y="2978"/>
              <a:ext cx="50" cy="72"/>
            </a:xfrm>
            <a:custGeom>
              <a:avLst/>
              <a:gdLst>
                <a:gd name="T0" fmla="*/ 377 w 452"/>
                <a:gd name="T1" fmla="*/ 0 h 646"/>
                <a:gd name="T2" fmla="*/ 394 w 452"/>
                <a:gd name="T3" fmla="*/ 4 h 646"/>
                <a:gd name="T4" fmla="*/ 409 w 452"/>
                <a:gd name="T5" fmla="*/ 10 h 646"/>
                <a:gd name="T6" fmla="*/ 421 w 452"/>
                <a:gd name="T7" fmla="*/ 20 h 646"/>
                <a:gd name="T8" fmla="*/ 431 w 452"/>
                <a:gd name="T9" fmla="*/ 33 h 646"/>
                <a:gd name="T10" fmla="*/ 437 w 452"/>
                <a:gd name="T11" fmla="*/ 49 h 646"/>
                <a:gd name="T12" fmla="*/ 447 w 452"/>
                <a:gd name="T13" fmla="*/ 102 h 646"/>
                <a:gd name="T14" fmla="*/ 452 w 452"/>
                <a:gd name="T15" fmla="*/ 154 h 646"/>
                <a:gd name="T16" fmla="*/ 450 w 452"/>
                <a:gd name="T17" fmla="*/ 206 h 646"/>
                <a:gd name="T18" fmla="*/ 443 w 452"/>
                <a:gd name="T19" fmla="*/ 256 h 646"/>
                <a:gd name="T20" fmla="*/ 432 w 452"/>
                <a:gd name="T21" fmla="*/ 306 h 646"/>
                <a:gd name="T22" fmla="*/ 415 w 452"/>
                <a:gd name="T23" fmla="*/ 354 h 646"/>
                <a:gd name="T24" fmla="*/ 393 w 452"/>
                <a:gd name="T25" fmla="*/ 400 h 646"/>
                <a:gd name="T26" fmla="*/ 367 w 452"/>
                <a:gd name="T27" fmla="*/ 443 h 646"/>
                <a:gd name="T28" fmla="*/ 338 w 452"/>
                <a:gd name="T29" fmla="*/ 483 h 646"/>
                <a:gd name="T30" fmla="*/ 303 w 452"/>
                <a:gd name="T31" fmla="*/ 520 h 646"/>
                <a:gd name="T32" fmla="*/ 265 w 452"/>
                <a:gd name="T33" fmla="*/ 553 h 646"/>
                <a:gd name="T34" fmla="*/ 223 w 452"/>
                <a:gd name="T35" fmla="*/ 583 h 646"/>
                <a:gd name="T36" fmla="*/ 178 w 452"/>
                <a:gd name="T37" fmla="*/ 608 h 646"/>
                <a:gd name="T38" fmla="*/ 130 w 452"/>
                <a:gd name="T39" fmla="*/ 629 h 646"/>
                <a:gd name="T40" fmla="*/ 79 w 452"/>
                <a:gd name="T41" fmla="*/ 645 h 646"/>
                <a:gd name="T42" fmla="*/ 63 w 452"/>
                <a:gd name="T43" fmla="*/ 646 h 646"/>
                <a:gd name="T44" fmla="*/ 46 w 452"/>
                <a:gd name="T45" fmla="*/ 644 h 646"/>
                <a:gd name="T46" fmla="*/ 32 w 452"/>
                <a:gd name="T47" fmla="*/ 638 h 646"/>
                <a:gd name="T48" fmla="*/ 19 w 452"/>
                <a:gd name="T49" fmla="*/ 628 h 646"/>
                <a:gd name="T50" fmla="*/ 10 w 452"/>
                <a:gd name="T51" fmla="*/ 616 h 646"/>
                <a:gd name="T52" fmla="*/ 6 w 452"/>
                <a:gd name="T53" fmla="*/ 607 h 646"/>
                <a:gd name="T54" fmla="*/ 2 w 452"/>
                <a:gd name="T55" fmla="*/ 599 h 646"/>
                <a:gd name="T56" fmla="*/ 0 w 452"/>
                <a:gd name="T57" fmla="*/ 582 h 646"/>
                <a:gd name="T58" fmla="*/ 3 w 452"/>
                <a:gd name="T59" fmla="*/ 565 h 646"/>
                <a:gd name="T60" fmla="*/ 10 w 452"/>
                <a:gd name="T61" fmla="*/ 550 h 646"/>
                <a:gd name="T62" fmla="*/ 20 w 452"/>
                <a:gd name="T63" fmla="*/ 538 h 646"/>
                <a:gd name="T64" fmla="*/ 33 w 452"/>
                <a:gd name="T65" fmla="*/ 528 h 646"/>
                <a:gd name="T66" fmla="*/ 48 w 452"/>
                <a:gd name="T67" fmla="*/ 522 h 646"/>
                <a:gd name="T68" fmla="*/ 88 w 452"/>
                <a:gd name="T69" fmla="*/ 509 h 646"/>
                <a:gd name="T70" fmla="*/ 126 w 452"/>
                <a:gd name="T71" fmla="*/ 493 h 646"/>
                <a:gd name="T72" fmla="*/ 161 w 452"/>
                <a:gd name="T73" fmla="*/ 472 h 646"/>
                <a:gd name="T74" fmla="*/ 193 w 452"/>
                <a:gd name="T75" fmla="*/ 449 h 646"/>
                <a:gd name="T76" fmla="*/ 223 w 452"/>
                <a:gd name="T77" fmla="*/ 421 h 646"/>
                <a:gd name="T78" fmla="*/ 250 w 452"/>
                <a:gd name="T79" fmla="*/ 390 h 646"/>
                <a:gd name="T80" fmla="*/ 273 w 452"/>
                <a:gd name="T81" fmla="*/ 355 h 646"/>
                <a:gd name="T82" fmla="*/ 292 w 452"/>
                <a:gd name="T83" fmla="*/ 319 h 646"/>
                <a:gd name="T84" fmla="*/ 307 w 452"/>
                <a:gd name="T85" fmla="*/ 281 h 646"/>
                <a:gd name="T86" fmla="*/ 318 w 452"/>
                <a:gd name="T87" fmla="*/ 242 h 646"/>
                <a:gd name="T88" fmla="*/ 324 w 452"/>
                <a:gd name="T89" fmla="*/ 202 h 646"/>
                <a:gd name="T90" fmla="*/ 325 w 452"/>
                <a:gd name="T91" fmla="*/ 161 h 646"/>
                <a:gd name="T92" fmla="*/ 322 w 452"/>
                <a:gd name="T93" fmla="*/ 121 h 646"/>
                <a:gd name="T94" fmla="*/ 314 w 452"/>
                <a:gd name="T95" fmla="*/ 79 h 646"/>
                <a:gd name="T96" fmla="*/ 312 w 452"/>
                <a:gd name="T97" fmla="*/ 63 h 646"/>
                <a:gd name="T98" fmla="*/ 316 w 452"/>
                <a:gd name="T99" fmla="*/ 47 h 646"/>
                <a:gd name="T100" fmla="*/ 322 w 452"/>
                <a:gd name="T101" fmla="*/ 31 h 646"/>
                <a:gd name="T102" fmla="*/ 332 w 452"/>
                <a:gd name="T103" fmla="*/ 18 h 646"/>
                <a:gd name="T104" fmla="*/ 346 w 452"/>
                <a:gd name="T105" fmla="*/ 9 h 646"/>
                <a:gd name="T106" fmla="*/ 361 w 452"/>
                <a:gd name="T107" fmla="*/ 3 h 646"/>
                <a:gd name="T108" fmla="*/ 377 w 452"/>
                <a:gd name="T109" fmla="*/ 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2" h="646">
                  <a:moveTo>
                    <a:pt x="377" y="0"/>
                  </a:moveTo>
                  <a:lnTo>
                    <a:pt x="394" y="4"/>
                  </a:lnTo>
                  <a:lnTo>
                    <a:pt x="409" y="10"/>
                  </a:lnTo>
                  <a:lnTo>
                    <a:pt x="421" y="20"/>
                  </a:lnTo>
                  <a:lnTo>
                    <a:pt x="431" y="33"/>
                  </a:lnTo>
                  <a:lnTo>
                    <a:pt x="437" y="49"/>
                  </a:lnTo>
                  <a:lnTo>
                    <a:pt x="447" y="102"/>
                  </a:lnTo>
                  <a:lnTo>
                    <a:pt x="452" y="154"/>
                  </a:lnTo>
                  <a:lnTo>
                    <a:pt x="450" y="206"/>
                  </a:lnTo>
                  <a:lnTo>
                    <a:pt x="443" y="256"/>
                  </a:lnTo>
                  <a:lnTo>
                    <a:pt x="432" y="306"/>
                  </a:lnTo>
                  <a:lnTo>
                    <a:pt x="415" y="354"/>
                  </a:lnTo>
                  <a:lnTo>
                    <a:pt x="393" y="400"/>
                  </a:lnTo>
                  <a:lnTo>
                    <a:pt x="367" y="443"/>
                  </a:lnTo>
                  <a:lnTo>
                    <a:pt x="338" y="483"/>
                  </a:lnTo>
                  <a:lnTo>
                    <a:pt x="303" y="520"/>
                  </a:lnTo>
                  <a:lnTo>
                    <a:pt x="265" y="553"/>
                  </a:lnTo>
                  <a:lnTo>
                    <a:pt x="223" y="583"/>
                  </a:lnTo>
                  <a:lnTo>
                    <a:pt x="178" y="608"/>
                  </a:lnTo>
                  <a:lnTo>
                    <a:pt x="130" y="629"/>
                  </a:lnTo>
                  <a:lnTo>
                    <a:pt x="79" y="645"/>
                  </a:lnTo>
                  <a:lnTo>
                    <a:pt x="63" y="646"/>
                  </a:lnTo>
                  <a:lnTo>
                    <a:pt x="46" y="644"/>
                  </a:lnTo>
                  <a:lnTo>
                    <a:pt x="32" y="638"/>
                  </a:lnTo>
                  <a:lnTo>
                    <a:pt x="19" y="628"/>
                  </a:lnTo>
                  <a:lnTo>
                    <a:pt x="10" y="616"/>
                  </a:lnTo>
                  <a:lnTo>
                    <a:pt x="6" y="607"/>
                  </a:lnTo>
                  <a:lnTo>
                    <a:pt x="2" y="599"/>
                  </a:lnTo>
                  <a:lnTo>
                    <a:pt x="0" y="582"/>
                  </a:lnTo>
                  <a:lnTo>
                    <a:pt x="3" y="565"/>
                  </a:lnTo>
                  <a:lnTo>
                    <a:pt x="10" y="550"/>
                  </a:lnTo>
                  <a:lnTo>
                    <a:pt x="20" y="538"/>
                  </a:lnTo>
                  <a:lnTo>
                    <a:pt x="33" y="528"/>
                  </a:lnTo>
                  <a:lnTo>
                    <a:pt x="48" y="522"/>
                  </a:lnTo>
                  <a:lnTo>
                    <a:pt x="88" y="509"/>
                  </a:lnTo>
                  <a:lnTo>
                    <a:pt x="126" y="493"/>
                  </a:lnTo>
                  <a:lnTo>
                    <a:pt x="161" y="472"/>
                  </a:lnTo>
                  <a:lnTo>
                    <a:pt x="193" y="449"/>
                  </a:lnTo>
                  <a:lnTo>
                    <a:pt x="223" y="421"/>
                  </a:lnTo>
                  <a:lnTo>
                    <a:pt x="250" y="390"/>
                  </a:lnTo>
                  <a:lnTo>
                    <a:pt x="273" y="355"/>
                  </a:lnTo>
                  <a:lnTo>
                    <a:pt x="292" y="319"/>
                  </a:lnTo>
                  <a:lnTo>
                    <a:pt x="307" y="281"/>
                  </a:lnTo>
                  <a:lnTo>
                    <a:pt x="318" y="242"/>
                  </a:lnTo>
                  <a:lnTo>
                    <a:pt x="324" y="202"/>
                  </a:lnTo>
                  <a:lnTo>
                    <a:pt x="325" y="161"/>
                  </a:lnTo>
                  <a:lnTo>
                    <a:pt x="322" y="121"/>
                  </a:lnTo>
                  <a:lnTo>
                    <a:pt x="314" y="79"/>
                  </a:lnTo>
                  <a:lnTo>
                    <a:pt x="312" y="63"/>
                  </a:lnTo>
                  <a:lnTo>
                    <a:pt x="316" y="47"/>
                  </a:lnTo>
                  <a:lnTo>
                    <a:pt x="322" y="31"/>
                  </a:lnTo>
                  <a:lnTo>
                    <a:pt x="332" y="18"/>
                  </a:lnTo>
                  <a:lnTo>
                    <a:pt x="346" y="9"/>
                  </a:lnTo>
                  <a:lnTo>
                    <a:pt x="361" y="3"/>
                  </a:lnTo>
                  <a:lnTo>
                    <a:pt x="3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19"/>
            <p:cNvSpPr>
              <a:spLocks/>
            </p:cNvSpPr>
            <p:nvPr/>
          </p:nvSpPr>
          <p:spPr bwMode="auto">
            <a:xfrm>
              <a:off x="553" y="2972"/>
              <a:ext cx="71" cy="105"/>
            </a:xfrm>
            <a:custGeom>
              <a:avLst/>
              <a:gdLst>
                <a:gd name="T0" fmla="*/ 553 w 634"/>
                <a:gd name="T1" fmla="*/ 0 h 940"/>
                <a:gd name="T2" fmla="*/ 569 w 634"/>
                <a:gd name="T3" fmla="*/ 3 h 940"/>
                <a:gd name="T4" fmla="*/ 584 w 634"/>
                <a:gd name="T5" fmla="*/ 9 h 940"/>
                <a:gd name="T6" fmla="*/ 597 w 634"/>
                <a:gd name="T7" fmla="*/ 20 h 940"/>
                <a:gd name="T8" fmla="*/ 607 w 634"/>
                <a:gd name="T9" fmla="*/ 32 h 940"/>
                <a:gd name="T10" fmla="*/ 613 w 634"/>
                <a:gd name="T11" fmla="*/ 48 h 940"/>
                <a:gd name="T12" fmla="*/ 626 w 634"/>
                <a:gd name="T13" fmla="*/ 111 h 940"/>
                <a:gd name="T14" fmla="*/ 632 w 634"/>
                <a:gd name="T15" fmla="*/ 176 h 940"/>
                <a:gd name="T16" fmla="*/ 634 w 634"/>
                <a:gd name="T17" fmla="*/ 240 h 940"/>
                <a:gd name="T18" fmla="*/ 630 w 634"/>
                <a:gd name="T19" fmla="*/ 303 h 940"/>
                <a:gd name="T20" fmla="*/ 621 w 634"/>
                <a:gd name="T21" fmla="*/ 366 h 940"/>
                <a:gd name="T22" fmla="*/ 606 w 634"/>
                <a:gd name="T23" fmla="*/ 427 h 940"/>
                <a:gd name="T24" fmla="*/ 585 w 634"/>
                <a:gd name="T25" fmla="*/ 488 h 940"/>
                <a:gd name="T26" fmla="*/ 560 w 634"/>
                <a:gd name="T27" fmla="*/ 547 h 940"/>
                <a:gd name="T28" fmla="*/ 528 w 634"/>
                <a:gd name="T29" fmla="*/ 604 h 940"/>
                <a:gd name="T30" fmla="*/ 493 w 634"/>
                <a:gd name="T31" fmla="*/ 659 h 940"/>
                <a:gd name="T32" fmla="*/ 452 w 634"/>
                <a:gd name="T33" fmla="*/ 710 h 940"/>
                <a:gd name="T34" fmla="*/ 409 w 634"/>
                <a:gd name="T35" fmla="*/ 756 h 940"/>
                <a:gd name="T36" fmla="*/ 361 w 634"/>
                <a:gd name="T37" fmla="*/ 797 h 940"/>
                <a:gd name="T38" fmla="*/ 311 w 634"/>
                <a:gd name="T39" fmla="*/ 835 h 940"/>
                <a:gd name="T40" fmla="*/ 256 w 634"/>
                <a:gd name="T41" fmla="*/ 869 h 940"/>
                <a:gd name="T42" fmla="*/ 200 w 634"/>
                <a:gd name="T43" fmla="*/ 897 h 940"/>
                <a:gd name="T44" fmla="*/ 140 w 634"/>
                <a:gd name="T45" fmla="*/ 920 h 940"/>
                <a:gd name="T46" fmla="*/ 78 w 634"/>
                <a:gd name="T47" fmla="*/ 938 h 940"/>
                <a:gd name="T48" fmla="*/ 61 w 634"/>
                <a:gd name="T49" fmla="*/ 940 h 940"/>
                <a:gd name="T50" fmla="*/ 46 w 634"/>
                <a:gd name="T51" fmla="*/ 938 h 940"/>
                <a:gd name="T52" fmla="*/ 31 w 634"/>
                <a:gd name="T53" fmla="*/ 932 h 940"/>
                <a:gd name="T54" fmla="*/ 17 w 634"/>
                <a:gd name="T55" fmla="*/ 921 h 940"/>
                <a:gd name="T56" fmla="*/ 8 w 634"/>
                <a:gd name="T57" fmla="*/ 909 h 940"/>
                <a:gd name="T58" fmla="*/ 4 w 634"/>
                <a:gd name="T59" fmla="*/ 900 h 940"/>
                <a:gd name="T60" fmla="*/ 2 w 634"/>
                <a:gd name="T61" fmla="*/ 892 h 940"/>
                <a:gd name="T62" fmla="*/ 0 w 634"/>
                <a:gd name="T63" fmla="*/ 875 h 940"/>
                <a:gd name="T64" fmla="*/ 3 w 634"/>
                <a:gd name="T65" fmla="*/ 858 h 940"/>
                <a:gd name="T66" fmla="*/ 9 w 634"/>
                <a:gd name="T67" fmla="*/ 843 h 940"/>
                <a:gd name="T68" fmla="*/ 18 w 634"/>
                <a:gd name="T69" fmla="*/ 831 h 940"/>
                <a:gd name="T70" fmla="*/ 32 w 634"/>
                <a:gd name="T71" fmla="*/ 821 h 940"/>
                <a:gd name="T72" fmla="*/ 48 w 634"/>
                <a:gd name="T73" fmla="*/ 815 h 940"/>
                <a:gd name="T74" fmla="*/ 103 w 634"/>
                <a:gd name="T75" fmla="*/ 798 h 940"/>
                <a:gd name="T76" fmla="*/ 157 w 634"/>
                <a:gd name="T77" fmla="*/ 777 h 940"/>
                <a:gd name="T78" fmla="*/ 206 w 634"/>
                <a:gd name="T79" fmla="*/ 751 h 940"/>
                <a:gd name="T80" fmla="*/ 253 w 634"/>
                <a:gd name="T81" fmla="*/ 720 h 940"/>
                <a:gd name="T82" fmla="*/ 297 w 634"/>
                <a:gd name="T83" fmla="*/ 685 h 940"/>
                <a:gd name="T84" fmla="*/ 337 w 634"/>
                <a:gd name="T85" fmla="*/ 648 h 940"/>
                <a:gd name="T86" fmla="*/ 373 w 634"/>
                <a:gd name="T87" fmla="*/ 606 h 940"/>
                <a:gd name="T88" fmla="*/ 406 w 634"/>
                <a:gd name="T89" fmla="*/ 562 h 940"/>
                <a:gd name="T90" fmla="*/ 434 w 634"/>
                <a:gd name="T91" fmla="*/ 515 h 940"/>
                <a:gd name="T92" fmla="*/ 458 w 634"/>
                <a:gd name="T93" fmla="*/ 465 h 940"/>
                <a:gd name="T94" fmla="*/ 477 w 634"/>
                <a:gd name="T95" fmla="*/ 414 h 940"/>
                <a:gd name="T96" fmla="*/ 492 w 634"/>
                <a:gd name="T97" fmla="*/ 361 h 940"/>
                <a:gd name="T98" fmla="*/ 502 w 634"/>
                <a:gd name="T99" fmla="*/ 306 h 940"/>
                <a:gd name="T100" fmla="*/ 508 w 634"/>
                <a:gd name="T101" fmla="*/ 250 h 940"/>
                <a:gd name="T102" fmla="*/ 508 w 634"/>
                <a:gd name="T103" fmla="*/ 194 h 940"/>
                <a:gd name="T104" fmla="*/ 501 w 634"/>
                <a:gd name="T105" fmla="*/ 136 h 940"/>
                <a:gd name="T106" fmla="*/ 490 w 634"/>
                <a:gd name="T107" fmla="*/ 79 h 940"/>
                <a:gd name="T108" fmla="*/ 489 w 634"/>
                <a:gd name="T109" fmla="*/ 62 h 940"/>
                <a:gd name="T110" fmla="*/ 491 w 634"/>
                <a:gd name="T111" fmla="*/ 46 h 940"/>
                <a:gd name="T112" fmla="*/ 497 w 634"/>
                <a:gd name="T113" fmla="*/ 30 h 940"/>
                <a:gd name="T114" fmla="*/ 508 w 634"/>
                <a:gd name="T115" fmla="*/ 18 h 940"/>
                <a:gd name="T116" fmla="*/ 521 w 634"/>
                <a:gd name="T117" fmla="*/ 8 h 940"/>
                <a:gd name="T118" fmla="*/ 537 w 634"/>
                <a:gd name="T119" fmla="*/ 2 h 940"/>
                <a:gd name="T120" fmla="*/ 553 w 634"/>
                <a:gd name="T121" fmla="*/ 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940">
                  <a:moveTo>
                    <a:pt x="553" y="0"/>
                  </a:moveTo>
                  <a:lnTo>
                    <a:pt x="569" y="3"/>
                  </a:lnTo>
                  <a:lnTo>
                    <a:pt x="584" y="9"/>
                  </a:lnTo>
                  <a:lnTo>
                    <a:pt x="597" y="20"/>
                  </a:lnTo>
                  <a:lnTo>
                    <a:pt x="607" y="32"/>
                  </a:lnTo>
                  <a:lnTo>
                    <a:pt x="613" y="48"/>
                  </a:lnTo>
                  <a:lnTo>
                    <a:pt x="626" y="111"/>
                  </a:lnTo>
                  <a:lnTo>
                    <a:pt x="632" y="176"/>
                  </a:lnTo>
                  <a:lnTo>
                    <a:pt x="634" y="240"/>
                  </a:lnTo>
                  <a:lnTo>
                    <a:pt x="630" y="303"/>
                  </a:lnTo>
                  <a:lnTo>
                    <a:pt x="621" y="366"/>
                  </a:lnTo>
                  <a:lnTo>
                    <a:pt x="606" y="427"/>
                  </a:lnTo>
                  <a:lnTo>
                    <a:pt x="585" y="488"/>
                  </a:lnTo>
                  <a:lnTo>
                    <a:pt x="560" y="547"/>
                  </a:lnTo>
                  <a:lnTo>
                    <a:pt x="528" y="604"/>
                  </a:lnTo>
                  <a:lnTo>
                    <a:pt x="493" y="659"/>
                  </a:lnTo>
                  <a:lnTo>
                    <a:pt x="452" y="710"/>
                  </a:lnTo>
                  <a:lnTo>
                    <a:pt x="409" y="756"/>
                  </a:lnTo>
                  <a:lnTo>
                    <a:pt x="361" y="797"/>
                  </a:lnTo>
                  <a:lnTo>
                    <a:pt x="311" y="835"/>
                  </a:lnTo>
                  <a:lnTo>
                    <a:pt x="256" y="869"/>
                  </a:lnTo>
                  <a:lnTo>
                    <a:pt x="200" y="897"/>
                  </a:lnTo>
                  <a:lnTo>
                    <a:pt x="140" y="920"/>
                  </a:lnTo>
                  <a:lnTo>
                    <a:pt x="78" y="938"/>
                  </a:lnTo>
                  <a:lnTo>
                    <a:pt x="61" y="940"/>
                  </a:lnTo>
                  <a:lnTo>
                    <a:pt x="46" y="938"/>
                  </a:lnTo>
                  <a:lnTo>
                    <a:pt x="31" y="932"/>
                  </a:lnTo>
                  <a:lnTo>
                    <a:pt x="17" y="921"/>
                  </a:lnTo>
                  <a:lnTo>
                    <a:pt x="8" y="909"/>
                  </a:lnTo>
                  <a:lnTo>
                    <a:pt x="4" y="900"/>
                  </a:lnTo>
                  <a:lnTo>
                    <a:pt x="2" y="892"/>
                  </a:lnTo>
                  <a:lnTo>
                    <a:pt x="0" y="875"/>
                  </a:lnTo>
                  <a:lnTo>
                    <a:pt x="3" y="858"/>
                  </a:lnTo>
                  <a:lnTo>
                    <a:pt x="9" y="843"/>
                  </a:lnTo>
                  <a:lnTo>
                    <a:pt x="18" y="831"/>
                  </a:lnTo>
                  <a:lnTo>
                    <a:pt x="32" y="821"/>
                  </a:lnTo>
                  <a:lnTo>
                    <a:pt x="48" y="815"/>
                  </a:lnTo>
                  <a:lnTo>
                    <a:pt x="103" y="798"/>
                  </a:lnTo>
                  <a:lnTo>
                    <a:pt x="157" y="777"/>
                  </a:lnTo>
                  <a:lnTo>
                    <a:pt x="206" y="751"/>
                  </a:lnTo>
                  <a:lnTo>
                    <a:pt x="253" y="720"/>
                  </a:lnTo>
                  <a:lnTo>
                    <a:pt x="297" y="685"/>
                  </a:lnTo>
                  <a:lnTo>
                    <a:pt x="337" y="648"/>
                  </a:lnTo>
                  <a:lnTo>
                    <a:pt x="373" y="606"/>
                  </a:lnTo>
                  <a:lnTo>
                    <a:pt x="406" y="562"/>
                  </a:lnTo>
                  <a:lnTo>
                    <a:pt x="434" y="515"/>
                  </a:lnTo>
                  <a:lnTo>
                    <a:pt x="458" y="465"/>
                  </a:lnTo>
                  <a:lnTo>
                    <a:pt x="477" y="414"/>
                  </a:lnTo>
                  <a:lnTo>
                    <a:pt x="492" y="361"/>
                  </a:lnTo>
                  <a:lnTo>
                    <a:pt x="502" y="306"/>
                  </a:lnTo>
                  <a:lnTo>
                    <a:pt x="508" y="250"/>
                  </a:lnTo>
                  <a:lnTo>
                    <a:pt x="508" y="194"/>
                  </a:lnTo>
                  <a:lnTo>
                    <a:pt x="501" y="136"/>
                  </a:lnTo>
                  <a:lnTo>
                    <a:pt x="490" y="79"/>
                  </a:lnTo>
                  <a:lnTo>
                    <a:pt x="489" y="62"/>
                  </a:lnTo>
                  <a:lnTo>
                    <a:pt x="491" y="46"/>
                  </a:lnTo>
                  <a:lnTo>
                    <a:pt x="497" y="30"/>
                  </a:lnTo>
                  <a:lnTo>
                    <a:pt x="508" y="18"/>
                  </a:lnTo>
                  <a:lnTo>
                    <a:pt x="521" y="8"/>
                  </a:lnTo>
                  <a:lnTo>
                    <a:pt x="537" y="2"/>
                  </a:lnTo>
                  <a:lnTo>
                    <a:pt x="5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0" y="6434667"/>
            <a:ext cx="12192000" cy="423333"/>
            <a:chOff x="0" y="6434667"/>
            <a:chExt cx="12192000" cy="423333"/>
          </a:xfrm>
          <a:solidFill>
            <a:schemeClr val="accent3"/>
          </a:solidFill>
        </p:grpSpPr>
        <p:sp>
          <p:nvSpPr>
            <p:cNvPr id="245" name="Rectangle 244"/>
            <p:cNvSpPr/>
            <p:nvPr/>
          </p:nvSpPr>
          <p:spPr>
            <a:xfrm>
              <a:off x="0" y="6434667"/>
              <a:ext cx="12192000" cy="42333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TextBox 245"/>
            <p:cNvSpPr txBox="1"/>
            <p:nvPr/>
          </p:nvSpPr>
          <p:spPr>
            <a:xfrm>
              <a:off x="80189" y="6461667"/>
              <a:ext cx="2995629" cy="369332"/>
            </a:xfrm>
            <a:prstGeom prst="rect">
              <a:avLst/>
            </a:prstGeom>
            <a:grpFill/>
          </p:spPr>
          <p:txBody>
            <a:bodyPr wrap="square" rtlCol="0">
              <a:spAutoFit/>
            </a:bodyPr>
            <a:lstStyle/>
            <a:p>
              <a:endParaRPr lang="en-US" b="1" dirty="0">
                <a:solidFill>
                  <a:schemeClr val="bg1"/>
                </a:solidFill>
                <a:latin typeface="Arial Narrow" panose="020B0606020202030204" pitchFamily="34" charset="0"/>
              </a:endParaRPr>
            </a:p>
          </p:txBody>
        </p:sp>
      </p:grpSp>
      <p:sp>
        <p:nvSpPr>
          <p:cNvPr id="2" name="Rectangle 1">
            <a:extLst>
              <a:ext uri="{FF2B5EF4-FFF2-40B4-BE49-F238E27FC236}">
                <a16:creationId xmlns="" xmlns:a16="http://schemas.microsoft.com/office/drawing/2014/main" id="{4BD10449-8D2F-6E40-AED1-36161B185F97}"/>
              </a:ext>
            </a:extLst>
          </p:cNvPr>
          <p:cNvSpPr/>
          <p:nvPr/>
        </p:nvSpPr>
        <p:spPr>
          <a:xfrm>
            <a:off x="2685348" y="157314"/>
            <a:ext cx="6906058" cy="622735"/>
          </a:xfrm>
          <a:prstGeom prst="rect">
            <a:avLst/>
          </a:prstGeom>
        </p:spPr>
        <p:txBody>
          <a:bodyPr wrap="none">
            <a:spAutoFit/>
          </a:bodyPr>
          <a:lstStyle/>
          <a:p>
            <a:pPr lvl="0" algn="just" rtl="1">
              <a:lnSpc>
                <a:spcPct val="115000"/>
              </a:lnSpc>
              <a:spcAft>
                <a:spcPts val="1000"/>
              </a:spcAft>
              <a:buSzPts val="2000"/>
            </a:pPr>
            <a:r>
              <a:rPr lang="ar-MA" sz="3200" b="1" dirty="0">
                <a:solidFill>
                  <a:schemeClr val="accent6"/>
                </a:solidFill>
                <a:latin typeface="Calibri" panose="020F0502020204030204" pitchFamily="34" charset="0"/>
                <a:ea typeface="Calibri" panose="020F0502020204030204" pitchFamily="34" charset="0"/>
                <a:cs typeface="Times New Roman" panose="02020603050405020304" pitchFamily="18" charset="0"/>
              </a:rPr>
              <a:t>تعزيز ادوار الغرفة في مجال الدبلوماسية الاقتصادية</a:t>
            </a:r>
            <a:endParaRPr lang="fr-MA" dirty="0">
              <a:solidFill>
                <a:schemeClr val="accent6"/>
              </a:solidFill>
              <a:effectLst/>
              <a:latin typeface="Calibri" panose="020F0502020204030204" pitchFamily="34" charset="0"/>
              <a:ea typeface="Calibri" panose="020F0502020204030204" pitchFamily="34" charset="0"/>
              <a:cs typeface="Arial" panose="020B0604020202020204" pitchFamily="34" charset="0"/>
            </a:endParaRPr>
          </a:p>
        </p:txBody>
      </p:sp>
      <p:sp>
        <p:nvSpPr>
          <p:cNvPr id="4" name="Rectangle 3">
            <a:extLst>
              <a:ext uri="{FF2B5EF4-FFF2-40B4-BE49-F238E27FC236}">
                <a16:creationId xmlns="" xmlns:a16="http://schemas.microsoft.com/office/drawing/2014/main" id="{43CEB34B-6933-A547-8B7D-789B5BBD95EF}"/>
              </a:ext>
            </a:extLst>
          </p:cNvPr>
          <p:cNvSpPr/>
          <p:nvPr/>
        </p:nvSpPr>
        <p:spPr>
          <a:xfrm>
            <a:off x="9392458" y="3130482"/>
            <a:ext cx="2639453" cy="2343655"/>
          </a:xfrm>
          <a:prstGeom prst="rect">
            <a:avLst/>
          </a:prstGeom>
        </p:spPr>
        <p:txBody>
          <a:bodyPr wrap="square">
            <a:spAutoFit/>
          </a:bodyPr>
          <a:lstStyle/>
          <a:p>
            <a:pPr lvl="0" algn="just" rtl="1">
              <a:lnSpc>
                <a:spcPct val="150000"/>
              </a:lnSpc>
              <a:spcAft>
                <a:spcPts val="1000"/>
              </a:spcAft>
            </a:pPr>
            <a:r>
              <a:rPr lang="ar-MA" sz="2000" b="1" dirty="0">
                <a:latin typeface="Arial" panose="020B0604020202020204" pitchFamily="34" charset="0"/>
                <a:ea typeface="Calibri" panose="020F0502020204030204" pitchFamily="34" charset="0"/>
                <a:cs typeface="Arial" panose="020B0604020202020204" pitchFamily="34" charset="0"/>
              </a:rPr>
              <a:t>تعزيز تموقع الغرفة بجمعية غرف التجارة والصناعة للبحر الابيض المتوسط </a:t>
            </a:r>
            <a:r>
              <a:rPr lang="fr-FR" sz="2000" b="1" dirty="0">
                <a:latin typeface="Arial" panose="020B0604020202020204" pitchFamily="34" charset="0"/>
                <a:ea typeface="Calibri" panose="020F0502020204030204" pitchFamily="34" charset="0"/>
                <a:cs typeface="Arial" panose="020B0604020202020204" pitchFamily="34" charset="0"/>
              </a:rPr>
              <a:t>(ASCAME)</a:t>
            </a:r>
            <a:r>
              <a:rPr lang="ar-MA" sz="2000" b="1" dirty="0">
                <a:latin typeface="Arial" panose="020B0604020202020204" pitchFamily="34" charset="0"/>
                <a:ea typeface="Calibri" panose="020F0502020204030204" pitchFamily="34" charset="0"/>
                <a:cs typeface="Arial" panose="020B0604020202020204" pitchFamily="34" charset="0"/>
              </a:rPr>
              <a:t> وجمعية الغرف الفركوفونية.</a:t>
            </a:r>
            <a:endParaRPr lang="fr-MA" sz="1400" dirty="0">
              <a:effectLst/>
              <a:latin typeface="Arial" panose="020B0604020202020204" pitchFamily="34" charset="0"/>
              <a:ea typeface="Calibri" panose="020F0502020204030204" pitchFamily="34" charset="0"/>
              <a:cs typeface="Arial" panose="020B0604020202020204" pitchFamily="34" charset="0"/>
            </a:endParaRPr>
          </a:p>
        </p:txBody>
      </p:sp>
      <p:sp>
        <p:nvSpPr>
          <p:cNvPr id="15" name="Rectangle 14">
            <a:extLst>
              <a:ext uri="{FF2B5EF4-FFF2-40B4-BE49-F238E27FC236}">
                <a16:creationId xmlns="" xmlns:a16="http://schemas.microsoft.com/office/drawing/2014/main" id="{F9D4EAEA-D683-F24A-A548-E7DB1F28ED5A}"/>
              </a:ext>
            </a:extLst>
          </p:cNvPr>
          <p:cNvSpPr/>
          <p:nvPr/>
        </p:nvSpPr>
        <p:spPr>
          <a:xfrm>
            <a:off x="226037" y="3360359"/>
            <a:ext cx="2551465" cy="1891287"/>
          </a:xfrm>
          <a:prstGeom prst="rect">
            <a:avLst/>
          </a:prstGeom>
        </p:spPr>
        <p:txBody>
          <a:bodyPr wrap="square">
            <a:spAutoFit/>
          </a:bodyPr>
          <a:lstStyle/>
          <a:p>
            <a:pPr lvl="0" algn="just" rtl="1">
              <a:lnSpc>
                <a:spcPct val="150000"/>
              </a:lnSpc>
              <a:spcAft>
                <a:spcPts val="1000"/>
              </a:spcAft>
            </a:pPr>
            <a:r>
              <a:rPr lang="ar-MA" sz="2000" b="1" dirty="0">
                <a:latin typeface="Calibri" panose="020F0502020204030204" pitchFamily="34" charset="0"/>
                <a:ea typeface="Calibri" panose="020F0502020204030204" pitchFamily="34" charset="0"/>
                <a:cs typeface="Simplified Arabic"/>
              </a:rPr>
              <a:t>تنمية الشراكة والتعاون جنوب</a:t>
            </a:r>
            <a:r>
              <a:rPr lang="fr-FR" sz="2000" b="1" dirty="0">
                <a:latin typeface="Calibri" panose="020F0502020204030204" pitchFamily="34" charset="0"/>
                <a:ea typeface="Calibri" panose="020F0502020204030204" pitchFamily="34" charset="0"/>
                <a:cs typeface="Simplified Arabic"/>
              </a:rPr>
              <a:t>-</a:t>
            </a:r>
            <a:r>
              <a:rPr lang="ar-MA" sz="2000" b="1" dirty="0">
                <a:latin typeface="Calibri" panose="020F0502020204030204" pitchFamily="34" charset="0"/>
                <a:ea typeface="Calibri" panose="020F0502020204030204" pitchFamily="34" charset="0"/>
                <a:cs typeface="Simplified Arabic"/>
              </a:rPr>
              <a:t>جنوب، بالأخص مع الدول الإفريقية تماشيا مع التوجهات الملكية السامية </a:t>
            </a:r>
            <a:r>
              <a:rPr lang="ar-SA" dirty="0">
                <a:solidFill>
                  <a:srgbClr val="202124"/>
                </a:solidFill>
                <a:latin typeface="Calibri" panose="020F0502020204030204" pitchFamily="34" charset="0"/>
                <a:ea typeface="Calibri" panose="020F0502020204030204" pitchFamily="34" charset="0"/>
              </a:rPr>
              <a:t>؛</a:t>
            </a:r>
            <a:endParaRPr lang="fr-MA" sz="14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248" name="Rounded Rectangle 12">
            <a:extLst>
              <a:ext uri="{FF2B5EF4-FFF2-40B4-BE49-F238E27FC236}">
                <a16:creationId xmlns="" xmlns:a16="http://schemas.microsoft.com/office/drawing/2014/main" id="{87D5979C-1512-F24E-AE9E-F9CD23DC2CFF}"/>
              </a:ext>
            </a:extLst>
          </p:cNvPr>
          <p:cNvSpPr/>
          <p:nvPr/>
        </p:nvSpPr>
        <p:spPr>
          <a:xfrm>
            <a:off x="2777502" y="3195624"/>
            <a:ext cx="1005840" cy="1005840"/>
          </a:xfrm>
          <a:prstGeom prst="roundRect">
            <a:avLst/>
          </a:prstGeom>
          <a:solidFill>
            <a:schemeClr val="accent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pic>
        <p:nvPicPr>
          <p:cNvPr id="247" name="Picture 1" descr="C:\Users\CCISLAP\Desktop\LES LOGOS DES INSTITUTIONS PNG\WhatsApp_Image_2022-03-21_at_16.04.35-removebg-preview.png"/>
          <p:cNvPicPr>
            <a:picLocks noChangeAspect="1" noChangeArrowheads="1"/>
          </p:cNvPicPr>
          <p:nvPr/>
        </p:nvPicPr>
        <p:blipFill>
          <a:blip r:embed="rId3"/>
          <a:srcRect/>
          <a:stretch>
            <a:fillRect/>
          </a:stretch>
        </p:blipFill>
        <p:spPr bwMode="auto">
          <a:xfrm>
            <a:off x="-360485" y="5349389"/>
            <a:ext cx="3194709" cy="1508611"/>
          </a:xfrm>
          <a:prstGeom prst="rect">
            <a:avLst/>
          </a:prstGeom>
          <a:noFill/>
        </p:spPr>
      </p:pic>
    </p:spTree>
    <p:extLst>
      <p:ext uri="{BB962C8B-B14F-4D97-AF65-F5344CB8AC3E}">
        <p14:creationId xmlns="" xmlns:p14="http://schemas.microsoft.com/office/powerpoint/2010/main" val="344027727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28"/>
          <p:cNvGrpSpPr>
            <a:grpSpLocks noChangeAspect="1"/>
          </p:cNvGrpSpPr>
          <p:nvPr/>
        </p:nvGrpSpPr>
        <p:grpSpPr bwMode="auto">
          <a:xfrm>
            <a:off x="673015" y="739376"/>
            <a:ext cx="10727026" cy="5340704"/>
            <a:chOff x="-2508" y="-1001"/>
            <a:chExt cx="12698" cy="6322"/>
          </a:xfrm>
          <a:solidFill>
            <a:schemeClr val="bg1">
              <a:lumMod val="65000"/>
              <a:alpha val="16000"/>
            </a:schemeClr>
          </a:solidFill>
        </p:grpSpPr>
        <p:sp>
          <p:nvSpPr>
            <p:cNvPr id="57"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0"/>
            <p:cNvSpPr>
              <a:spLocks/>
            </p:cNvSpPr>
            <p:nvPr/>
          </p:nvSpPr>
          <p:spPr bwMode="auto">
            <a:xfrm>
              <a:off x="2631" y="1796"/>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59"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62"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grpSp>
      <p:sp>
        <p:nvSpPr>
          <p:cNvPr id="236" name="Rectangle 235"/>
          <p:cNvSpPr/>
          <p:nvPr/>
        </p:nvSpPr>
        <p:spPr>
          <a:xfrm>
            <a:off x="0" y="6489632"/>
            <a:ext cx="12192000" cy="423333"/>
          </a:xfrm>
          <a:prstGeom prst="rect">
            <a:avLst/>
          </a:prstGeom>
          <a:solidFill>
            <a:srgbClr val="00AC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 xmlns:a16="http://schemas.microsoft.com/office/drawing/2014/main" id="{F2417653-1F7B-A141-84CA-4D81718F2B69}"/>
              </a:ext>
            </a:extLst>
          </p:cNvPr>
          <p:cNvSpPr/>
          <p:nvPr/>
        </p:nvSpPr>
        <p:spPr>
          <a:xfrm>
            <a:off x="2867871" y="60361"/>
            <a:ext cx="6456255" cy="1644681"/>
          </a:xfrm>
          <a:prstGeom prst="rect">
            <a:avLst/>
          </a:prstGeom>
        </p:spPr>
        <p:txBody>
          <a:bodyPr wrap="none">
            <a:spAutoFit/>
          </a:bodyPr>
          <a:lstStyle/>
          <a:p>
            <a:pPr marL="89535" algn="ctr" rtl="1">
              <a:lnSpc>
                <a:spcPct val="115000"/>
              </a:lnSpc>
              <a:spcAft>
                <a:spcPts val="1000"/>
              </a:spcAft>
            </a:pPr>
            <a:r>
              <a:rPr lang="ar-MA" sz="7200" b="1" dirty="0">
                <a:latin typeface="Calibri" panose="020F0502020204030204" pitchFamily="34" charset="0"/>
                <a:ea typeface="Calibri" panose="020F0502020204030204" pitchFamily="34" charset="0"/>
                <a:cs typeface="Sakkal Majalla"/>
              </a:rPr>
              <a:t>المـــــــــــحـــــــــــــــــــــــــــور الثالث</a:t>
            </a:r>
          </a:p>
          <a:p>
            <a:pPr marL="89535" algn="ctr" rtl="1">
              <a:lnSpc>
                <a:spcPct val="115000"/>
              </a:lnSpc>
              <a:spcAft>
                <a:spcPts val="1000"/>
              </a:spcAft>
            </a:pPr>
            <a:endParaRPr lang="fr-MA" sz="900" dirty="0">
              <a:effectLst/>
              <a:latin typeface="Calibri" panose="020F0502020204030204" pitchFamily="34" charset="0"/>
              <a:ea typeface="Calibri" panose="020F0502020204030204" pitchFamily="34" charset="0"/>
              <a:cs typeface="Arial" panose="020B0604020202020204" pitchFamily="34" charset="0"/>
            </a:endParaRPr>
          </a:p>
        </p:txBody>
      </p:sp>
      <p:grpSp>
        <p:nvGrpSpPr>
          <p:cNvPr id="237" name="Group 22">
            <a:extLst>
              <a:ext uri="{FF2B5EF4-FFF2-40B4-BE49-F238E27FC236}">
                <a16:creationId xmlns="" xmlns:a16="http://schemas.microsoft.com/office/drawing/2014/main" id="{A6364FAB-E573-E44A-A5A4-75EF9CBCA3C9}"/>
              </a:ext>
            </a:extLst>
          </p:cNvPr>
          <p:cNvGrpSpPr/>
          <p:nvPr/>
        </p:nvGrpSpPr>
        <p:grpSpPr>
          <a:xfrm>
            <a:off x="462733" y="4147598"/>
            <a:ext cx="880645" cy="2218049"/>
            <a:chOff x="4413250" y="1588"/>
            <a:chExt cx="2041525" cy="5141912"/>
          </a:xfrm>
          <a:solidFill>
            <a:schemeClr val="tx1">
              <a:alpha val="65000"/>
            </a:schemeClr>
          </a:solidFill>
          <a:effectLst/>
        </p:grpSpPr>
        <p:sp>
          <p:nvSpPr>
            <p:cNvPr id="242" name="Freeform 13">
              <a:extLst>
                <a:ext uri="{FF2B5EF4-FFF2-40B4-BE49-F238E27FC236}">
                  <a16:creationId xmlns="" xmlns:a16="http://schemas.microsoft.com/office/drawing/2014/main" id="{9E24F2D9-DF57-024F-A236-1EC4785E355C}"/>
                </a:ext>
              </a:extLst>
            </p:cNvPr>
            <p:cNvSpPr>
              <a:spLocks/>
            </p:cNvSpPr>
            <p:nvPr/>
          </p:nvSpPr>
          <p:spPr bwMode="auto">
            <a:xfrm>
              <a:off x="5189538" y="1588"/>
              <a:ext cx="522288" cy="833438"/>
            </a:xfrm>
            <a:custGeom>
              <a:avLst/>
              <a:gdLst/>
              <a:ahLst/>
              <a:cxnLst>
                <a:cxn ang="0">
                  <a:pos x="159" y="0"/>
                </a:cxn>
                <a:cxn ang="0">
                  <a:pos x="198" y="5"/>
                </a:cxn>
                <a:cxn ang="0">
                  <a:pos x="236" y="15"/>
                </a:cxn>
                <a:cxn ang="0">
                  <a:pos x="260" y="32"/>
                </a:cxn>
                <a:cxn ang="0">
                  <a:pos x="272" y="49"/>
                </a:cxn>
                <a:cxn ang="0">
                  <a:pos x="279" y="62"/>
                </a:cxn>
                <a:cxn ang="0">
                  <a:pos x="289" y="87"/>
                </a:cxn>
                <a:cxn ang="0">
                  <a:pos x="301" y="130"/>
                </a:cxn>
                <a:cxn ang="0">
                  <a:pos x="305" y="155"/>
                </a:cxn>
                <a:cxn ang="0">
                  <a:pos x="306" y="183"/>
                </a:cxn>
                <a:cxn ang="0">
                  <a:pos x="307" y="201"/>
                </a:cxn>
                <a:cxn ang="0">
                  <a:pos x="312" y="198"/>
                </a:cxn>
                <a:cxn ang="0">
                  <a:pos x="319" y="194"/>
                </a:cxn>
                <a:cxn ang="0">
                  <a:pos x="325" y="198"/>
                </a:cxn>
                <a:cxn ang="0">
                  <a:pos x="329" y="218"/>
                </a:cxn>
                <a:cxn ang="0">
                  <a:pos x="328" y="240"/>
                </a:cxn>
                <a:cxn ang="0">
                  <a:pos x="322" y="269"/>
                </a:cxn>
                <a:cxn ang="0">
                  <a:pos x="316" y="290"/>
                </a:cxn>
                <a:cxn ang="0">
                  <a:pos x="313" y="296"/>
                </a:cxn>
                <a:cxn ang="0">
                  <a:pos x="309" y="296"/>
                </a:cxn>
                <a:cxn ang="0">
                  <a:pos x="304" y="292"/>
                </a:cxn>
                <a:cxn ang="0">
                  <a:pos x="299" y="291"/>
                </a:cxn>
                <a:cxn ang="0">
                  <a:pos x="298" y="298"/>
                </a:cxn>
                <a:cxn ang="0">
                  <a:pos x="293" y="315"/>
                </a:cxn>
                <a:cxn ang="0">
                  <a:pos x="279" y="351"/>
                </a:cxn>
                <a:cxn ang="0">
                  <a:pos x="274" y="368"/>
                </a:cxn>
                <a:cxn ang="0">
                  <a:pos x="272" y="398"/>
                </a:cxn>
                <a:cxn ang="0">
                  <a:pos x="274" y="428"/>
                </a:cxn>
                <a:cxn ang="0">
                  <a:pos x="181" y="525"/>
                </a:cxn>
                <a:cxn ang="0">
                  <a:pos x="126" y="483"/>
                </a:cxn>
                <a:cxn ang="0">
                  <a:pos x="112" y="470"/>
                </a:cxn>
                <a:cxn ang="0">
                  <a:pos x="93" y="450"/>
                </a:cxn>
                <a:cxn ang="0">
                  <a:pos x="76" y="432"/>
                </a:cxn>
                <a:cxn ang="0">
                  <a:pos x="71" y="418"/>
                </a:cxn>
                <a:cxn ang="0">
                  <a:pos x="64" y="389"/>
                </a:cxn>
                <a:cxn ang="0">
                  <a:pos x="56" y="350"/>
                </a:cxn>
                <a:cxn ang="0">
                  <a:pos x="49" y="321"/>
                </a:cxn>
                <a:cxn ang="0">
                  <a:pos x="46" y="308"/>
                </a:cxn>
                <a:cxn ang="0">
                  <a:pos x="39" y="299"/>
                </a:cxn>
                <a:cxn ang="0">
                  <a:pos x="35" y="306"/>
                </a:cxn>
                <a:cxn ang="0">
                  <a:pos x="25" y="305"/>
                </a:cxn>
                <a:cxn ang="0">
                  <a:pos x="18" y="292"/>
                </a:cxn>
                <a:cxn ang="0">
                  <a:pos x="10" y="271"/>
                </a:cxn>
                <a:cxn ang="0">
                  <a:pos x="3" y="254"/>
                </a:cxn>
                <a:cxn ang="0">
                  <a:pos x="0" y="230"/>
                </a:cxn>
                <a:cxn ang="0">
                  <a:pos x="2" y="207"/>
                </a:cxn>
                <a:cxn ang="0">
                  <a:pos x="8" y="204"/>
                </a:cxn>
                <a:cxn ang="0">
                  <a:pos x="17" y="213"/>
                </a:cxn>
                <a:cxn ang="0">
                  <a:pos x="24" y="222"/>
                </a:cxn>
                <a:cxn ang="0">
                  <a:pos x="24" y="220"/>
                </a:cxn>
                <a:cxn ang="0">
                  <a:pos x="23" y="207"/>
                </a:cxn>
                <a:cxn ang="0">
                  <a:pos x="22" y="178"/>
                </a:cxn>
                <a:cxn ang="0">
                  <a:pos x="23" y="144"/>
                </a:cxn>
                <a:cxn ang="0">
                  <a:pos x="27" y="96"/>
                </a:cxn>
                <a:cxn ang="0">
                  <a:pos x="31" y="80"/>
                </a:cxn>
                <a:cxn ang="0">
                  <a:pos x="43" y="60"/>
                </a:cxn>
                <a:cxn ang="0">
                  <a:pos x="57" y="37"/>
                </a:cxn>
                <a:cxn ang="0">
                  <a:pos x="67" y="23"/>
                </a:cxn>
                <a:cxn ang="0">
                  <a:pos x="87" y="13"/>
                </a:cxn>
                <a:cxn ang="0">
                  <a:pos x="116" y="5"/>
                </a:cxn>
                <a:cxn ang="0">
                  <a:pos x="141" y="0"/>
                </a:cxn>
              </a:cxnLst>
              <a:rect l="0" t="0" r="r" b="b"/>
              <a:pathLst>
                <a:path w="329" h="525">
                  <a:moveTo>
                    <a:pt x="141" y="0"/>
                  </a:moveTo>
                  <a:lnTo>
                    <a:pt x="159" y="0"/>
                  </a:lnTo>
                  <a:lnTo>
                    <a:pt x="177" y="1"/>
                  </a:lnTo>
                  <a:lnTo>
                    <a:pt x="198" y="5"/>
                  </a:lnTo>
                  <a:lnTo>
                    <a:pt x="220" y="9"/>
                  </a:lnTo>
                  <a:lnTo>
                    <a:pt x="236" y="15"/>
                  </a:lnTo>
                  <a:lnTo>
                    <a:pt x="249" y="22"/>
                  </a:lnTo>
                  <a:lnTo>
                    <a:pt x="260" y="32"/>
                  </a:lnTo>
                  <a:lnTo>
                    <a:pt x="267" y="41"/>
                  </a:lnTo>
                  <a:lnTo>
                    <a:pt x="272" y="49"/>
                  </a:lnTo>
                  <a:lnTo>
                    <a:pt x="276" y="55"/>
                  </a:lnTo>
                  <a:lnTo>
                    <a:pt x="279" y="62"/>
                  </a:lnTo>
                  <a:lnTo>
                    <a:pt x="284" y="73"/>
                  </a:lnTo>
                  <a:lnTo>
                    <a:pt x="289" y="87"/>
                  </a:lnTo>
                  <a:lnTo>
                    <a:pt x="298" y="118"/>
                  </a:lnTo>
                  <a:lnTo>
                    <a:pt x="301" y="130"/>
                  </a:lnTo>
                  <a:lnTo>
                    <a:pt x="304" y="142"/>
                  </a:lnTo>
                  <a:lnTo>
                    <a:pt x="305" y="155"/>
                  </a:lnTo>
                  <a:lnTo>
                    <a:pt x="305" y="169"/>
                  </a:lnTo>
                  <a:lnTo>
                    <a:pt x="306" y="183"/>
                  </a:lnTo>
                  <a:lnTo>
                    <a:pt x="306" y="200"/>
                  </a:lnTo>
                  <a:lnTo>
                    <a:pt x="307" y="201"/>
                  </a:lnTo>
                  <a:lnTo>
                    <a:pt x="309" y="200"/>
                  </a:lnTo>
                  <a:lnTo>
                    <a:pt x="312" y="198"/>
                  </a:lnTo>
                  <a:lnTo>
                    <a:pt x="315" y="196"/>
                  </a:lnTo>
                  <a:lnTo>
                    <a:pt x="319" y="194"/>
                  </a:lnTo>
                  <a:lnTo>
                    <a:pt x="321" y="193"/>
                  </a:lnTo>
                  <a:lnTo>
                    <a:pt x="325" y="198"/>
                  </a:lnTo>
                  <a:lnTo>
                    <a:pt x="328" y="206"/>
                  </a:lnTo>
                  <a:lnTo>
                    <a:pt x="329" y="218"/>
                  </a:lnTo>
                  <a:lnTo>
                    <a:pt x="329" y="227"/>
                  </a:lnTo>
                  <a:lnTo>
                    <a:pt x="328" y="240"/>
                  </a:lnTo>
                  <a:lnTo>
                    <a:pt x="326" y="255"/>
                  </a:lnTo>
                  <a:lnTo>
                    <a:pt x="322" y="269"/>
                  </a:lnTo>
                  <a:lnTo>
                    <a:pt x="319" y="282"/>
                  </a:lnTo>
                  <a:lnTo>
                    <a:pt x="316" y="290"/>
                  </a:lnTo>
                  <a:lnTo>
                    <a:pt x="314" y="293"/>
                  </a:lnTo>
                  <a:lnTo>
                    <a:pt x="313" y="296"/>
                  </a:lnTo>
                  <a:lnTo>
                    <a:pt x="311" y="297"/>
                  </a:lnTo>
                  <a:lnTo>
                    <a:pt x="309" y="296"/>
                  </a:lnTo>
                  <a:lnTo>
                    <a:pt x="305" y="293"/>
                  </a:lnTo>
                  <a:lnTo>
                    <a:pt x="304" y="292"/>
                  </a:lnTo>
                  <a:lnTo>
                    <a:pt x="301" y="291"/>
                  </a:lnTo>
                  <a:lnTo>
                    <a:pt x="299" y="291"/>
                  </a:lnTo>
                  <a:lnTo>
                    <a:pt x="299" y="294"/>
                  </a:lnTo>
                  <a:lnTo>
                    <a:pt x="298" y="298"/>
                  </a:lnTo>
                  <a:lnTo>
                    <a:pt x="298" y="301"/>
                  </a:lnTo>
                  <a:lnTo>
                    <a:pt x="293" y="315"/>
                  </a:lnTo>
                  <a:lnTo>
                    <a:pt x="284" y="339"/>
                  </a:lnTo>
                  <a:lnTo>
                    <a:pt x="279" y="351"/>
                  </a:lnTo>
                  <a:lnTo>
                    <a:pt x="276" y="361"/>
                  </a:lnTo>
                  <a:lnTo>
                    <a:pt x="274" y="368"/>
                  </a:lnTo>
                  <a:lnTo>
                    <a:pt x="272" y="375"/>
                  </a:lnTo>
                  <a:lnTo>
                    <a:pt x="272" y="398"/>
                  </a:lnTo>
                  <a:lnTo>
                    <a:pt x="274" y="411"/>
                  </a:lnTo>
                  <a:lnTo>
                    <a:pt x="274" y="428"/>
                  </a:lnTo>
                  <a:lnTo>
                    <a:pt x="255" y="489"/>
                  </a:lnTo>
                  <a:lnTo>
                    <a:pt x="181" y="525"/>
                  </a:lnTo>
                  <a:lnTo>
                    <a:pt x="129" y="485"/>
                  </a:lnTo>
                  <a:lnTo>
                    <a:pt x="126" y="483"/>
                  </a:lnTo>
                  <a:lnTo>
                    <a:pt x="121" y="478"/>
                  </a:lnTo>
                  <a:lnTo>
                    <a:pt x="112" y="470"/>
                  </a:lnTo>
                  <a:lnTo>
                    <a:pt x="102" y="461"/>
                  </a:lnTo>
                  <a:lnTo>
                    <a:pt x="93" y="450"/>
                  </a:lnTo>
                  <a:lnTo>
                    <a:pt x="83" y="441"/>
                  </a:lnTo>
                  <a:lnTo>
                    <a:pt x="76" y="432"/>
                  </a:lnTo>
                  <a:lnTo>
                    <a:pt x="73" y="426"/>
                  </a:lnTo>
                  <a:lnTo>
                    <a:pt x="71" y="418"/>
                  </a:lnTo>
                  <a:lnTo>
                    <a:pt x="67" y="405"/>
                  </a:lnTo>
                  <a:lnTo>
                    <a:pt x="64" y="389"/>
                  </a:lnTo>
                  <a:lnTo>
                    <a:pt x="59" y="369"/>
                  </a:lnTo>
                  <a:lnTo>
                    <a:pt x="56" y="350"/>
                  </a:lnTo>
                  <a:lnTo>
                    <a:pt x="52" y="334"/>
                  </a:lnTo>
                  <a:lnTo>
                    <a:pt x="49" y="321"/>
                  </a:lnTo>
                  <a:lnTo>
                    <a:pt x="47" y="313"/>
                  </a:lnTo>
                  <a:lnTo>
                    <a:pt x="46" y="308"/>
                  </a:lnTo>
                  <a:lnTo>
                    <a:pt x="45" y="305"/>
                  </a:lnTo>
                  <a:lnTo>
                    <a:pt x="39" y="299"/>
                  </a:lnTo>
                  <a:lnTo>
                    <a:pt x="37" y="301"/>
                  </a:lnTo>
                  <a:lnTo>
                    <a:pt x="35" y="306"/>
                  </a:lnTo>
                  <a:lnTo>
                    <a:pt x="29" y="306"/>
                  </a:lnTo>
                  <a:lnTo>
                    <a:pt x="25" y="305"/>
                  </a:lnTo>
                  <a:lnTo>
                    <a:pt x="22" y="300"/>
                  </a:lnTo>
                  <a:lnTo>
                    <a:pt x="18" y="292"/>
                  </a:lnTo>
                  <a:lnTo>
                    <a:pt x="15" y="283"/>
                  </a:lnTo>
                  <a:lnTo>
                    <a:pt x="10" y="271"/>
                  </a:lnTo>
                  <a:lnTo>
                    <a:pt x="7" y="262"/>
                  </a:lnTo>
                  <a:lnTo>
                    <a:pt x="3" y="254"/>
                  </a:lnTo>
                  <a:lnTo>
                    <a:pt x="0" y="243"/>
                  </a:lnTo>
                  <a:lnTo>
                    <a:pt x="0" y="230"/>
                  </a:lnTo>
                  <a:lnTo>
                    <a:pt x="1" y="218"/>
                  </a:lnTo>
                  <a:lnTo>
                    <a:pt x="2" y="207"/>
                  </a:lnTo>
                  <a:lnTo>
                    <a:pt x="5" y="204"/>
                  </a:lnTo>
                  <a:lnTo>
                    <a:pt x="8" y="204"/>
                  </a:lnTo>
                  <a:lnTo>
                    <a:pt x="13" y="207"/>
                  </a:lnTo>
                  <a:lnTo>
                    <a:pt x="17" y="213"/>
                  </a:lnTo>
                  <a:lnTo>
                    <a:pt x="22" y="218"/>
                  </a:lnTo>
                  <a:lnTo>
                    <a:pt x="24" y="222"/>
                  </a:lnTo>
                  <a:lnTo>
                    <a:pt x="25" y="223"/>
                  </a:lnTo>
                  <a:lnTo>
                    <a:pt x="24" y="220"/>
                  </a:lnTo>
                  <a:lnTo>
                    <a:pt x="24" y="214"/>
                  </a:lnTo>
                  <a:lnTo>
                    <a:pt x="23" y="207"/>
                  </a:lnTo>
                  <a:lnTo>
                    <a:pt x="22" y="201"/>
                  </a:lnTo>
                  <a:lnTo>
                    <a:pt x="22" y="178"/>
                  </a:lnTo>
                  <a:lnTo>
                    <a:pt x="23" y="162"/>
                  </a:lnTo>
                  <a:lnTo>
                    <a:pt x="23" y="144"/>
                  </a:lnTo>
                  <a:lnTo>
                    <a:pt x="25" y="110"/>
                  </a:lnTo>
                  <a:lnTo>
                    <a:pt x="27" y="96"/>
                  </a:lnTo>
                  <a:lnTo>
                    <a:pt x="28" y="87"/>
                  </a:lnTo>
                  <a:lnTo>
                    <a:pt x="31" y="80"/>
                  </a:lnTo>
                  <a:lnTo>
                    <a:pt x="36" y="70"/>
                  </a:lnTo>
                  <a:lnTo>
                    <a:pt x="43" y="60"/>
                  </a:lnTo>
                  <a:lnTo>
                    <a:pt x="50" y="48"/>
                  </a:lnTo>
                  <a:lnTo>
                    <a:pt x="57" y="37"/>
                  </a:lnTo>
                  <a:lnTo>
                    <a:pt x="63" y="29"/>
                  </a:lnTo>
                  <a:lnTo>
                    <a:pt x="67" y="23"/>
                  </a:lnTo>
                  <a:lnTo>
                    <a:pt x="74" y="19"/>
                  </a:lnTo>
                  <a:lnTo>
                    <a:pt x="87" y="13"/>
                  </a:lnTo>
                  <a:lnTo>
                    <a:pt x="102" y="8"/>
                  </a:lnTo>
                  <a:lnTo>
                    <a:pt x="116" y="5"/>
                  </a:lnTo>
                  <a:lnTo>
                    <a:pt x="129" y="1"/>
                  </a:lnTo>
                  <a:lnTo>
                    <a:pt x="141" y="0"/>
                  </a:lnTo>
                  <a:close/>
                </a:path>
              </a:pathLst>
            </a:custGeom>
            <a:grp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243" name="Freeform 14">
              <a:extLst>
                <a:ext uri="{FF2B5EF4-FFF2-40B4-BE49-F238E27FC236}">
                  <a16:creationId xmlns="" xmlns:a16="http://schemas.microsoft.com/office/drawing/2014/main" id="{E9514C1C-42EE-754D-B4FF-FC24CA0E1442}"/>
                </a:ext>
              </a:extLst>
            </p:cNvPr>
            <p:cNvSpPr>
              <a:spLocks noEditPoints="1"/>
            </p:cNvSpPr>
            <p:nvPr/>
          </p:nvSpPr>
          <p:spPr bwMode="auto">
            <a:xfrm>
              <a:off x="4413250" y="638175"/>
              <a:ext cx="2041525" cy="4505325"/>
            </a:xfrm>
            <a:custGeom>
              <a:avLst/>
              <a:gdLst/>
              <a:ahLst/>
              <a:cxnLst>
                <a:cxn ang="0">
                  <a:pos x="622" y="852"/>
                </a:cxn>
                <a:cxn ang="0">
                  <a:pos x="758" y="867"/>
                </a:cxn>
                <a:cxn ang="0">
                  <a:pos x="702" y="726"/>
                </a:cxn>
                <a:cxn ang="0">
                  <a:pos x="579" y="68"/>
                </a:cxn>
                <a:cxn ang="0">
                  <a:pos x="674" y="274"/>
                </a:cxn>
                <a:cxn ang="0">
                  <a:pos x="706" y="375"/>
                </a:cxn>
                <a:cxn ang="0">
                  <a:pos x="753" y="100"/>
                </a:cxn>
                <a:cxn ang="0">
                  <a:pos x="789" y="54"/>
                </a:cxn>
                <a:cxn ang="0">
                  <a:pos x="892" y="102"/>
                </a:cxn>
                <a:cxn ang="0">
                  <a:pos x="1052" y="155"/>
                </a:cxn>
                <a:cxn ang="0">
                  <a:pos x="1066" y="241"/>
                </a:cxn>
                <a:cxn ang="0">
                  <a:pos x="1085" y="302"/>
                </a:cxn>
                <a:cxn ang="0">
                  <a:pos x="1125" y="396"/>
                </a:cxn>
                <a:cxn ang="0">
                  <a:pos x="1117" y="552"/>
                </a:cxn>
                <a:cxn ang="0">
                  <a:pos x="1005" y="615"/>
                </a:cxn>
                <a:cxn ang="0">
                  <a:pos x="1018" y="744"/>
                </a:cxn>
                <a:cxn ang="0">
                  <a:pos x="1070" y="911"/>
                </a:cxn>
                <a:cxn ang="0">
                  <a:pos x="1096" y="1052"/>
                </a:cxn>
                <a:cxn ang="0">
                  <a:pos x="1125" y="1267"/>
                </a:cxn>
                <a:cxn ang="0">
                  <a:pos x="1037" y="1409"/>
                </a:cxn>
                <a:cxn ang="0">
                  <a:pos x="1058" y="1682"/>
                </a:cxn>
                <a:cxn ang="0">
                  <a:pos x="1117" y="2030"/>
                </a:cxn>
                <a:cxn ang="0">
                  <a:pos x="1172" y="2349"/>
                </a:cxn>
                <a:cxn ang="0">
                  <a:pos x="1232" y="2504"/>
                </a:cxn>
                <a:cxn ang="0">
                  <a:pos x="1268" y="2725"/>
                </a:cxn>
                <a:cxn ang="0">
                  <a:pos x="1212" y="2823"/>
                </a:cxn>
                <a:cxn ang="0">
                  <a:pos x="1114" y="2791"/>
                </a:cxn>
                <a:cxn ang="0">
                  <a:pos x="1082" y="2737"/>
                </a:cxn>
                <a:cxn ang="0">
                  <a:pos x="1036" y="2670"/>
                </a:cxn>
                <a:cxn ang="0">
                  <a:pos x="978" y="2549"/>
                </a:cxn>
                <a:cxn ang="0">
                  <a:pos x="907" y="2409"/>
                </a:cxn>
                <a:cxn ang="0">
                  <a:pos x="868" y="2107"/>
                </a:cxn>
                <a:cxn ang="0">
                  <a:pos x="802" y="1791"/>
                </a:cxn>
                <a:cxn ang="0">
                  <a:pos x="698" y="1527"/>
                </a:cxn>
                <a:cxn ang="0">
                  <a:pos x="640" y="1384"/>
                </a:cxn>
                <a:cxn ang="0">
                  <a:pos x="572" y="1619"/>
                </a:cxn>
                <a:cxn ang="0">
                  <a:pos x="479" y="1911"/>
                </a:cxn>
                <a:cxn ang="0">
                  <a:pos x="418" y="2175"/>
                </a:cxn>
                <a:cxn ang="0">
                  <a:pos x="353" y="2438"/>
                </a:cxn>
                <a:cxn ang="0">
                  <a:pos x="287" y="2639"/>
                </a:cxn>
                <a:cxn ang="0">
                  <a:pos x="248" y="2739"/>
                </a:cxn>
                <a:cxn ang="0">
                  <a:pos x="193" y="2793"/>
                </a:cxn>
                <a:cxn ang="0">
                  <a:pos x="29" y="2837"/>
                </a:cxn>
                <a:cxn ang="0">
                  <a:pos x="11" y="2786"/>
                </a:cxn>
                <a:cxn ang="0">
                  <a:pos x="89" y="2646"/>
                </a:cxn>
                <a:cxn ang="0">
                  <a:pos x="106" y="2528"/>
                </a:cxn>
                <a:cxn ang="0">
                  <a:pos x="117" y="2294"/>
                </a:cxn>
                <a:cxn ang="0">
                  <a:pos x="211" y="1940"/>
                </a:cxn>
                <a:cxn ang="0">
                  <a:pos x="232" y="1759"/>
                </a:cxn>
                <a:cxn ang="0">
                  <a:pos x="239" y="1522"/>
                </a:cxn>
                <a:cxn ang="0">
                  <a:pos x="257" y="1295"/>
                </a:cxn>
                <a:cxn ang="0">
                  <a:pos x="140" y="1194"/>
                </a:cxn>
                <a:cxn ang="0">
                  <a:pos x="197" y="1013"/>
                </a:cxn>
                <a:cxn ang="0">
                  <a:pos x="247" y="866"/>
                </a:cxn>
                <a:cxn ang="0">
                  <a:pos x="285" y="759"/>
                </a:cxn>
                <a:cxn ang="0">
                  <a:pos x="320" y="635"/>
                </a:cxn>
                <a:cxn ang="0">
                  <a:pos x="233" y="535"/>
                </a:cxn>
                <a:cxn ang="0">
                  <a:pos x="225" y="417"/>
                </a:cxn>
                <a:cxn ang="0">
                  <a:pos x="242" y="309"/>
                </a:cxn>
                <a:cxn ang="0">
                  <a:pos x="255" y="180"/>
                </a:cxn>
                <a:cxn ang="0">
                  <a:pos x="400" y="80"/>
                </a:cxn>
                <a:cxn ang="0">
                  <a:pos x="533" y="38"/>
                </a:cxn>
              </a:cxnLst>
              <a:rect l="0" t="0" r="r" b="b"/>
              <a:pathLst>
                <a:path w="1286" h="2838">
                  <a:moveTo>
                    <a:pt x="693" y="726"/>
                  </a:moveTo>
                  <a:lnTo>
                    <a:pt x="677" y="728"/>
                  </a:lnTo>
                  <a:lnTo>
                    <a:pt x="672" y="732"/>
                  </a:lnTo>
                  <a:lnTo>
                    <a:pt x="666" y="742"/>
                  </a:lnTo>
                  <a:lnTo>
                    <a:pt x="659" y="756"/>
                  </a:lnTo>
                  <a:lnTo>
                    <a:pt x="651" y="774"/>
                  </a:lnTo>
                  <a:lnTo>
                    <a:pt x="644" y="792"/>
                  </a:lnTo>
                  <a:lnTo>
                    <a:pt x="636" y="813"/>
                  </a:lnTo>
                  <a:lnTo>
                    <a:pt x="629" y="833"/>
                  </a:lnTo>
                  <a:lnTo>
                    <a:pt x="622" y="852"/>
                  </a:lnTo>
                  <a:lnTo>
                    <a:pt x="618" y="868"/>
                  </a:lnTo>
                  <a:lnTo>
                    <a:pt x="614" y="881"/>
                  </a:lnTo>
                  <a:lnTo>
                    <a:pt x="608" y="899"/>
                  </a:lnTo>
                  <a:lnTo>
                    <a:pt x="600" y="923"/>
                  </a:lnTo>
                  <a:lnTo>
                    <a:pt x="591" y="948"/>
                  </a:lnTo>
                  <a:lnTo>
                    <a:pt x="780" y="948"/>
                  </a:lnTo>
                  <a:lnTo>
                    <a:pt x="773" y="923"/>
                  </a:lnTo>
                  <a:lnTo>
                    <a:pt x="766" y="901"/>
                  </a:lnTo>
                  <a:lnTo>
                    <a:pt x="761" y="881"/>
                  </a:lnTo>
                  <a:lnTo>
                    <a:pt x="758" y="867"/>
                  </a:lnTo>
                  <a:lnTo>
                    <a:pt x="754" y="854"/>
                  </a:lnTo>
                  <a:lnTo>
                    <a:pt x="750" y="838"/>
                  </a:lnTo>
                  <a:lnTo>
                    <a:pt x="745" y="820"/>
                  </a:lnTo>
                  <a:lnTo>
                    <a:pt x="738" y="802"/>
                  </a:lnTo>
                  <a:lnTo>
                    <a:pt x="732" y="783"/>
                  </a:lnTo>
                  <a:lnTo>
                    <a:pt x="727" y="766"/>
                  </a:lnTo>
                  <a:lnTo>
                    <a:pt x="721" y="752"/>
                  </a:lnTo>
                  <a:lnTo>
                    <a:pt x="714" y="734"/>
                  </a:lnTo>
                  <a:lnTo>
                    <a:pt x="709" y="730"/>
                  </a:lnTo>
                  <a:lnTo>
                    <a:pt x="702" y="726"/>
                  </a:lnTo>
                  <a:lnTo>
                    <a:pt x="693" y="726"/>
                  </a:lnTo>
                  <a:close/>
                  <a:moveTo>
                    <a:pt x="552" y="0"/>
                  </a:moveTo>
                  <a:lnTo>
                    <a:pt x="555" y="2"/>
                  </a:lnTo>
                  <a:lnTo>
                    <a:pt x="556" y="9"/>
                  </a:lnTo>
                  <a:lnTo>
                    <a:pt x="556" y="19"/>
                  </a:lnTo>
                  <a:lnTo>
                    <a:pt x="557" y="31"/>
                  </a:lnTo>
                  <a:lnTo>
                    <a:pt x="561" y="40"/>
                  </a:lnTo>
                  <a:lnTo>
                    <a:pt x="564" y="46"/>
                  </a:lnTo>
                  <a:lnTo>
                    <a:pt x="571" y="56"/>
                  </a:lnTo>
                  <a:lnTo>
                    <a:pt x="579" y="68"/>
                  </a:lnTo>
                  <a:lnTo>
                    <a:pt x="589" y="81"/>
                  </a:lnTo>
                  <a:lnTo>
                    <a:pt x="599" y="96"/>
                  </a:lnTo>
                  <a:lnTo>
                    <a:pt x="608" y="111"/>
                  </a:lnTo>
                  <a:lnTo>
                    <a:pt x="619" y="131"/>
                  </a:lnTo>
                  <a:lnTo>
                    <a:pt x="632" y="156"/>
                  </a:lnTo>
                  <a:lnTo>
                    <a:pt x="643" y="183"/>
                  </a:lnTo>
                  <a:lnTo>
                    <a:pt x="654" y="210"/>
                  </a:lnTo>
                  <a:lnTo>
                    <a:pt x="663" y="234"/>
                  </a:lnTo>
                  <a:lnTo>
                    <a:pt x="669" y="253"/>
                  </a:lnTo>
                  <a:lnTo>
                    <a:pt x="674" y="274"/>
                  </a:lnTo>
                  <a:lnTo>
                    <a:pt x="684" y="316"/>
                  </a:lnTo>
                  <a:lnTo>
                    <a:pt x="688" y="335"/>
                  </a:lnTo>
                  <a:lnTo>
                    <a:pt x="692" y="351"/>
                  </a:lnTo>
                  <a:lnTo>
                    <a:pt x="693" y="362"/>
                  </a:lnTo>
                  <a:lnTo>
                    <a:pt x="693" y="368"/>
                  </a:lnTo>
                  <a:lnTo>
                    <a:pt x="694" y="373"/>
                  </a:lnTo>
                  <a:lnTo>
                    <a:pt x="696" y="377"/>
                  </a:lnTo>
                  <a:lnTo>
                    <a:pt x="698" y="378"/>
                  </a:lnTo>
                  <a:lnTo>
                    <a:pt x="705" y="378"/>
                  </a:lnTo>
                  <a:lnTo>
                    <a:pt x="706" y="375"/>
                  </a:lnTo>
                  <a:lnTo>
                    <a:pt x="706" y="346"/>
                  </a:lnTo>
                  <a:lnTo>
                    <a:pt x="708" y="327"/>
                  </a:lnTo>
                  <a:lnTo>
                    <a:pt x="710" y="305"/>
                  </a:lnTo>
                  <a:lnTo>
                    <a:pt x="721" y="232"/>
                  </a:lnTo>
                  <a:lnTo>
                    <a:pt x="725" y="213"/>
                  </a:lnTo>
                  <a:lnTo>
                    <a:pt x="730" y="191"/>
                  </a:lnTo>
                  <a:lnTo>
                    <a:pt x="736" y="168"/>
                  </a:lnTo>
                  <a:lnTo>
                    <a:pt x="742" y="143"/>
                  </a:lnTo>
                  <a:lnTo>
                    <a:pt x="747" y="121"/>
                  </a:lnTo>
                  <a:lnTo>
                    <a:pt x="753" y="100"/>
                  </a:lnTo>
                  <a:lnTo>
                    <a:pt x="758" y="84"/>
                  </a:lnTo>
                  <a:lnTo>
                    <a:pt x="763" y="73"/>
                  </a:lnTo>
                  <a:lnTo>
                    <a:pt x="767" y="55"/>
                  </a:lnTo>
                  <a:lnTo>
                    <a:pt x="768" y="39"/>
                  </a:lnTo>
                  <a:lnTo>
                    <a:pt x="767" y="26"/>
                  </a:lnTo>
                  <a:lnTo>
                    <a:pt x="766" y="17"/>
                  </a:lnTo>
                  <a:lnTo>
                    <a:pt x="767" y="16"/>
                  </a:lnTo>
                  <a:lnTo>
                    <a:pt x="769" y="19"/>
                  </a:lnTo>
                  <a:lnTo>
                    <a:pt x="778" y="35"/>
                  </a:lnTo>
                  <a:lnTo>
                    <a:pt x="789" y="54"/>
                  </a:lnTo>
                  <a:lnTo>
                    <a:pt x="794" y="61"/>
                  </a:lnTo>
                  <a:lnTo>
                    <a:pt x="801" y="69"/>
                  </a:lnTo>
                  <a:lnTo>
                    <a:pt x="810" y="76"/>
                  </a:lnTo>
                  <a:lnTo>
                    <a:pt x="818" y="83"/>
                  </a:lnTo>
                  <a:lnTo>
                    <a:pt x="825" y="88"/>
                  </a:lnTo>
                  <a:lnTo>
                    <a:pt x="827" y="89"/>
                  </a:lnTo>
                  <a:lnTo>
                    <a:pt x="837" y="92"/>
                  </a:lnTo>
                  <a:lnTo>
                    <a:pt x="851" y="96"/>
                  </a:lnTo>
                  <a:lnTo>
                    <a:pt x="870" y="99"/>
                  </a:lnTo>
                  <a:lnTo>
                    <a:pt x="892" y="102"/>
                  </a:lnTo>
                  <a:lnTo>
                    <a:pt x="916" y="104"/>
                  </a:lnTo>
                  <a:lnTo>
                    <a:pt x="940" y="106"/>
                  </a:lnTo>
                  <a:lnTo>
                    <a:pt x="963" y="109"/>
                  </a:lnTo>
                  <a:lnTo>
                    <a:pt x="983" y="110"/>
                  </a:lnTo>
                  <a:lnTo>
                    <a:pt x="1000" y="112"/>
                  </a:lnTo>
                  <a:lnTo>
                    <a:pt x="1018" y="117"/>
                  </a:lnTo>
                  <a:lnTo>
                    <a:pt x="1030" y="124"/>
                  </a:lnTo>
                  <a:lnTo>
                    <a:pt x="1040" y="133"/>
                  </a:lnTo>
                  <a:lnTo>
                    <a:pt x="1047" y="143"/>
                  </a:lnTo>
                  <a:lnTo>
                    <a:pt x="1052" y="155"/>
                  </a:lnTo>
                  <a:lnTo>
                    <a:pt x="1055" y="166"/>
                  </a:lnTo>
                  <a:lnTo>
                    <a:pt x="1057" y="175"/>
                  </a:lnTo>
                  <a:lnTo>
                    <a:pt x="1058" y="187"/>
                  </a:lnTo>
                  <a:lnTo>
                    <a:pt x="1056" y="199"/>
                  </a:lnTo>
                  <a:lnTo>
                    <a:pt x="1053" y="211"/>
                  </a:lnTo>
                  <a:lnTo>
                    <a:pt x="1050" y="220"/>
                  </a:lnTo>
                  <a:lnTo>
                    <a:pt x="1048" y="226"/>
                  </a:lnTo>
                  <a:lnTo>
                    <a:pt x="1050" y="231"/>
                  </a:lnTo>
                  <a:lnTo>
                    <a:pt x="1062" y="238"/>
                  </a:lnTo>
                  <a:lnTo>
                    <a:pt x="1066" y="241"/>
                  </a:lnTo>
                  <a:lnTo>
                    <a:pt x="1066" y="246"/>
                  </a:lnTo>
                  <a:lnTo>
                    <a:pt x="1062" y="260"/>
                  </a:lnTo>
                  <a:lnTo>
                    <a:pt x="1060" y="266"/>
                  </a:lnTo>
                  <a:lnTo>
                    <a:pt x="1062" y="269"/>
                  </a:lnTo>
                  <a:lnTo>
                    <a:pt x="1066" y="274"/>
                  </a:lnTo>
                  <a:lnTo>
                    <a:pt x="1069" y="278"/>
                  </a:lnTo>
                  <a:lnTo>
                    <a:pt x="1069" y="281"/>
                  </a:lnTo>
                  <a:lnTo>
                    <a:pt x="1070" y="285"/>
                  </a:lnTo>
                  <a:lnTo>
                    <a:pt x="1073" y="290"/>
                  </a:lnTo>
                  <a:lnTo>
                    <a:pt x="1085" y="302"/>
                  </a:lnTo>
                  <a:lnTo>
                    <a:pt x="1089" y="310"/>
                  </a:lnTo>
                  <a:lnTo>
                    <a:pt x="1095" y="324"/>
                  </a:lnTo>
                  <a:lnTo>
                    <a:pt x="1101" y="339"/>
                  </a:lnTo>
                  <a:lnTo>
                    <a:pt x="1108" y="353"/>
                  </a:lnTo>
                  <a:lnTo>
                    <a:pt x="1114" y="363"/>
                  </a:lnTo>
                  <a:lnTo>
                    <a:pt x="1117" y="371"/>
                  </a:lnTo>
                  <a:lnTo>
                    <a:pt x="1118" y="380"/>
                  </a:lnTo>
                  <a:lnTo>
                    <a:pt x="1121" y="388"/>
                  </a:lnTo>
                  <a:lnTo>
                    <a:pt x="1123" y="392"/>
                  </a:lnTo>
                  <a:lnTo>
                    <a:pt x="1125" y="396"/>
                  </a:lnTo>
                  <a:lnTo>
                    <a:pt x="1128" y="402"/>
                  </a:lnTo>
                  <a:lnTo>
                    <a:pt x="1132" y="410"/>
                  </a:lnTo>
                  <a:lnTo>
                    <a:pt x="1136" y="421"/>
                  </a:lnTo>
                  <a:lnTo>
                    <a:pt x="1140" y="438"/>
                  </a:lnTo>
                  <a:lnTo>
                    <a:pt x="1146" y="459"/>
                  </a:lnTo>
                  <a:lnTo>
                    <a:pt x="1147" y="478"/>
                  </a:lnTo>
                  <a:lnTo>
                    <a:pt x="1144" y="497"/>
                  </a:lnTo>
                  <a:lnTo>
                    <a:pt x="1137" y="517"/>
                  </a:lnTo>
                  <a:lnTo>
                    <a:pt x="1128" y="535"/>
                  </a:lnTo>
                  <a:lnTo>
                    <a:pt x="1117" y="552"/>
                  </a:lnTo>
                  <a:lnTo>
                    <a:pt x="1106" y="567"/>
                  </a:lnTo>
                  <a:lnTo>
                    <a:pt x="1095" y="580"/>
                  </a:lnTo>
                  <a:lnTo>
                    <a:pt x="1086" y="590"/>
                  </a:lnTo>
                  <a:lnTo>
                    <a:pt x="1080" y="596"/>
                  </a:lnTo>
                  <a:lnTo>
                    <a:pt x="1072" y="601"/>
                  </a:lnTo>
                  <a:lnTo>
                    <a:pt x="1060" y="604"/>
                  </a:lnTo>
                  <a:lnTo>
                    <a:pt x="1047" y="606"/>
                  </a:lnTo>
                  <a:lnTo>
                    <a:pt x="1031" y="609"/>
                  </a:lnTo>
                  <a:lnTo>
                    <a:pt x="1018" y="612"/>
                  </a:lnTo>
                  <a:lnTo>
                    <a:pt x="1005" y="615"/>
                  </a:lnTo>
                  <a:lnTo>
                    <a:pt x="997" y="618"/>
                  </a:lnTo>
                  <a:lnTo>
                    <a:pt x="993" y="621"/>
                  </a:lnTo>
                  <a:lnTo>
                    <a:pt x="994" y="627"/>
                  </a:lnTo>
                  <a:lnTo>
                    <a:pt x="996" y="639"/>
                  </a:lnTo>
                  <a:lnTo>
                    <a:pt x="999" y="654"/>
                  </a:lnTo>
                  <a:lnTo>
                    <a:pt x="1002" y="672"/>
                  </a:lnTo>
                  <a:lnTo>
                    <a:pt x="1006" y="690"/>
                  </a:lnTo>
                  <a:lnTo>
                    <a:pt x="1011" y="709"/>
                  </a:lnTo>
                  <a:lnTo>
                    <a:pt x="1014" y="727"/>
                  </a:lnTo>
                  <a:lnTo>
                    <a:pt x="1018" y="744"/>
                  </a:lnTo>
                  <a:lnTo>
                    <a:pt x="1021" y="756"/>
                  </a:lnTo>
                  <a:lnTo>
                    <a:pt x="1022" y="766"/>
                  </a:lnTo>
                  <a:lnTo>
                    <a:pt x="1026" y="779"/>
                  </a:lnTo>
                  <a:lnTo>
                    <a:pt x="1030" y="795"/>
                  </a:lnTo>
                  <a:lnTo>
                    <a:pt x="1036" y="813"/>
                  </a:lnTo>
                  <a:lnTo>
                    <a:pt x="1043" y="832"/>
                  </a:lnTo>
                  <a:lnTo>
                    <a:pt x="1050" y="852"/>
                  </a:lnTo>
                  <a:lnTo>
                    <a:pt x="1069" y="898"/>
                  </a:lnTo>
                  <a:lnTo>
                    <a:pt x="1070" y="906"/>
                  </a:lnTo>
                  <a:lnTo>
                    <a:pt x="1070" y="911"/>
                  </a:lnTo>
                  <a:lnTo>
                    <a:pt x="1067" y="912"/>
                  </a:lnTo>
                  <a:lnTo>
                    <a:pt x="1066" y="912"/>
                  </a:lnTo>
                  <a:lnTo>
                    <a:pt x="1065" y="913"/>
                  </a:lnTo>
                  <a:lnTo>
                    <a:pt x="1065" y="920"/>
                  </a:lnTo>
                  <a:lnTo>
                    <a:pt x="1070" y="934"/>
                  </a:lnTo>
                  <a:lnTo>
                    <a:pt x="1073" y="951"/>
                  </a:lnTo>
                  <a:lnTo>
                    <a:pt x="1079" y="972"/>
                  </a:lnTo>
                  <a:lnTo>
                    <a:pt x="1084" y="996"/>
                  </a:lnTo>
                  <a:lnTo>
                    <a:pt x="1089" y="1023"/>
                  </a:lnTo>
                  <a:lnTo>
                    <a:pt x="1096" y="1052"/>
                  </a:lnTo>
                  <a:lnTo>
                    <a:pt x="1108" y="1112"/>
                  </a:lnTo>
                  <a:lnTo>
                    <a:pt x="1115" y="1143"/>
                  </a:lnTo>
                  <a:lnTo>
                    <a:pt x="1120" y="1170"/>
                  </a:lnTo>
                  <a:lnTo>
                    <a:pt x="1125" y="1196"/>
                  </a:lnTo>
                  <a:lnTo>
                    <a:pt x="1129" y="1218"/>
                  </a:lnTo>
                  <a:lnTo>
                    <a:pt x="1132" y="1236"/>
                  </a:lnTo>
                  <a:lnTo>
                    <a:pt x="1135" y="1248"/>
                  </a:lnTo>
                  <a:lnTo>
                    <a:pt x="1136" y="1255"/>
                  </a:lnTo>
                  <a:lnTo>
                    <a:pt x="1133" y="1260"/>
                  </a:lnTo>
                  <a:lnTo>
                    <a:pt x="1125" y="1267"/>
                  </a:lnTo>
                  <a:lnTo>
                    <a:pt x="1111" y="1273"/>
                  </a:lnTo>
                  <a:lnTo>
                    <a:pt x="1094" y="1281"/>
                  </a:lnTo>
                  <a:lnTo>
                    <a:pt x="1074" y="1288"/>
                  </a:lnTo>
                  <a:lnTo>
                    <a:pt x="1053" y="1295"/>
                  </a:lnTo>
                  <a:lnTo>
                    <a:pt x="1031" y="1302"/>
                  </a:lnTo>
                  <a:lnTo>
                    <a:pt x="1035" y="1316"/>
                  </a:lnTo>
                  <a:lnTo>
                    <a:pt x="1037" y="1326"/>
                  </a:lnTo>
                  <a:lnTo>
                    <a:pt x="1038" y="1350"/>
                  </a:lnTo>
                  <a:lnTo>
                    <a:pt x="1038" y="1377"/>
                  </a:lnTo>
                  <a:lnTo>
                    <a:pt x="1037" y="1409"/>
                  </a:lnTo>
                  <a:lnTo>
                    <a:pt x="1037" y="1441"/>
                  </a:lnTo>
                  <a:lnTo>
                    <a:pt x="1036" y="1474"/>
                  </a:lnTo>
                  <a:lnTo>
                    <a:pt x="1035" y="1504"/>
                  </a:lnTo>
                  <a:lnTo>
                    <a:pt x="1035" y="1533"/>
                  </a:lnTo>
                  <a:lnTo>
                    <a:pt x="1036" y="1559"/>
                  </a:lnTo>
                  <a:lnTo>
                    <a:pt x="1038" y="1579"/>
                  </a:lnTo>
                  <a:lnTo>
                    <a:pt x="1042" y="1596"/>
                  </a:lnTo>
                  <a:lnTo>
                    <a:pt x="1047" y="1621"/>
                  </a:lnTo>
                  <a:lnTo>
                    <a:pt x="1051" y="1648"/>
                  </a:lnTo>
                  <a:lnTo>
                    <a:pt x="1058" y="1682"/>
                  </a:lnTo>
                  <a:lnTo>
                    <a:pt x="1065" y="1718"/>
                  </a:lnTo>
                  <a:lnTo>
                    <a:pt x="1072" y="1755"/>
                  </a:lnTo>
                  <a:lnTo>
                    <a:pt x="1078" y="1794"/>
                  </a:lnTo>
                  <a:lnTo>
                    <a:pt x="1085" y="1832"/>
                  </a:lnTo>
                  <a:lnTo>
                    <a:pt x="1092" y="1868"/>
                  </a:lnTo>
                  <a:lnTo>
                    <a:pt x="1096" y="1902"/>
                  </a:lnTo>
                  <a:lnTo>
                    <a:pt x="1101" y="1932"/>
                  </a:lnTo>
                  <a:lnTo>
                    <a:pt x="1106" y="1961"/>
                  </a:lnTo>
                  <a:lnTo>
                    <a:pt x="1110" y="1995"/>
                  </a:lnTo>
                  <a:lnTo>
                    <a:pt x="1117" y="2030"/>
                  </a:lnTo>
                  <a:lnTo>
                    <a:pt x="1131" y="2102"/>
                  </a:lnTo>
                  <a:lnTo>
                    <a:pt x="1138" y="2137"/>
                  </a:lnTo>
                  <a:lnTo>
                    <a:pt x="1145" y="2171"/>
                  </a:lnTo>
                  <a:lnTo>
                    <a:pt x="1151" y="2201"/>
                  </a:lnTo>
                  <a:lnTo>
                    <a:pt x="1157" y="2228"/>
                  </a:lnTo>
                  <a:lnTo>
                    <a:pt x="1161" y="2250"/>
                  </a:lnTo>
                  <a:lnTo>
                    <a:pt x="1165" y="2265"/>
                  </a:lnTo>
                  <a:lnTo>
                    <a:pt x="1168" y="2283"/>
                  </a:lnTo>
                  <a:lnTo>
                    <a:pt x="1169" y="2304"/>
                  </a:lnTo>
                  <a:lnTo>
                    <a:pt x="1172" y="2349"/>
                  </a:lnTo>
                  <a:lnTo>
                    <a:pt x="1174" y="2370"/>
                  </a:lnTo>
                  <a:lnTo>
                    <a:pt x="1176" y="2388"/>
                  </a:lnTo>
                  <a:lnTo>
                    <a:pt x="1180" y="2404"/>
                  </a:lnTo>
                  <a:lnTo>
                    <a:pt x="1186" y="2416"/>
                  </a:lnTo>
                  <a:lnTo>
                    <a:pt x="1201" y="2433"/>
                  </a:lnTo>
                  <a:lnTo>
                    <a:pt x="1215" y="2450"/>
                  </a:lnTo>
                  <a:lnTo>
                    <a:pt x="1225" y="2466"/>
                  </a:lnTo>
                  <a:lnTo>
                    <a:pt x="1232" y="2481"/>
                  </a:lnTo>
                  <a:lnTo>
                    <a:pt x="1233" y="2490"/>
                  </a:lnTo>
                  <a:lnTo>
                    <a:pt x="1232" y="2504"/>
                  </a:lnTo>
                  <a:lnTo>
                    <a:pt x="1231" y="2523"/>
                  </a:lnTo>
                  <a:lnTo>
                    <a:pt x="1227" y="2543"/>
                  </a:lnTo>
                  <a:lnTo>
                    <a:pt x="1224" y="2565"/>
                  </a:lnTo>
                  <a:lnTo>
                    <a:pt x="1220" y="2585"/>
                  </a:lnTo>
                  <a:lnTo>
                    <a:pt x="1217" y="2603"/>
                  </a:lnTo>
                  <a:lnTo>
                    <a:pt x="1211" y="2627"/>
                  </a:lnTo>
                  <a:lnTo>
                    <a:pt x="1222" y="2649"/>
                  </a:lnTo>
                  <a:lnTo>
                    <a:pt x="1233" y="2670"/>
                  </a:lnTo>
                  <a:lnTo>
                    <a:pt x="1256" y="2709"/>
                  </a:lnTo>
                  <a:lnTo>
                    <a:pt x="1268" y="2725"/>
                  </a:lnTo>
                  <a:lnTo>
                    <a:pt x="1277" y="2741"/>
                  </a:lnTo>
                  <a:lnTo>
                    <a:pt x="1283" y="2752"/>
                  </a:lnTo>
                  <a:lnTo>
                    <a:pt x="1286" y="2768"/>
                  </a:lnTo>
                  <a:lnTo>
                    <a:pt x="1284" y="2785"/>
                  </a:lnTo>
                  <a:lnTo>
                    <a:pt x="1278" y="2800"/>
                  </a:lnTo>
                  <a:lnTo>
                    <a:pt x="1268" y="2810"/>
                  </a:lnTo>
                  <a:lnTo>
                    <a:pt x="1257" y="2817"/>
                  </a:lnTo>
                  <a:lnTo>
                    <a:pt x="1246" y="2821"/>
                  </a:lnTo>
                  <a:lnTo>
                    <a:pt x="1230" y="2822"/>
                  </a:lnTo>
                  <a:lnTo>
                    <a:pt x="1212" y="2823"/>
                  </a:lnTo>
                  <a:lnTo>
                    <a:pt x="1194" y="2822"/>
                  </a:lnTo>
                  <a:lnTo>
                    <a:pt x="1179" y="2821"/>
                  </a:lnTo>
                  <a:lnTo>
                    <a:pt x="1168" y="2818"/>
                  </a:lnTo>
                  <a:lnTo>
                    <a:pt x="1166" y="2818"/>
                  </a:lnTo>
                  <a:lnTo>
                    <a:pt x="1160" y="2817"/>
                  </a:lnTo>
                  <a:lnTo>
                    <a:pt x="1151" y="2815"/>
                  </a:lnTo>
                  <a:lnTo>
                    <a:pt x="1140" y="2811"/>
                  </a:lnTo>
                  <a:lnTo>
                    <a:pt x="1129" y="2804"/>
                  </a:lnTo>
                  <a:lnTo>
                    <a:pt x="1122" y="2798"/>
                  </a:lnTo>
                  <a:lnTo>
                    <a:pt x="1114" y="2791"/>
                  </a:lnTo>
                  <a:lnTo>
                    <a:pt x="1108" y="2784"/>
                  </a:lnTo>
                  <a:lnTo>
                    <a:pt x="1104" y="2772"/>
                  </a:lnTo>
                  <a:lnTo>
                    <a:pt x="1100" y="2746"/>
                  </a:lnTo>
                  <a:lnTo>
                    <a:pt x="1098" y="2738"/>
                  </a:lnTo>
                  <a:lnTo>
                    <a:pt x="1095" y="2734"/>
                  </a:lnTo>
                  <a:lnTo>
                    <a:pt x="1094" y="2734"/>
                  </a:lnTo>
                  <a:lnTo>
                    <a:pt x="1092" y="2735"/>
                  </a:lnTo>
                  <a:lnTo>
                    <a:pt x="1089" y="2735"/>
                  </a:lnTo>
                  <a:lnTo>
                    <a:pt x="1085" y="2737"/>
                  </a:lnTo>
                  <a:lnTo>
                    <a:pt x="1082" y="2737"/>
                  </a:lnTo>
                  <a:lnTo>
                    <a:pt x="1078" y="2736"/>
                  </a:lnTo>
                  <a:lnTo>
                    <a:pt x="1071" y="2732"/>
                  </a:lnTo>
                  <a:lnTo>
                    <a:pt x="1063" y="2728"/>
                  </a:lnTo>
                  <a:lnTo>
                    <a:pt x="1053" y="2722"/>
                  </a:lnTo>
                  <a:lnTo>
                    <a:pt x="1047" y="2717"/>
                  </a:lnTo>
                  <a:lnTo>
                    <a:pt x="1042" y="2713"/>
                  </a:lnTo>
                  <a:lnTo>
                    <a:pt x="1040" y="2708"/>
                  </a:lnTo>
                  <a:lnTo>
                    <a:pt x="1038" y="2697"/>
                  </a:lnTo>
                  <a:lnTo>
                    <a:pt x="1037" y="2685"/>
                  </a:lnTo>
                  <a:lnTo>
                    <a:pt x="1036" y="2670"/>
                  </a:lnTo>
                  <a:lnTo>
                    <a:pt x="1036" y="2652"/>
                  </a:lnTo>
                  <a:lnTo>
                    <a:pt x="1035" y="2636"/>
                  </a:lnTo>
                  <a:lnTo>
                    <a:pt x="1035" y="2621"/>
                  </a:lnTo>
                  <a:lnTo>
                    <a:pt x="1030" y="2617"/>
                  </a:lnTo>
                  <a:lnTo>
                    <a:pt x="1024" y="2615"/>
                  </a:lnTo>
                  <a:lnTo>
                    <a:pt x="1019" y="2611"/>
                  </a:lnTo>
                  <a:lnTo>
                    <a:pt x="1006" y="2600"/>
                  </a:lnTo>
                  <a:lnTo>
                    <a:pt x="994" y="2585"/>
                  </a:lnTo>
                  <a:lnTo>
                    <a:pt x="985" y="2567"/>
                  </a:lnTo>
                  <a:lnTo>
                    <a:pt x="978" y="2549"/>
                  </a:lnTo>
                  <a:lnTo>
                    <a:pt x="972" y="2530"/>
                  </a:lnTo>
                  <a:lnTo>
                    <a:pt x="968" y="2514"/>
                  </a:lnTo>
                  <a:lnTo>
                    <a:pt x="965" y="2501"/>
                  </a:lnTo>
                  <a:lnTo>
                    <a:pt x="960" y="2487"/>
                  </a:lnTo>
                  <a:lnTo>
                    <a:pt x="949" y="2474"/>
                  </a:lnTo>
                  <a:lnTo>
                    <a:pt x="936" y="2464"/>
                  </a:lnTo>
                  <a:lnTo>
                    <a:pt x="925" y="2451"/>
                  </a:lnTo>
                  <a:lnTo>
                    <a:pt x="914" y="2437"/>
                  </a:lnTo>
                  <a:lnTo>
                    <a:pt x="911" y="2427"/>
                  </a:lnTo>
                  <a:lnTo>
                    <a:pt x="907" y="2409"/>
                  </a:lnTo>
                  <a:lnTo>
                    <a:pt x="904" y="2387"/>
                  </a:lnTo>
                  <a:lnTo>
                    <a:pt x="899" y="2359"/>
                  </a:lnTo>
                  <a:lnTo>
                    <a:pt x="896" y="2328"/>
                  </a:lnTo>
                  <a:lnTo>
                    <a:pt x="891" y="2294"/>
                  </a:lnTo>
                  <a:lnTo>
                    <a:pt x="888" y="2259"/>
                  </a:lnTo>
                  <a:lnTo>
                    <a:pt x="883" y="2224"/>
                  </a:lnTo>
                  <a:lnTo>
                    <a:pt x="880" y="2190"/>
                  </a:lnTo>
                  <a:lnTo>
                    <a:pt x="876" y="2159"/>
                  </a:lnTo>
                  <a:lnTo>
                    <a:pt x="871" y="2131"/>
                  </a:lnTo>
                  <a:lnTo>
                    <a:pt x="868" y="2107"/>
                  </a:lnTo>
                  <a:lnTo>
                    <a:pt x="863" y="2079"/>
                  </a:lnTo>
                  <a:lnTo>
                    <a:pt x="856" y="2046"/>
                  </a:lnTo>
                  <a:lnTo>
                    <a:pt x="849" y="2011"/>
                  </a:lnTo>
                  <a:lnTo>
                    <a:pt x="843" y="1975"/>
                  </a:lnTo>
                  <a:lnTo>
                    <a:pt x="836" y="1938"/>
                  </a:lnTo>
                  <a:lnTo>
                    <a:pt x="827" y="1902"/>
                  </a:lnTo>
                  <a:lnTo>
                    <a:pt x="820" y="1867"/>
                  </a:lnTo>
                  <a:lnTo>
                    <a:pt x="814" y="1837"/>
                  </a:lnTo>
                  <a:lnTo>
                    <a:pt x="807" y="1811"/>
                  </a:lnTo>
                  <a:lnTo>
                    <a:pt x="802" y="1791"/>
                  </a:lnTo>
                  <a:lnTo>
                    <a:pt x="795" y="1768"/>
                  </a:lnTo>
                  <a:lnTo>
                    <a:pt x="788" y="1743"/>
                  </a:lnTo>
                  <a:lnTo>
                    <a:pt x="760" y="1662"/>
                  </a:lnTo>
                  <a:lnTo>
                    <a:pt x="751" y="1639"/>
                  </a:lnTo>
                  <a:lnTo>
                    <a:pt x="742" y="1619"/>
                  </a:lnTo>
                  <a:lnTo>
                    <a:pt x="732" y="1605"/>
                  </a:lnTo>
                  <a:lnTo>
                    <a:pt x="725" y="1593"/>
                  </a:lnTo>
                  <a:lnTo>
                    <a:pt x="717" y="1575"/>
                  </a:lnTo>
                  <a:lnTo>
                    <a:pt x="708" y="1553"/>
                  </a:lnTo>
                  <a:lnTo>
                    <a:pt x="698" y="1527"/>
                  </a:lnTo>
                  <a:lnTo>
                    <a:pt x="688" y="1501"/>
                  </a:lnTo>
                  <a:lnTo>
                    <a:pt x="678" y="1474"/>
                  </a:lnTo>
                  <a:lnTo>
                    <a:pt x="669" y="1448"/>
                  </a:lnTo>
                  <a:lnTo>
                    <a:pt x="661" y="1424"/>
                  </a:lnTo>
                  <a:lnTo>
                    <a:pt x="655" y="1404"/>
                  </a:lnTo>
                  <a:lnTo>
                    <a:pt x="650" y="1389"/>
                  </a:lnTo>
                  <a:lnTo>
                    <a:pt x="647" y="1379"/>
                  </a:lnTo>
                  <a:lnTo>
                    <a:pt x="644" y="1375"/>
                  </a:lnTo>
                  <a:lnTo>
                    <a:pt x="642" y="1377"/>
                  </a:lnTo>
                  <a:lnTo>
                    <a:pt x="640" y="1384"/>
                  </a:lnTo>
                  <a:lnTo>
                    <a:pt x="638" y="1396"/>
                  </a:lnTo>
                  <a:lnTo>
                    <a:pt x="636" y="1411"/>
                  </a:lnTo>
                  <a:lnTo>
                    <a:pt x="633" y="1427"/>
                  </a:lnTo>
                  <a:lnTo>
                    <a:pt x="629" y="1446"/>
                  </a:lnTo>
                  <a:lnTo>
                    <a:pt x="625" y="1465"/>
                  </a:lnTo>
                  <a:lnTo>
                    <a:pt x="616" y="1488"/>
                  </a:lnTo>
                  <a:lnTo>
                    <a:pt x="607" y="1517"/>
                  </a:lnTo>
                  <a:lnTo>
                    <a:pt x="597" y="1550"/>
                  </a:lnTo>
                  <a:lnTo>
                    <a:pt x="585" y="1584"/>
                  </a:lnTo>
                  <a:lnTo>
                    <a:pt x="572" y="1619"/>
                  </a:lnTo>
                  <a:lnTo>
                    <a:pt x="561" y="1654"/>
                  </a:lnTo>
                  <a:lnTo>
                    <a:pt x="548" y="1686"/>
                  </a:lnTo>
                  <a:lnTo>
                    <a:pt x="538" y="1712"/>
                  </a:lnTo>
                  <a:lnTo>
                    <a:pt x="526" y="1743"/>
                  </a:lnTo>
                  <a:lnTo>
                    <a:pt x="516" y="1774"/>
                  </a:lnTo>
                  <a:lnTo>
                    <a:pt x="507" y="1807"/>
                  </a:lnTo>
                  <a:lnTo>
                    <a:pt x="499" y="1838"/>
                  </a:lnTo>
                  <a:lnTo>
                    <a:pt x="492" y="1867"/>
                  </a:lnTo>
                  <a:lnTo>
                    <a:pt x="485" y="1892"/>
                  </a:lnTo>
                  <a:lnTo>
                    <a:pt x="479" y="1911"/>
                  </a:lnTo>
                  <a:lnTo>
                    <a:pt x="474" y="1923"/>
                  </a:lnTo>
                  <a:lnTo>
                    <a:pt x="469" y="1942"/>
                  </a:lnTo>
                  <a:lnTo>
                    <a:pt x="463" y="1964"/>
                  </a:lnTo>
                  <a:lnTo>
                    <a:pt x="458" y="1990"/>
                  </a:lnTo>
                  <a:lnTo>
                    <a:pt x="451" y="2019"/>
                  </a:lnTo>
                  <a:lnTo>
                    <a:pt x="444" y="2051"/>
                  </a:lnTo>
                  <a:lnTo>
                    <a:pt x="437" y="2083"/>
                  </a:lnTo>
                  <a:lnTo>
                    <a:pt x="431" y="2116"/>
                  </a:lnTo>
                  <a:lnTo>
                    <a:pt x="424" y="2146"/>
                  </a:lnTo>
                  <a:lnTo>
                    <a:pt x="418" y="2175"/>
                  </a:lnTo>
                  <a:lnTo>
                    <a:pt x="414" y="2201"/>
                  </a:lnTo>
                  <a:lnTo>
                    <a:pt x="410" y="2222"/>
                  </a:lnTo>
                  <a:lnTo>
                    <a:pt x="407" y="2238"/>
                  </a:lnTo>
                  <a:lnTo>
                    <a:pt x="402" y="2265"/>
                  </a:lnTo>
                  <a:lnTo>
                    <a:pt x="390" y="2328"/>
                  </a:lnTo>
                  <a:lnTo>
                    <a:pt x="383" y="2358"/>
                  </a:lnTo>
                  <a:lnTo>
                    <a:pt x="377" y="2386"/>
                  </a:lnTo>
                  <a:lnTo>
                    <a:pt x="368" y="2408"/>
                  </a:lnTo>
                  <a:lnTo>
                    <a:pt x="361" y="2423"/>
                  </a:lnTo>
                  <a:lnTo>
                    <a:pt x="353" y="2438"/>
                  </a:lnTo>
                  <a:lnTo>
                    <a:pt x="349" y="2452"/>
                  </a:lnTo>
                  <a:lnTo>
                    <a:pt x="346" y="2467"/>
                  </a:lnTo>
                  <a:lnTo>
                    <a:pt x="346" y="2531"/>
                  </a:lnTo>
                  <a:lnTo>
                    <a:pt x="345" y="2557"/>
                  </a:lnTo>
                  <a:lnTo>
                    <a:pt x="341" y="2579"/>
                  </a:lnTo>
                  <a:lnTo>
                    <a:pt x="332" y="2599"/>
                  </a:lnTo>
                  <a:lnTo>
                    <a:pt x="326" y="2608"/>
                  </a:lnTo>
                  <a:lnTo>
                    <a:pt x="315" y="2617"/>
                  </a:lnTo>
                  <a:lnTo>
                    <a:pt x="302" y="2629"/>
                  </a:lnTo>
                  <a:lnTo>
                    <a:pt x="287" y="2639"/>
                  </a:lnTo>
                  <a:lnTo>
                    <a:pt x="286" y="2654"/>
                  </a:lnTo>
                  <a:lnTo>
                    <a:pt x="285" y="2671"/>
                  </a:lnTo>
                  <a:lnTo>
                    <a:pt x="284" y="2688"/>
                  </a:lnTo>
                  <a:lnTo>
                    <a:pt x="283" y="2702"/>
                  </a:lnTo>
                  <a:lnTo>
                    <a:pt x="283" y="2714"/>
                  </a:lnTo>
                  <a:lnTo>
                    <a:pt x="281" y="2720"/>
                  </a:lnTo>
                  <a:lnTo>
                    <a:pt x="278" y="2724"/>
                  </a:lnTo>
                  <a:lnTo>
                    <a:pt x="269" y="2730"/>
                  </a:lnTo>
                  <a:lnTo>
                    <a:pt x="258" y="2736"/>
                  </a:lnTo>
                  <a:lnTo>
                    <a:pt x="248" y="2739"/>
                  </a:lnTo>
                  <a:lnTo>
                    <a:pt x="234" y="2742"/>
                  </a:lnTo>
                  <a:lnTo>
                    <a:pt x="222" y="2743"/>
                  </a:lnTo>
                  <a:lnTo>
                    <a:pt x="214" y="2745"/>
                  </a:lnTo>
                  <a:lnTo>
                    <a:pt x="211" y="2748"/>
                  </a:lnTo>
                  <a:lnTo>
                    <a:pt x="210" y="2753"/>
                  </a:lnTo>
                  <a:lnTo>
                    <a:pt x="208" y="2760"/>
                  </a:lnTo>
                  <a:lnTo>
                    <a:pt x="208" y="2768"/>
                  </a:lnTo>
                  <a:lnTo>
                    <a:pt x="206" y="2778"/>
                  </a:lnTo>
                  <a:lnTo>
                    <a:pt x="203" y="2785"/>
                  </a:lnTo>
                  <a:lnTo>
                    <a:pt x="193" y="2793"/>
                  </a:lnTo>
                  <a:lnTo>
                    <a:pt x="183" y="2802"/>
                  </a:lnTo>
                  <a:lnTo>
                    <a:pt x="169" y="2810"/>
                  </a:lnTo>
                  <a:lnTo>
                    <a:pt x="154" y="2820"/>
                  </a:lnTo>
                  <a:lnTo>
                    <a:pt x="140" y="2827"/>
                  </a:lnTo>
                  <a:lnTo>
                    <a:pt x="127" y="2832"/>
                  </a:lnTo>
                  <a:lnTo>
                    <a:pt x="109" y="2837"/>
                  </a:lnTo>
                  <a:lnTo>
                    <a:pt x="88" y="2838"/>
                  </a:lnTo>
                  <a:lnTo>
                    <a:pt x="67" y="2838"/>
                  </a:lnTo>
                  <a:lnTo>
                    <a:pt x="47" y="2837"/>
                  </a:lnTo>
                  <a:lnTo>
                    <a:pt x="29" y="2837"/>
                  </a:lnTo>
                  <a:lnTo>
                    <a:pt x="23" y="2836"/>
                  </a:lnTo>
                  <a:lnTo>
                    <a:pt x="15" y="2835"/>
                  </a:lnTo>
                  <a:lnTo>
                    <a:pt x="6" y="2832"/>
                  </a:lnTo>
                  <a:lnTo>
                    <a:pt x="1" y="2829"/>
                  </a:lnTo>
                  <a:lnTo>
                    <a:pt x="0" y="2823"/>
                  </a:lnTo>
                  <a:lnTo>
                    <a:pt x="0" y="2815"/>
                  </a:lnTo>
                  <a:lnTo>
                    <a:pt x="2" y="2808"/>
                  </a:lnTo>
                  <a:lnTo>
                    <a:pt x="6" y="2800"/>
                  </a:lnTo>
                  <a:lnTo>
                    <a:pt x="8" y="2794"/>
                  </a:lnTo>
                  <a:lnTo>
                    <a:pt x="11" y="2786"/>
                  </a:lnTo>
                  <a:lnTo>
                    <a:pt x="16" y="2772"/>
                  </a:lnTo>
                  <a:lnTo>
                    <a:pt x="21" y="2757"/>
                  </a:lnTo>
                  <a:lnTo>
                    <a:pt x="28" y="2742"/>
                  </a:lnTo>
                  <a:lnTo>
                    <a:pt x="36" y="2729"/>
                  </a:lnTo>
                  <a:lnTo>
                    <a:pt x="42" y="2722"/>
                  </a:lnTo>
                  <a:lnTo>
                    <a:pt x="48" y="2710"/>
                  </a:lnTo>
                  <a:lnTo>
                    <a:pt x="58" y="2695"/>
                  </a:lnTo>
                  <a:lnTo>
                    <a:pt x="68" y="2680"/>
                  </a:lnTo>
                  <a:lnTo>
                    <a:pt x="79" y="2663"/>
                  </a:lnTo>
                  <a:lnTo>
                    <a:pt x="89" y="2646"/>
                  </a:lnTo>
                  <a:lnTo>
                    <a:pt x="98" y="2631"/>
                  </a:lnTo>
                  <a:lnTo>
                    <a:pt x="105" y="2620"/>
                  </a:lnTo>
                  <a:lnTo>
                    <a:pt x="102" y="2611"/>
                  </a:lnTo>
                  <a:lnTo>
                    <a:pt x="102" y="2601"/>
                  </a:lnTo>
                  <a:lnTo>
                    <a:pt x="104" y="2589"/>
                  </a:lnTo>
                  <a:lnTo>
                    <a:pt x="113" y="2564"/>
                  </a:lnTo>
                  <a:lnTo>
                    <a:pt x="117" y="2551"/>
                  </a:lnTo>
                  <a:lnTo>
                    <a:pt x="118" y="2542"/>
                  </a:lnTo>
                  <a:lnTo>
                    <a:pt x="115" y="2535"/>
                  </a:lnTo>
                  <a:lnTo>
                    <a:pt x="106" y="2528"/>
                  </a:lnTo>
                  <a:lnTo>
                    <a:pt x="95" y="2518"/>
                  </a:lnTo>
                  <a:lnTo>
                    <a:pt x="89" y="2509"/>
                  </a:lnTo>
                  <a:lnTo>
                    <a:pt x="86" y="2495"/>
                  </a:lnTo>
                  <a:lnTo>
                    <a:pt x="86" y="2477"/>
                  </a:lnTo>
                  <a:lnTo>
                    <a:pt x="88" y="2456"/>
                  </a:lnTo>
                  <a:lnTo>
                    <a:pt x="91" y="2431"/>
                  </a:lnTo>
                  <a:lnTo>
                    <a:pt x="96" y="2404"/>
                  </a:lnTo>
                  <a:lnTo>
                    <a:pt x="102" y="2378"/>
                  </a:lnTo>
                  <a:lnTo>
                    <a:pt x="106" y="2349"/>
                  </a:lnTo>
                  <a:lnTo>
                    <a:pt x="117" y="2294"/>
                  </a:lnTo>
                  <a:lnTo>
                    <a:pt x="130" y="2243"/>
                  </a:lnTo>
                  <a:lnTo>
                    <a:pt x="144" y="2193"/>
                  </a:lnTo>
                  <a:lnTo>
                    <a:pt x="157" y="2142"/>
                  </a:lnTo>
                  <a:lnTo>
                    <a:pt x="163" y="2118"/>
                  </a:lnTo>
                  <a:lnTo>
                    <a:pt x="170" y="2093"/>
                  </a:lnTo>
                  <a:lnTo>
                    <a:pt x="178" y="2066"/>
                  </a:lnTo>
                  <a:lnTo>
                    <a:pt x="185" y="2038"/>
                  </a:lnTo>
                  <a:lnTo>
                    <a:pt x="199" y="1985"/>
                  </a:lnTo>
                  <a:lnTo>
                    <a:pt x="205" y="1961"/>
                  </a:lnTo>
                  <a:lnTo>
                    <a:pt x="211" y="1940"/>
                  </a:lnTo>
                  <a:lnTo>
                    <a:pt x="215" y="1924"/>
                  </a:lnTo>
                  <a:lnTo>
                    <a:pt x="218" y="1912"/>
                  </a:lnTo>
                  <a:lnTo>
                    <a:pt x="220" y="1898"/>
                  </a:lnTo>
                  <a:lnTo>
                    <a:pt x="220" y="1883"/>
                  </a:lnTo>
                  <a:lnTo>
                    <a:pt x="218" y="1867"/>
                  </a:lnTo>
                  <a:lnTo>
                    <a:pt x="217" y="1850"/>
                  </a:lnTo>
                  <a:lnTo>
                    <a:pt x="219" y="1830"/>
                  </a:lnTo>
                  <a:lnTo>
                    <a:pt x="223" y="1809"/>
                  </a:lnTo>
                  <a:lnTo>
                    <a:pt x="229" y="1786"/>
                  </a:lnTo>
                  <a:lnTo>
                    <a:pt x="232" y="1759"/>
                  </a:lnTo>
                  <a:lnTo>
                    <a:pt x="232" y="1731"/>
                  </a:lnTo>
                  <a:lnTo>
                    <a:pt x="230" y="1703"/>
                  </a:lnTo>
                  <a:lnTo>
                    <a:pt x="228" y="1678"/>
                  </a:lnTo>
                  <a:lnTo>
                    <a:pt x="225" y="1654"/>
                  </a:lnTo>
                  <a:lnTo>
                    <a:pt x="223" y="1639"/>
                  </a:lnTo>
                  <a:lnTo>
                    <a:pt x="225" y="1619"/>
                  </a:lnTo>
                  <a:lnTo>
                    <a:pt x="226" y="1596"/>
                  </a:lnTo>
                  <a:lnTo>
                    <a:pt x="229" y="1572"/>
                  </a:lnTo>
                  <a:lnTo>
                    <a:pt x="234" y="1547"/>
                  </a:lnTo>
                  <a:lnTo>
                    <a:pt x="239" y="1522"/>
                  </a:lnTo>
                  <a:lnTo>
                    <a:pt x="242" y="1498"/>
                  </a:lnTo>
                  <a:lnTo>
                    <a:pt x="247" y="1479"/>
                  </a:lnTo>
                  <a:lnTo>
                    <a:pt x="249" y="1462"/>
                  </a:lnTo>
                  <a:lnTo>
                    <a:pt x="250" y="1451"/>
                  </a:lnTo>
                  <a:lnTo>
                    <a:pt x="250" y="1430"/>
                  </a:lnTo>
                  <a:lnTo>
                    <a:pt x="248" y="1405"/>
                  </a:lnTo>
                  <a:lnTo>
                    <a:pt x="247" y="1377"/>
                  </a:lnTo>
                  <a:lnTo>
                    <a:pt x="248" y="1347"/>
                  </a:lnTo>
                  <a:lnTo>
                    <a:pt x="252" y="1318"/>
                  </a:lnTo>
                  <a:lnTo>
                    <a:pt x="257" y="1295"/>
                  </a:lnTo>
                  <a:lnTo>
                    <a:pt x="259" y="1269"/>
                  </a:lnTo>
                  <a:lnTo>
                    <a:pt x="261" y="1240"/>
                  </a:lnTo>
                  <a:lnTo>
                    <a:pt x="235" y="1231"/>
                  </a:lnTo>
                  <a:lnTo>
                    <a:pt x="211" y="1223"/>
                  </a:lnTo>
                  <a:lnTo>
                    <a:pt x="190" y="1215"/>
                  </a:lnTo>
                  <a:lnTo>
                    <a:pt x="170" y="1208"/>
                  </a:lnTo>
                  <a:lnTo>
                    <a:pt x="156" y="1203"/>
                  </a:lnTo>
                  <a:lnTo>
                    <a:pt x="146" y="1198"/>
                  </a:lnTo>
                  <a:lnTo>
                    <a:pt x="141" y="1197"/>
                  </a:lnTo>
                  <a:lnTo>
                    <a:pt x="140" y="1194"/>
                  </a:lnTo>
                  <a:lnTo>
                    <a:pt x="141" y="1186"/>
                  </a:lnTo>
                  <a:lnTo>
                    <a:pt x="145" y="1174"/>
                  </a:lnTo>
                  <a:lnTo>
                    <a:pt x="150" y="1160"/>
                  </a:lnTo>
                  <a:lnTo>
                    <a:pt x="168" y="1111"/>
                  </a:lnTo>
                  <a:lnTo>
                    <a:pt x="172" y="1096"/>
                  </a:lnTo>
                  <a:lnTo>
                    <a:pt x="176" y="1083"/>
                  </a:lnTo>
                  <a:lnTo>
                    <a:pt x="178" y="1072"/>
                  </a:lnTo>
                  <a:lnTo>
                    <a:pt x="183" y="1055"/>
                  </a:lnTo>
                  <a:lnTo>
                    <a:pt x="190" y="1036"/>
                  </a:lnTo>
                  <a:lnTo>
                    <a:pt x="197" y="1013"/>
                  </a:lnTo>
                  <a:lnTo>
                    <a:pt x="205" y="989"/>
                  </a:lnTo>
                  <a:lnTo>
                    <a:pt x="213" y="966"/>
                  </a:lnTo>
                  <a:lnTo>
                    <a:pt x="221" y="944"/>
                  </a:lnTo>
                  <a:lnTo>
                    <a:pt x="228" y="923"/>
                  </a:lnTo>
                  <a:lnTo>
                    <a:pt x="235" y="905"/>
                  </a:lnTo>
                  <a:lnTo>
                    <a:pt x="240" y="892"/>
                  </a:lnTo>
                  <a:lnTo>
                    <a:pt x="243" y="884"/>
                  </a:lnTo>
                  <a:lnTo>
                    <a:pt x="246" y="875"/>
                  </a:lnTo>
                  <a:lnTo>
                    <a:pt x="247" y="869"/>
                  </a:lnTo>
                  <a:lnTo>
                    <a:pt x="247" y="866"/>
                  </a:lnTo>
                  <a:lnTo>
                    <a:pt x="244" y="865"/>
                  </a:lnTo>
                  <a:lnTo>
                    <a:pt x="243" y="863"/>
                  </a:lnTo>
                  <a:lnTo>
                    <a:pt x="243" y="860"/>
                  </a:lnTo>
                  <a:lnTo>
                    <a:pt x="249" y="842"/>
                  </a:lnTo>
                  <a:lnTo>
                    <a:pt x="254" y="830"/>
                  </a:lnTo>
                  <a:lnTo>
                    <a:pt x="259" y="816"/>
                  </a:lnTo>
                  <a:lnTo>
                    <a:pt x="266" y="803"/>
                  </a:lnTo>
                  <a:lnTo>
                    <a:pt x="271" y="791"/>
                  </a:lnTo>
                  <a:lnTo>
                    <a:pt x="278" y="776"/>
                  </a:lnTo>
                  <a:lnTo>
                    <a:pt x="285" y="759"/>
                  </a:lnTo>
                  <a:lnTo>
                    <a:pt x="301" y="719"/>
                  </a:lnTo>
                  <a:lnTo>
                    <a:pt x="308" y="699"/>
                  </a:lnTo>
                  <a:lnTo>
                    <a:pt x="315" y="682"/>
                  </a:lnTo>
                  <a:lnTo>
                    <a:pt x="321" y="668"/>
                  </a:lnTo>
                  <a:lnTo>
                    <a:pt x="324" y="659"/>
                  </a:lnTo>
                  <a:lnTo>
                    <a:pt x="328" y="648"/>
                  </a:lnTo>
                  <a:lnTo>
                    <a:pt x="328" y="641"/>
                  </a:lnTo>
                  <a:lnTo>
                    <a:pt x="326" y="638"/>
                  </a:lnTo>
                  <a:lnTo>
                    <a:pt x="323" y="637"/>
                  </a:lnTo>
                  <a:lnTo>
                    <a:pt x="320" y="635"/>
                  </a:lnTo>
                  <a:lnTo>
                    <a:pt x="314" y="634"/>
                  </a:lnTo>
                  <a:lnTo>
                    <a:pt x="305" y="632"/>
                  </a:lnTo>
                  <a:lnTo>
                    <a:pt x="297" y="627"/>
                  </a:lnTo>
                  <a:lnTo>
                    <a:pt x="284" y="619"/>
                  </a:lnTo>
                  <a:lnTo>
                    <a:pt x="270" y="615"/>
                  </a:lnTo>
                  <a:lnTo>
                    <a:pt x="265" y="610"/>
                  </a:lnTo>
                  <a:lnTo>
                    <a:pt x="258" y="599"/>
                  </a:lnTo>
                  <a:lnTo>
                    <a:pt x="241" y="558"/>
                  </a:lnTo>
                  <a:lnTo>
                    <a:pt x="236" y="547"/>
                  </a:lnTo>
                  <a:lnTo>
                    <a:pt x="233" y="535"/>
                  </a:lnTo>
                  <a:lnTo>
                    <a:pt x="232" y="521"/>
                  </a:lnTo>
                  <a:lnTo>
                    <a:pt x="230" y="505"/>
                  </a:lnTo>
                  <a:lnTo>
                    <a:pt x="229" y="490"/>
                  </a:lnTo>
                  <a:lnTo>
                    <a:pt x="228" y="477"/>
                  </a:lnTo>
                  <a:lnTo>
                    <a:pt x="227" y="470"/>
                  </a:lnTo>
                  <a:lnTo>
                    <a:pt x="226" y="462"/>
                  </a:lnTo>
                  <a:lnTo>
                    <a:pt x="223" y="451"/>
                  </a:lnTo>
                  <a:lnTo>
                    <a:pt x="222" y="437"/>
                  </a:lnTo>
                  <a:lnTo>
                    <a:pt x="222" y="425"/>
                  </a:lnTo>
                  <a:lnTo>
                    <a:pt x="225" y="417"/>
                  </a:lnTo>
                  <a:lnTo>
                    <a:pt x="227" y="411"/>
                  </a:lnTo>
                  <a:lnTo>
                    <a:pt x="228" y="401"/>
                  </a:lnTo>
                  <a:lnTo>
                    <a:pt x="229" y="388"/>
                  </a:lnTo>
                  <a:lnTo>
                    <a:pt x="229" y="374"/>
                  </a:lnTo>
                  <a:lnTo>
                    <a:pt x="228" y="362"/>
                  </a:lnTo>
                  <a:lnTo>
                    <a:pt x="223" y="344"/>
                  </a:lnTo>
                  <a:lnTo>
                    <a:pt x="226" y="333"/>
                  </a:lnTo>
                  <a:lnTo>
                    <a:pt x="230" y="323"/>
                  </a:lnTo>
                  <a:lnTo>
                    <a:pt x="236" y="313"/>
                  </a:lnTo>
                  <a:lnTo>
                    <a:pt x="242" y="309"/>
                  </a:lnTo>
                  <a:lnTo>
                    <a:pt x="247" y="303"/>
                  </a:lnTo>
                  <a:lnTo>
                    <a:pt x="249" y="295"/>
                  </a:lnTo>
                  <a:lnTo>
                    <a:pt x="249" y="281"/>
                  </a:lnTo>
                  <a:lnTo>
                    <a:pt x="251" y="260"/>
                  </a:lnTo>
                  <a:lnTo>
                    <a:pt x="254" y="249"/>
                  </a:lnTo>
                  <a:lnTo>
                    <a:pt x="256" y="244"/>
                  </a:lnTo>
                  <a:lnTo>
                    <a:pt x="257" y="238"/>
                  </a:lnTo>
                  <a:lnTo>
                    <a:pt x="256" y="226"/>
                  </a:lnTo>
                  <a:lnTo>
                    <a:pt x="255" y="212"/>
                  </a:lnTo>
                  <a:lnTo>
                    <a:pt x="255" y="180"/>
                  </a:lnTo>
                  <a:lnTo>
                    <a:pt x="257" y="159"/>
                  </a:lnTo>
                  <a:lnTo>
                    <a:pt x="264" y="137"/>
                  </a:lnTo>
                  <a:lnTo>
                    <a:pt x="273" y="118"/>
                  </a:lnTo>
                  <a:lnTo>
                    <a:pt x="284" y="104"/>
                  </a:lnTo>
                  <a:lnTo>
                    <a:pt x="294" y="97"/>
                  </a:lnTo>
                  <a:lnTo>
                    <a:pt x="309" y="91"/>
                  </a:lnTo>
                  <a:lnTo>
                    <a:pt x="329" y="86"/>
                  </a:lnTo>
                  <a:lnTo>
                    <a:pt x="349" y="84"/>
                  </a:lnTo>
                  <a:lnTo>
                    <a:pt x="367" y="82"/>
                  </a:lnTo>
                  <a:lnTo>
                    <a:pt x="400" y="80"/>
                  </a:lnTo>
                  <a:lnTo>
                    <a:pt x="419" y="77"/>
                  </a:lnTo>
                  <a:lnTo>
                    <a:pt x="440" y="75"/>
                  </a:lnTo>
                  <a:lnTo>
                    <a:pt x="460" y="73"/>
                  </a:lnTo>
                  <a:lnTo>
                    <a:pt x="479" y="71"/>
                  </a:lnTo>
                  <a:lnTo>
                    <a:pt x="492" y="70"/>
                  </a:lnTo>
                  <a:lnTo>
                    <a:pt x="504" y="68"/>
                  </a:lnTo>
                  <a:lnTo>
                    <a:pt x="513" y="61"/>
                  </a:lnTo>
                  <a:lnTo>
                    <a:pt x="523" y="53"/>
                  </a:lnTo>
                  <a:lnTo>
                    <a:pt x="528" y="45"/>
                  </a:lnTo>
                  <a:lnTo>
                    <a:pt x="533" y="38"/>
                  </a:lnTo>
                  <a:lnTo>
                    <a:pt x="534" y="35"/>
                  </a:lnTo>
                  <a:lnTo>
                    <a:pt x="538" y="30"/>
                  </a:lnTo>
                  <a:lnTo>
                    <a:pt x="542" y="20"/>
                  </a:lnTo>
                  <a:lnTo>
                    <a:pt x="546" y="12"/>
                  </a:lnTo>
                  <a:lnTo>
                    <a:pt x="552" y="0"/>
                  </a:lnTo>
                  <a:close/>
                </a:path>
              </a:pathLst>
            </a:custGeom>
            <a:grp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grpSp>
      <p:grpSp>
        <p:nvGrpSpPr>
          <p:cNvPr id="250" name="Group 15">
            <a:extLst>
              <a:ext uri="{FF2B5EF4-FFF2-40B4-BE49-F238E27FC236}">
                <a16:creationId xmlns="" xmlns:a16="http://schemas.microsoft.com/office/drawing/2014/main" id="{18D838F3-9335-104F-8D86-767D5301ED46}"/>
              </a:ext>
            </a:extLst>
          </p:cNvPr>
          <p:cNvGrpSpPr/>
          <p:nvPr/>
        </p:nvGrpSpPr>
        <p:grpSpPr>
          <a:xfrm>
            <a:off x="1642874" y="4350893"/>
            <a:ext cx="545732" cy="1985651"/>
            <a:chOff x="1536700" y="927100"/>
            <a:chExt cx="939800" cy="3419475"/>
          </a:xfrm>
          <a:solidFill>
            <a:schemeClr val="tx1">
              <a:alpha val="65000"/>
            </a:schemeClr>
          </a:solidFill>
          <a:effectLst/>
        </p:grpSpPr>
        <p:sp>
          <p:nvSpPr>
            <p:cNvPr id="251" name="Freeform 8">
              <a:extLst>
                <a:ext uri="{FF2B5EF4-FFF2-40B4-BE49-F238E27FC236}">
                  <a16:creationId xmlns="" xmlns:a16="http://schemas.microsoft.com/office/drawing/2014/main" id="{3CD1DF4F-12BB-A249-BF42-E44EE6E86095}"/>
                </a:ext>
              </a:extLst>
            </p:cNvPr>
            <p:cNvSpPr>
              <a:spLocks/>
            </p:cNvSpPr>
            <p:nvPr/>
          </p:nvSpPr>
          <p:spPr bwMode="auto">
            <a:xfrm>
              <a:off x="1897063" y="927100"/>
              <a:ext cx="322263" cy="546100"/>
            </a:xfrm>
            <a:custGeom>
              <a:avLst/>
              <a:gdLst/>
              <a:ahLst/>
              <a:cxnLst>
                <a:cxn ang="0">
                  <a:pos x="113" y="0"/>
                </a:cxn>
                <a:cxn ang="0">
                  <a:pos x="139" y="5"/>
                </a:cxn>
                <a:cxn ang="0">
                  <a:pos x="169" y="21"/>
                </a:cxn>
                <a:cxn ang="0">
                  <a:pos x="189" y="49"/>
                </a:cxn>
                <a:cxn ang="0">
                  <a:pos x="198" y="82"/>
                </a:cxn>
                <a:cxn ang="0">
                  <a:pos x="198" y="116"/>
                </a:cxn>
                <a:cxn ang="0">
                  <a:pos x="194" y="141"/>
                </a:cxn>
                <a:cxn ang="0">
                  <a:pos x="197" y="139"/>
                </a:cxn>
                <a:cxn ang="0">
                  <a:pos x="202" y="141"/>
                </a:cxn>
                <a:cxn ang="0">
                  <a:pos x="203" y="151"/>
                </a:cxn>
                <a:cxn ang="0">
                  <a:pos x="202" y="156"/>
                </a:cxn>
                <a:cxn ang="0">
                  <a:pos x="198" y="174"/>
                </a:cxn>
                <a:cxn ang="0">
                  <a:pos x="196" y="191"/>
                </a:cxn>
                <a:cxn ang="0">
                  <a:pos x="193" y="206"/>
                </a:cxn>
                <a:cxn ang="0">
                  <a:pos x="188" y="212"/>
                </a:cxn>
                <a:cxn ang="0">
                  <a:pos x="183" y="210"/>
                </a:cxn>
                <a:cxn ang="0">
                  <a:pos x="181" y="210"/>
                </a:cxn>
                <a:cxn ang="0">
                  <a:pos x="179" y="222"/>
                </a:cxn>
                <a:cxn ang="0">
                  <a:pos x="176" y="232"/>
                </a:cxn>
                <a:cxn ang="0">
                  <a:pos x="164" y="256"/>
                </a:cxn>
                <a:cxn ang="0">
                  <a:pos x="159" y="271"/>
                </a:cxn>
                <a:cxn ang="0">
                  <a:pos x="160" y="284"/>
                </a:cxn>
                <a:cxn ang="0">
                  <a:pos x="168" y="312"/>
                </a:cxn>
                <a:cxn ang="0">
                  <a:pos x="162" y="316"/>
                </a:cxn>
                <a:cxn ang="0">
                  <a:pos x="146" y="329"/>
                </a:cxn>
                <a:cxn ang="0">
                  <a:pos x="142" y="334"/>
                </a:cxn>
                <a:cxn ang="0">
                  <a:pos x="123" y="338"/>
                </a:cxn>
                <a:cxn ang="0">
                  <a:pos x="106" y="343"/>
                </a:cxn>
                <a:cxn ang="0">
                  <a:pos x="100" y="343"/>
                </a:cxn>
                <a:cxn ang="0">
                  <a:pos x="81" y="338"/>
                </a:cxn>
                <a:cxn ang="0">
                  <a:pos x="60" y="332"/>
                </a:cxn>
                <a:cxn ang="0">
                  <a:pos x="48" y="329"/>
                </a:cxn>
                <a:cxn ang="0">
                  <a:pos x="40" y="323"/>
                </a:cxn>
                <a:cxn ang="0">
                  <a:pos x="26" y="313"/>
                </a:cxn>
                <a:cxn ang="0">
                  <a:pos x="18" y="307"/>
                </a:cxn>
                <a:cxn ang="0">
                  <a:pos x="20" y="300"/>
                </a:cxn>
                <a:cxn ang="0">
                  <a:pos x="23" y="287"/>
                </a:cxn>
                <a:cxn ang="0">
                  <a:pos x="25" y="280"/>
                </a:cxn>
                <a:cxn ang="0">
                  <a:pos x="26" y="262"/>
                </a:cxn>
                <a:cxn ang="0">
                  <a:pos x="27" y="249"/>
                </a:cxn>
                <a:cxn ang="0">
                  <a:pos x="19" y="222"/>
                </a:cxn>
                <a:cxn ang="0">
                  <a:pos x="15" y="209"/>
                </a:cxn>
                <a:cxn ang="0">
                  <a:pos x="7" y="203"/>
                </a:cxn>
                <a:cxn ang="0">
                  <a:pos x="2" y="191"/>
                </a:cxn>
                <a:cxn ang="0">
                  <a:pos x="0" y="150"/>
                </a:cxn>
                <a:cxn ang="0">
                  <a:pos x="2" y="136"/>
                </a:cxn>
                <a:cxn ang="0">
                  <a:pos x="6" y="134"/>
                </a:cxn>
                <a:cxn ang="0">
                  <a:pos x="12" y="128"/>
                </a:cxn>
                <a:cxn ang="0">
                  <a:pos x="13" y="99"/>
                </a:cxn>
                <a:cxn ang="0">
                  <a:pos x="16" y="71"/>
                </a:cxn>
                <a:cxn ang="0">
                  <a:pos x="28" y="39"/>
                </a:cxn>
                <a:cxn ang="0">
                  <a:pos x="47" y="15"/>
                </a:cxn>
                <a:cxn ang="0">
                  <a:pos x="71" y="5"/>
                </a:cxn>
                <a:cxn ang="0">
                  <a:pos x="101" y="0"/>
                </a:cxn>
              </a:cxnLst>
              <a:rect l="0" t="0" r="r" b="b"/>
              <a:pathLst>
                <a:path w="203" h="344">
                  <a:moveTo>
                    <a:pt x="101" y="0"/>
                  </a:moveTo>
                  <a:lnTo>
                    <a:pt x="113" y="0"/>
                  </a:lnTo>
                  <a:lnTo>
                    <a:pt x="125" y="1"/>
                  </a:lnTo>
                  <a:lnTo>
                    <a:pt x="139" y="5"/>
                  </a:lnTo>
                  <a:lnTo>
                    <a:pt x="156" y="11"/>
                  </a:lnTo>
                  <a:lnTo>
                    <a:pt x="169" y="21"/>
                  </a:lnTo>
                  <a:lnTo>
                    <a:pt x="181" y="34"/>
                  </a:lnTo>
                  <a:lnTo>
                    <a:pt x="189" y="49"/>
                  </a:lnTo>
                  <a:lnTo>
                    <a:pt x="195" y="65"/>
                  </a:lnTo>
                  <a:lnTo>
                    <a:pt x="198" y="82"/>
                  </a:lnTo>
                  <a:lnTo>
                    <a:pt x="200" y="100"/>
                  </a:lnTo>
                  <a:lnTo>
                    <a:pt x="198" y="116"/>
                  </a:lnTo>
                  <a:lnTo>
                    <a:pt x="196" y="131"/>
                  </a:lnTo>
                  <a:lnTo>
                    <a:pt x="194" y="141"/>
                  </a:lnTo>
                  <a:lnTo>
                    <a:pt x="196" y="141"/>
                  </a:lnTo>
                  <a:lnTo>
                    <a:pt x="197" y="139"/>
                  </a:lnTo>
                  <a:lnTo>
                    <a:pt x="200" y="139"/>
                  </a:lnTo>
                  <a:lnTo>
                    <a:pt x="202" y="141"/>
                  </a:lnTo>
                  <a:lnTo>
                    <a:pt x="203" y="142"/>
                  </a:lnTo>
                  <a:lnTo>
                    <a:pt x="203" y="151"/>
                  </a:lnTo>
                  <a:lnTo>
                    <a:pt x="202" y="153"/>
                  </a:lnTo>
                  <a:lnTo>
                    <a:pt x="202" y="156"/>
                  </a:lnTo>
                  <a:lnTo>
                    <a:pt x="201" y="163"/>
                  </a:lnTo>
                  <a:lnTo>
                    <a:pt x="198" y="174"/>
                  </a:lnTo>
                  <a:lnTo>
                    <a:pt x="197" y="184"/>
                  </a:lnTo>
                  <a:lnTo>
                    <a:pt x="196" y="191"/>
                  </a:lnTo>
                  <a:lnTo>
                    <a:pt x="195" y="199"/>
                  </a:lnTo>
                  <a:lnTo>
                    <a:pt x="193" y="206"/>
                  </a:lnTo>
                  <a:lnTo>
                    <a:pt x="190" y="209"/>
                  </a:lnTo>
                  <a:lnTo>
                    <a:pt x="188" y="212"/>
                  </a:lnTo>
                  <a:lnTo>
                    <a:pt x="186" y="210"/>
                  </a:lnTo>
                  <a:lnTo>
                    <a:pt x="183" y="210"/>
                  </a:lnTo>
                  <a:lnTo>
                    <a:pt x="182" y="209"/>
                  </a:lnTo>
                  <a:lnTo>
                    <a:pt x="181" y="210"/>
                  </a:lnTo>
                  <a:lnTo>
                    <a:pt x="180" y="215"/>
                  </a:lnTo>
                  <a:lnTo>
                    <a:pt x="179" y="222"/>
                  </a:lnTo>
                  <a:lnTo>
                    <a:pt x="178" y="228"/>
                  </a:lnTo>
                  <a:lnTo>
                    <a:pt x="176" y="232"/>
                  </a:lnTo>
                  <a:lnTo>
                    <a:pt x="173" y="239"/>
                  </a:lnTo>
                  <a:lnTo>
                    <a:pt x="164" y="256"/>
                  </a:lnTo>
                  <a:lnTo>
                    <a:pt x="160" y="263"/>
                  </a:lnTo>
                  <a:lnTo>
                    <a:pt x="159" y="271"/>
                  </a:lnTo>
                  <a:lnTo>
                    <a:pt x="159" y="278"/>
                  </a:lnTo>
                  <a:lnTo>
                    <a:pt x="160" y="284"/>
                  </a:lnTo>
                  <a:lnTo>
                    <a:pt x="161" y="286"/>
                  </a:lnTo>
                  <a:lnTo>
                    <a:pt x="168" y="312"/>
                  </a:lnTo>
                  <a:lnTo>
                    <a:pt x="167" y="313"/>
                  </a:lnTo>
                  <a:lnTo>
                    <a:pt x="162" y="316"/>
                  </a:lnTo>
                  <a:lnTo>
                    <a:pt x="151" y="326"/>
                  </a:lnTo>
                  <a:lnTo>
                    <a:pt x="146" y="329"/>
                  </a:lnTo>
                  <a:lnTo>
                    <a:pt x="145" y="331"/>
                  </a:lnTo>
                  <a:lnTo>
                    <a:pt x="142" y="334"/>
                  </a:lnTo>
                  <a:lnTo>
                    <a:pt x="133" y="336"/>
                  </a:lnTo>
                  <a:lnTo>
                    <a:pt x="123" y="338"/>
                  </a:lnTo>
                  <a:lnTo>
                    <a:pt x="114" y="342"/>
                  </a:lnTo>
                  <a:lnTo>
                    <a:pt x="106" y="343"/>
                  </a:lnTo>
                  <a:lnTo>
                    <a:pt x="102" y="344"/>
                  </a:lnTo>
                  <a:lnTo>
                    <a:pt x="100" y="343"/>
                  </a:lnTo>
                  <a:lnTo>
                    <a:pt x="92" y="341"/>
                  </a:lnTo>
                  <a:lnTo>
                    <a:pt x="81" y="338"/>
                  </a:lnTo>
                  <a:lnTo>
                    <a:pt x="71" y="335"/>
                  </a:lnTo>
                  <a:lnTo>
                    <a:pt x="60" y="332"/>
                  </a:lnTo>
                  <a:lnTo>
                    <a:pt x="52" y="330"/>
                  </a:lnTo>
                  <a:lnTo>
                    <a:pt x="48" y="329"/>
                  </a:lnTo>
                  <a:lnTo>
                    <a:pt x="45" y="328"/>
                  </a:lnTo>
                  <a:lnTo>
                    <a:pt x="40" y="323"/>
                  </a:lnTo>
                  <a:lnTo>
                    <a:pt x="33" y="317"/>
                  </a:lnTo>
                  <a:lnTo>
                    <a:pt x="26" y="313"/>
                  </a:lnTo>
                  <a:lnTo>
                    <a:pt x="20" y="308"/>
                  </a:lnTo>
                  <a:lnTo>
                    <a:pt x="18" y="307"/>
                  </a:lnTo>
                  <a:lnTo>
                    <a:pt x="19" y="305"/>
                  </a:lnTo>
                  <a:lnTo>
                    <a:pt x="20" y="300"/>
                  </a:lnTo>
                  <a:lnTo>
                    <a:pt x="22" y="293"/>
                  </a:lnTo>
                  <a:lnTo>
                    <a:pt x="23" y="287"/>
                  </a:lnTo>
                  <a:lnTo>
                    <a:pt x="25" y="285"/>
                  </a:lnTo>
                  <a:lnTo>
                    <a:pt x="25" y="280"/>
                  </a:lnTo>
                  <a:lnTo>
                    <a:pt x="26" y="271"/>
                  </a:lnTo>
                  <a:lnTo>
                    <a:pt x="26" y="262"/>
                  </a:lnTo>
                  <a:lnTo>
                    <a:pt x="27" y="255"/>
                  </a:lnTo>
                  <a:lnTo>
                    <a:pt x="27" y="249"/>
                  </a:lnTo>
                  <a:lnTo>
                    <a:pt x="22" y="230"/>
                  </a:lnTo>
                  <a:lnTo>
                    <a:pt x="19" y="222"/>
                  </a:lnTo>
                  <a:lnTo>
                    <a:pt x="18" y="216"/>
                  </a:lnTo>
                  <a:lnTo>
                    <a:pt x="15" y="209"/>
                  </a:lnTo>
                  <a:lnTo>
                    <a:pt x="8" y="206"/>
                  </a:lnTo>
                  <a:lnTo>
                    <a:pt x="7" y="203"/>
                  </a:lnTo>
                  <a:lnTo>
                    <a:pt x="5" y="200"/>
                  </a:lnTo>
                  <a:lnTo>
                    <a:pt x="2" y="191"/>
                  </a:lnTo>
                  <a:lnTo>
                    <a:pt x="0" y="167"/>
                  </a:lnTo>
                  <a:lnTo>
                    <a:pt x="0" y="150"/>
                  </a:lnTo>
                  <a:lnTo>
                    <a:pt x="1" y="142"/>
                  </a:lnTo>
                  <a:lnTo>
                    <a:pt x="2" y="136"/>
                  </a:lnTo>
                  <a:lnTo>
                    <a:pt x="4" y="134"/>
                  </a:lnTo>
                  <a:lnTo>
                    <a:pt x="6" y="134"/>
                  </a:lnTo>
                  <a:lnTo>
                    <a:pt x="13" y="137"/>
                  </a:lnTo>
                  <a:lnTo>
                    <a:pt x="12" y="128"/>
                  </a:lnTo>
                  <a:lnTo>
                    <a:pt x="12" y="115"/>
                  </a:lnTo>
                  <a:lnTo>
                    <a:pt x="13" y="99"/>
                  </a:lnTo>
                  <a:lnTo>
                    <a:pt x="15" y="84"/>
                  </a:lnTo>
                  <a:lnTo>
                    <a:pt x="16" y="71"/>
                  </a:lnTo>
                  <a:lnTo>
                    <a:pt x="20" y="56"/>
                  </a:lnTo>
                  <a:lnTo>
                    <a:pt x="28" y="39"/>
                  </a:lnTo>
                  <a:lnTo>
                    <a:pt x="37" y="25"/>
                  </a:lnTo>
                  <a:lnTo>
                    <a:pt x="47" y="15"/>
                  </a:lnTo>
                  <a:lnTo>
                    <a:pt x="57" y="8"/>
                  </a:lnTo>
                  <a:lnTo>
                    <a:pt x="71" y="5"/>
                  </a:lnTo>
                  <a:lnTo>
                    <a:pt x="86" y="1"/>
                  </a:lnTo>
                  <a:lnTo>
                    <a:pt x="101" y="0"/>
                  </a:lnTo>
                  <a:close/>
                </a:path>
              </a:pathLst>
            </a:custGeom>
            <a:grp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252" name="Freeform 9">
              <a:extLst>
                <a:ext uri="{FF2B5EF4-FFF2-40B4-BE49-F238E27FC236}">
                  <a16:creationId xmlns="" xmlns:a16="http://schemas.microsoft.com/office/drawing/2014/main" id="{DA0AE3C7-F40F-964A-B1AF-A64BDA2FA662}"/>
                </a:ext>
              </a:extLst>
            </p:cNvPr>
            <p:cNvSpPr>
              <a:spLocks noEditPoints="1"/>
            </p:cNvSpPr>
            <p:nvPr/>
          </p:nvSpPr>
          <p:spPr bwMode="auto">
            <a:xfrm>
              <a:off x="1536700" y="1343025"/>
              <a:ext cx="939800" cy="3003550"/>
            </a:xfrm>
            <a:custGeom>
              <a:avLst/>
              <a:gdLst/>
              <a:ahLst/>
              <a:cxnLst>
                <a:cxn ang="0">
                  <a:pos x="116" y="936"/>
                </a:cxn>
                <a:cxn ang="0">
                  <a:pos x="116" y="887"/>
                </a:cxn>
                <a:cxn ang="0">
                  <a:pos x="241" y="8"/>
                </a:cxn>
                <a:cxn ang="0">
                  <a:pos x="253" y="83"/>
                </a:cxn>
                <a:cxn ang="0">
                  <a:pos x="328" y="333"/>
                </a:cxn>
                <a:cxn ang="0">
                  <a:pos x="320" y="475"/>
                </a:cxn>
                <a:cxn ang="0">
                  <a:pos x="362" y="625"/>
                </a:cxn>
                <a:cxn ang="0">
                  <a:pos x="366" y="594"/>
                </a:cxn>
                <a:cxn ang="0">
                  <a:pos x="350" y="433"/>
                </a:cxn>
                <a:cxn ang="0">
                  <a:pos x="325" y="246"/>
                </a:cxn>
                <a:cxn ang="0">
                  <a:pos x="327" y="138"/>
                </a:cxn>
                <a:cxn ang="0">
                  <a:pos x="363" y="97"/>
                </a:cxn>
                <a:cxn ang="0">
                  <a:pos x="369" y="172"/>
                </a:cxn>
                <a:cxn ang="0">
                  <a:pos x="416" y="272"/>
                </a:cxn>
                <a:cxn ang="0">
                  <a:pos x="452" y="454"/>
                </a:cxn>
                <a:cxn ang="0">
                  <a:pos x="461" y="607"/>
                </a:cxn>
                <a:cxn ang="0">
                  <a:pos x="503" y="623"/>
                </a:cxn>
                <a:cxn ang="0">
                  <a:pos x="485" y="510"/>
                </a:cxn>
                <a:cxn ang="0">
                  <a:pos x="454" y="366"/>
                </a:cxn>
                <a:cxn ang="0">
                  <a:pos x="431" y="187"/>
                </a:cxn>
                <a:cxn ang="0">
                  <a:pos x="403" y="67"/>
                </a:cxn>
                <a:cxn ang="0">
                  <a:pos x="416" y="40"/>
                </a:cxn>
                <a:cxn ang="0">
                  <a:pos x="531" y="83"/>
                </a:cxn>
                <a:cxn ang="0">
                  <a:pos x="558" y="193"/>
                </a:cxn>
                <a:cxn ang="0">
                  <a:pos x="578" y="365"/>
                </a:cxn>
                <a:cxn ang="0">
                  <a:pos x="592" y="493"/>
                </a:cxn>
                <a:cxn ang="0">
                  <a:pos x="585" y="603"/>
                </a:cxn>
                <a:cxn ang="0">
                  <a:pos x="576" y="752"/>
                </a:cxn>
                <a:cxn ang="0">
                  <a:pos x="573" y="846"/>
                </a:cxn>
                <a:cxn ang="0">
                  <a:pos x="539" y="1024"/>
                </a:cxn>
                <a:cxn ang="0">
                  <a:pos x="498" y="1166"/>
                </a:cxn>
                <a:cxn ang="0">
                  <a:pos x="473" y="1239"/>
                </a:cxn>
                <a:cxn ang="0">
                  <a:pos x="449" y="1322"/>
                </a:cxn>
                <a:cxn ang="0">
                  <a:pos x="422" y="1410"/>
                </a:cxn>
                <a:cxn ang="0">
                  <a:pos x="373" y="1531"/>
                </a:cxn>
                <a:cxn ang="0">
                  <a:pos x="386" y="1622"/>
                </a:cxn>
                <a:cxn ang="0">
                  <a:pos x="384" y="1748"/>
                </a:cxn>
                <a:cxn ang="0">
                  <a:pos x="357" y="1805"/>
                </a:cxn>
                <a:cxn ang="0">
                  <a:pos x="380" y="1878"/>
                </a:cxn>
                <a:cxn ang="0">
                  <a:pos x="279" y="1888"/>
                </a:cxn>
                <a:cxn ang="0">
                  <a:pos x="258" y="1823"/>
                </a:cxn>
                <a:cxn ang="0">
                  <a:pos x="267" y="1734"/>
                </a:cxn>
                <a:cxn ang="0">
                  <a:pos x="250" y="1662"/>
                </a:cxn>
                <a:cxn ang="0">
                  <a:pos x="228" y="1568"/>
                </a:cxn>
                <a:cxn ang="0">
                  <a:pos x="210" y="1443"/>
                </a:cxn>
                <a:cxn ang="0">
                  <a:pos x="198" y="1253"/>
                </a:cxn>
                <a:cxn ang="0">
                  <a:pos x="184" y="1063"/>
                </a:cxn>
                <a:cxn ang="0">
                  <a:pos x="155" y="926"/>
                </a:cxn>
                <a:cxn ang="0">
                  <a:pos x="139" y="964"/>
                </a:cxn>
                <a:cxn ang="0">
                  <a:pos x="144" y="980"/>
                </a:cxn>
                <a:cxn ang="0">
                  <a:pos x="108" y="974"/>
                </a:cxn>
                <a:cxn ang="0">
                  <a:pos x="83" y="964"/>
                </a:cxn>
                <a:cxn ang="0">
                  <a:pos x="50" y="911"/>
                </a:cxn>
                <a:cxn ang="0">
                  <a:pos x="19" y="845"/>
                </a:cxn>
                <a:cxn ang="0">
                  <a:pos x="5" y="657"/>
                </a:cxn>
                <a:cxn ang="0">
                  <a:pos x="7" y="476"/>
                </a:cxn>
                <a:cxn ang="0">
                  <a:pos x="13" y="225"/>
                </a:cxn>
                <a:cxn ang="0">
                  <a:pos x="39" y="110"/>
                </a:cxn>
                <a:cxn ang="0">
                  <a:pos x="153" y="58"/>
                </a:cxn>
                <a:cxn ang="0">
                  <a:pos x="242" y="2"/>
                </a:cxn>
              </a:cxnLst>
              <a:rect l="0" t="0" r="r" b="b"/>
              <a:pathLst>
                <a:path w="592" h="1892">
                  <a:moveTo>
                    <a:pt x="116" y="887"/>
                  </a:moveTo>
                  <a:lnTo>
                    <a:pt x="115" y="892"/>
                  </a:lnTo>
                  <a:lnTo>
                    <a:pt x="112" y="899"/>
                  </a:lnTo>
                  <a:lnTo>
                    <a:pt x="111" y="908"/>
                  </a:lnTo>
                  <a:lnTo>
                    <a:pt x="111" y="915"/>
                  </a:lnTo>
                  <a:lnTo>
                    <a:pt x="112" y="926"/>
                  </a:lnTo>
                  <a:lnTo>
                    <a:pt x="115" y="935"/>
                  </a:lnTo>
                  <a:lnTo>
                    <a:pt x="116" y="936"/>
                  </a:lnTo>
                  <a:lnTo>
                    <a:pt x="117" y="935"/>
                  </a:lnTo>
                  <a:lnTo>
                    <a:pt x="117" y="933"/>
                  </a:lnTo>
                  <a:lnTo>
                    <a:pt x="118" y="931"/>
                  </a:lnTo>
                  <a:lnTo>
                    <a:pt x="118" y="921"/>
                  </a:lnTo>
                  <a:lnTo>
                    <a:pt x="117" y="910"/>
                  </a:lnTo>
                  <a:lnTo>
                    <a:pt x="117" y="900"/>
                  </a:lnTo>
                  <a:lnTo>
                    <a:pt x="116" y="890"/>
                  </a:lnTo>
                  <a:lnTo>
                    <a:pt x="116" y="887"/>
                  </a:lnTo>
                  <a:close/>
                  <a:moveTo>
                    <a:pt x="383" y="632"/>
                  </a:moveTo>
                  <a:lnTo>
                    <a:pt x="388" y="633"/>
                  </a:lnTo>
                  <a:lnTo>
                    <a:pt x="395" y="635"/>
                  </a:lnTo>
                  <a:lnTo>
                    <a:pt x="383" y="632"/>
                  </a:lnTo>
                  <a:close/>
                  <a:moveTo>
                    <a:pt x="245" y="0"/>
                  </a:moveTo>
                  <a:lnTo>
                    <a:pt x="243" y="1"/>
                  </a:lnTo>
                  <a:lnTo>
                    <a:pt x="243" y="3"/>
                  </a:lnTo>
                  <a:lnTo>
                    <a:pt x="241" y="8"/>
                  </a:lnTo>
                  <a:lnTo>
                    <a:pt x="240" y="11"/>
                  </a:lnTo>
                  <a:lnTo>
                    <a:pt x="239" y="14"/>
                  </a:lnTo>
                  <a:lnTo>
                    <a:pt x="238" y="22"/>
                  </a:lnTo>
                  <a:lnTo>
                    <a:pt x="239" y="33"/>
                  </a:lnTo>
                  <a:lnTo>
                    <a:pt x="241" y="46"/>
                  </a:lnTo>
                  <a:lnTo>
                    <a:pt x="243" y="58"/>
                  </a:lnTo>
                  <a:lnTo>
                    <a:pt x="248" y="72"/>
                  </a:lnTo>
                  <a:lnTo>
                    <a:pt x="253" y="83"/>
                  </a:lnTo>
                  <a:lnTo>
                    <a:pt x="279" y="164"/>
                  </a:lnTo>
                  <a:lnTo>
                    <a:pt x="285" y="183"/>
                  </a:lnTo>
                  <a:lnTo>
                    <a:pt x="292" y="205"/>
                  </a:lnTo>
                  <a:lnTo>
                    <a:pt x="299" y="231"/>
                  </a:lnTo>
                  <a:lnTo>
                    <a:pt x="313" y="280"/>
                  </a:lnTo>
                  <a:lnTo>
                    <a:pt x="319" y="302"/>
                  </a:lnTo>
                  <a:lnTo>
                    <a:pt x="325" y="321"/>
                  </a:lnTo>
                  <a:lnTo>
                    <a:pt x="328" y="333"/>
                  </a:lnTo>
                  <a:lnTo>
                    <a:pt x="334" y="354"/>
                  </a:lnTo>
                  <a:lnTo>
                    <a:pt x="336" y="373"/>
                  </a:lnTo>
                  <a:lnTo>
                    <a:pt x="337" y="389"/>
                  </a:lnTo>
                  <a:lnTo>
                    <a:pt x="335" y="407"/>
                  </a:lnTo>
                  <a:lnTo>
                    <a:pt x="333" y="416"/>
                  </a:lnTo>
                  <a:lnTo>
                    <a:pt x="329" y="431"/>
                  </a:lnTo>
                  <a:lnTo>
                    <a:pt x="326" y="452"/>
                  </a:lnTo>
                  <a:lnTo>
                    <a:pt x="320" y="475"/>
                  </a:lnTo>
                  <a:lnTo>
                    <a:pt x="308" y="531"/>
                  </a:lnTo>
                  <a:lnTo>
                    <a:pt x="303" y="560"/>
                  </a:lnTo>
                  <a:lnTo>
                    <a:pt x="297" y="587"/>
                  </a:lnTo>
                  <a:lnTo>
                    <a:pt x="291" y="612"/>
                  </a:lnTo>
                  <a:lnTo>
                    <a:pt x="313" y="617"/>
                  </a:lnTo>
                  <a:lnTo>
                    <a:pt x="336" y="623"/>
                  </a:lnTo>
                  <a:lnTo>
                    <a:pt x="359" y="628"/>
                  </a:lnTo>
                  <a:lnTo>
                    <a:pt x="362" y="625"/>
                  </a:lnTo>
                  <a:lnTo>
                    <a:pt x="369" y="625"/>
                  </a:lnTo>
                  <a:lnTo>
                    <a:pt x="387" y="626"/>
                  </a:lnTo>
                  <a:lnTo>
                    <a:pt x="380" y="619"/>
                  </a:lnTo>
                  <a:lnTo>
                    <a:pt x="374" y="615"/>
                  </a:lnTo>
                  <a:lnTo>
                    <a:pt x="370" y="611"/>
                  </a:lnTo>
                  <a:lnTo>
                    <a:pt x="369" y="609"/>
                  </a:lnTo>
                  <a:lnTo>
                    <a:pt x="367" y="604"/>
                  </a:lnTo>
                  <a:lnTo>
                    <a:pt x="366" y="594"/>
                  </a:lnTo>
                  <a:lnTo>
                    <a:pt x="365" y="578"/>
                  </a:lnTo>
                  <a:lnTo>
                    <a:pt x="363" y="559"/>
                  </a:lnTo>
                  <a:lnTo>
                    <a:pt x="360" y="537"/>
                  </a:lnTo>
                  <a:lnTo>
                    <a:pt x="359" y="515"/>
                  </a:lnTo>
                  <a:lnTo>
                    <a:pt x="356" y="492"/>
                  </a:lnTo>
                  <a:lnTo>
                    <a:pt x="354" y="469"/>
                  </a:lnTo>
                  <a:lnTo>
                    <a:pt x="352" y="450"/>
                  </a:lnTo>
                  <a:lnTo>
                    <a:pt x="350" y="433"/>
                  </a:lnTo>
                  <a:lnTo>
                    <a:pt x="348" y="415"/>
                  </a:lnTo>
                  <a:lnTo>
                    <a:pt x="345" y="393"/>
                  </a:lnTo>
                  <a:lnTo>
                    <a:pt x="342" y="368"/>
                  </a:lnTo>
                  <a:lnTo>
                    <a:pt x="335" y="317"/>
                  </a:lnTo>
                  <a:lnTo>
                    <a:pt x="332" y="294"/>
                  </a:lnTo>
                  <a:lnTo>
                    <a:pt x="328" y="273"/>
                  </a:lnTo>
                  <a:lnTo>
                    <a:pt x="326" y="257"/>
                  </a:lnTo>
                  <a:lnTo>
                    <a:pt x="325" y="246"/>
                  </a:lnTo>
                  <a:lnTo>
                    <a:pt x="321" y="229"/>
                  </a:lnTo>
                  <a:lnTo>
                    <a:pt x="319" y="215"/>
                  </a:lnTo>
                  <a:lnTo>
                    <a:pt x="319" y="200"/>
                  </a:lnTo>
                  <a:lnTo>
                    <a:pt x="320" y="183"/>
                  </a:lnTo>
                  <a:lnTo>
                    <a:pt x="321" y="172"/>
                  </a:lnTo>
                  <a:lnTo>
                    <a:pt x="323" y="164"/>
                  </a:lnTo>
                  <a:lnTo>
                    <a:pt x="326" y="150"/>
                  </a:lnTo>
                  <a:lnTo>
                    <a:pt x="327" y="138"/>
                  </a:lnTo>
                  <a:lnTo>
                    <a:pt x="328" y="127"/>
                  </a:lnTo>
                  <a:lnTo>
                    <a:pt x="329" y="118"/>
                  </a:lnTo>
                  <a:lnTo>
                    <a:pt x="329" y="115"/>
                  </a:lnTo>
                  <a:lnTo>
                    <a:pt x="341" y="82"/>
                  </a:lnTo>
                  <a:lnTo>
                    <a:pt x="349" y="82"/>
                  </a:lnTo>
                  <a:lnTo>
                    <a:pt x="356" y="84"/>
                  </a:lnTo>
                  <a:lnTo>
                    <a:pt x="358" y="87"/>
                  </a:lnTo>
                  <a:lnTo>
                    <a:pt x="363" y="97"/>
                  </a:lnTo>
                  <a:lnTo>
                    <a:pt x="364" y="105"/>
                  </a:lnTo>
                  <a:lnTo>
                    <a:pt x="362" y="114"/>
                  </a:lnTo>
                  <a:lnTo>
                    <a:pt x="358" y="121"/>
                  </a:lnTo>
                  <a:lnTo>
                    <a:pt x="355" y="126"/>
                  </a:lnTo>
                  <a:lnTo>
                    <a:pt x="355" y="132"/>
                  </a:lnTo>
                  <a:lnTo>
                    <a:pt x="358" y="146"/>
                  </a:lnTo>
                  <a:lnTo>
                    <a:pt x="364" y="160"/>
                  </a:lnTo>
                  <a:lnTo>
                    <a:pt x="369" y="172"/>
                  </a:lnTo>
                  <a:lnTo>
                    <a:pt x="372" y="177"/>
                  </a:lnTo>
                  <a:lnTo>
                    <a:pt x="377" y="187"/>
                  </a:lnTo>
                  <a:lnTo>
                    <a:pt x="384" y="200"/>
                  </a:lnTo>
                  <a:lnTo>
                    <a:pt x="392" y="215"/>
                  </a:lnTo>
                  <a:lnTo>
                    <a:pt x="399" y="230"/>
                  </a:lnTo>
                  <a:lnTo>
                    <a:pt x="407" y="245"/>
                  </a:lnTo>
                  <a:lnTo>
                    <a:pt x="413" y="260"/>
                  </a:lnTo>
                  <a:lnTo>
                    <a:pt x="416" y="272"/>
                  </a:lnTo>
                  <a:lnTo>
                    <a:pt x="420" y="287"/>
                  </a:lnTo>
                  <a:lnTo>
                    <a:pt x="424" y="307"/>
                  </a:lnTo>
                  <a:lnTo>
                    <a:pt x="436" y="355"/>
                  </a:lnTo>
                  <a:lnTo>
                    <a:pt x="440" y="381"/>
                  </a:lnTo>
                  <a:lnTo>
                    <a:pt x="445" y="403"/>
                  </a:lnTo>
                  <a:lnTo>
                    <a:pt x="447" y="422"/>
                  </a:lnTo>
                  <a:lnTo>
                    <a:pt x="450" y="436"/>
                  </a:lnTo>
                  <a:lnTo>
                    <a:pt x="452" y="454"/>
                  </a:lnTo>
                  <a:lnTo>
                    <a:pt x="454" y="474"/>
                  </a:lnTo>
                  <a:lnTo>
                    <a:pt x="458" y="496"/>
                  </a:lnTo>
                  <a:lnTo>
                    <a:pt x="460" y="517"/>
                  </a:lnTo>
                  <a:lnTo>
                    <a:pt x="462" y="537"/>
                  </a:lnTo>
                  <a:lnTo>
                    <a:pt x="464" y="553"/>
                  </a:lnTo>
                  <a:lnTo>
                    <a:pt x="465" y="566"/>
                  </a:lnTo>
                  <a:lnTo>
                    <a:pt x="465" y="595"/>
                  </a:lnTo>
                  <a:lnTo>
                    <a:pt x="461" y="607"/>
                  </a:lnTo>
                  <a:lnTo>
                    <a:pt x="458" y="615"/>
                  </a:lnTo>
                  <a:lnTo>
                    <a:pt x="452" y="625"/>
                  </a:lnTo>
                  <a:lnTo>
                    <a:pt x="445" y="637"/>
                  </a:lnTo>
                  <a:lnTo>
                    <a:pt x="490" y="637"/>
                  </a:lnTo>
                  <a:lnTo>
                    <a:pt x="494" y="636"/>
                  </a:lnTo>
                  <a:lnTo>
                    <a:pt x="497" y="633"/>
                  </a:lnTo>
                  <a:lnTo>
                    <a:pt x="500" y="632"/>
                  </a:lnTo>
                  <a:lnTo>
                    <a:pt x="503" y="623"/>
                  </a:lnTo>
                  <a:lnTo>
                    <a:pt x="507" y="616"/>
                  </a:lnTo>
                  <a:lnTo>
                    <a:pt x="507" y="608"/>
                  </a:lnTo>
                  <a:lnTo>
                    <a:pt x="505" y="602"/>
                  </a:lnTo>
                  <a:lnTo>
                    <a:pt x="502" y="590"/>
                  </a:lnTo>
                  <a:lnTo>
                    <a:pt x="498" y="575"/>
                  </a:lnTo>
                  <a:lnTo>
                    <a:pt x="495" y="555"/>
                  </a:lnTo>
                  <a:lnTo>
                    <a:pt x="490" y="533"/>
                  </a:lnTo>
                  <a:lnTo>
                    <a:pt x="485" y="510"/>
                  </a:lnTo>
                  <a:lnTo>
                    <a:pt x="480" y="487"/>
                  </a:lnTo>
                  <a:lnTo>
                    <a:pt x="474" y="464"/>
                  </a:lnTo>
                  <a:lnTo>
                    <a:pt x="469" y="441"/>
                  </a:lnTo>
                  <a:lnTo>
                    <a:pt x="466" y="423"/>
                  </a:lnTo>
                  <a:lnTo>
                    <a:pt x="462" y="408"/>
                  </a:lnTo>
                  <a:lnTo>
                    <a:pt x="460" y="397"/>
                  </a:lnTo>
                  <a:lnTo>
                    <a:pt x="458" y="385"/>
                  </a:lnTo>
                  <a:lnTo>
                    <a:pt x="454" y="366"/>
                  </a:lnTo>
                  <a:lnTo>
                    <a:pt x="451" y="341"/>
                  </a:lnTo>
                  <a:lnTo>
                    <a:pt x="447" y="316"/>
                  </a:lnTo>
                  <a:lnTo>
                    <a:pt x="444" y="288"/>
                  </a:lnTo>
                  <a:lnTo>
                    <a:pt x="440" y="261"/>
                  </a:lnTo>
                  <a:lnTo>
                    <a:pt x="437" y="236"/>
                  </a:lnTo>
                  <a:lnTo>
                    <a:pt x="435" y="214"/>
                  </a:lnTo>
                  <a:lnTo>
                    <a:pt x="432" y="197"/>
                  </a:lnTo>
                  <a:lnTo>
                    <a:pt x="431" y="187"/>
                  </a:lnTo>
                  <a:lnTo>
                    <a:pt x="429" y="176"/>
                  </a:lnTo>
                  <a:lnTo>
                    <a:pt x="427" y="161"/>
                  </a:lnTo>
                  <a:lnTo>
                    <a:pt x="422" y="144"/>
                  </a:lnTo>
                  <a:lnTo>
                    <a:pt x="417" y="125"/>
                  </a:lnTo>
                  <a:lnTo>
                    <a:pt x="414" y="107"/>
                  </a:lnTo>
                  <a:lnTo>
                    <a:pt x="409" y="89"/>
                  </a:lnTo>
                  <a:lnTo>
                    <a:pt x="406" y="76"/>
                  </a:lnTo>
                  <a:lnTo>
                    <a:pt x="403" y="67"/>
                  </a:lnTo>
                  <a:lnTo>
                    <a:pt x="402" y="64"/>
                  </a:lnTo>
                  <a:lnTo>
                    <a:pt x="401" y="57"/>
                  </a:lnTo>
                  <a:lnTo>
                    <a:pt x="399" y="46"/>
                  </a:lnTo>
                  <a:lnTo>
                    <a:pt x="396" y="38"/>
                  </a:lnTo>
                  <a:lnTo>
                    <a:pt x="395" y="32"/>
                  </a:lnTo>
                  <a:lnTo>
                    <a:pt x="396" y="31"/>
                  </a:lnTo>
                  <a:lnTo>
                    <a:pt x="400" y="32"/>
                  </a:lnTo>
                  <a:lnTo>
                    <a:pt x="416" y="40"/>
                  </a:lnTo>
                  <a:lnTo>
                    <a:pt x="427" y="45"/>
                  </a:lnTo>
                  <a:lnTo>
                    <a:pt x="437" y="48"/>
                  </a:lnTo>
                  <a:lnTo>
                    <a:pt x="452" y="54"/>
                  </a:lnTo>
                  <a:lnTo>
                    <a:pt x="469" y="60"/>
                  </a:lnTo>
                  <a:lnTo>
                    <a:pt x="488" y="67"/>
                  </a:lnTo>
                  <a:lnTo>
                    <a:pt x="507" y="73"/>
                  </a:lnTo>
                  <a:lnTo>
                    <a:pt x="520" y="79"/>
                  </a:lnTo>
                  <a:lnTo>
                    <a:pt x="531" y="83"/>
                  </a:lnTo>
                  <a:lnTo>
                    <a:pt x="540" y="91"/>
                  </a:lnTo>
                  <a:lnTo>
                    <a:pt x="545" y="101"/>
                  </a:lnTo>
                  <a:lnTo>
                    <a:pt x="547" y="112"/>
                  </a:lnTo>
                  <a:lnTo>
                    <a:pt x="548" y="126"/>
                  </a:lnTo>
                  <a:lnTo>
                    <a:pt x="549" y="136"/>
                  </a:lnTo>
                  <a:lnTo>
                    <a:pt x="552" y="151"/>
                  </a:lnTo>
                  <a:lnTo>
                    <a:pt x="554" y="169"/>
                  </a:lnTo>
                  <a:lnTo>
                    <a:pt x="558" y="193"/>
                  </a:lnTo>
                  <a:lnTo>
                    <a:pt x="560" y="218"/>
                  </a:lnTo>
                  <a:lnTo>
                    <a:pt x="563" y="244"/>
                  </a:lnTo>
                  <a:lnTo>
                    <a:pt x="567" y="271"/>
                  </a:lnTo>
                  <a:lnTo>
                    <a:pt x="569" y="295"/>
                  </a:lnTo>
                  <a:lnTo>
                    <a:pt x="573" y="317"/>
                  </a:lnTo>
                  <a:lnTo>
                    <a:pt x="575" y="336"/>
                  </a:lnTo>
                  <a:lnTo>
                    <a:pt x="576" y="348"/>
                  </a:lnTo>
                  <a:lnTo>
                    <a:pt x="578" y="365"/>
                  </a:lnTo>
                  <a:lnTo>
                    <a:pt x="581" y="385"/>
                  </a:lnTo>
                  <a:lnTo>
                    <a:pt x="583" y="407"/>
                  </a:lnTo>
                  <a:lnTo>
                    <a:pt x="585" y="428"/>
                  </a:lnTo>
                  <a:lnTo>
                    <a:pt x="588" y="446"/>
                  </a:lnTo>
                  <a:lnTo>
                    <a:pt x="590" y="462"/>
                  </a:lnTo>
                  <a:lnTo>
                    <a:pt x="591" y="474"/>
                  </a:lnTo>
                  <a:lnTo>
                    <a:pt x="592" y="480"/>
                  </a:lnTo>
                  <a:lnTo>
                    <a:pt x="592" y="493"/>
                  </a:lnTo>
                  <a:lnTo>
                    <a:pt x="590" y="503"/>
                  </a:lnTo>
                  <a:lnTo>
                    <a:pt x="589" y="514"/>
                  </a:lnTo>
                  <a:lnTo>
                    <a:pt x="588" y="522"/>
                  </a:lnTo>
                  <a:lnTo>
                    <a:pt x="588" y="531"/>
                  </a:lnTo>
                  <a:lnTo>
                    <a:pt x="587" y="547"/>
                  </a:lnTo>
                  <a:lnTo>
                    <a:pt x="587" y="566"/>
                  </a:lnTo>
                  <a:lnTo>
                    <a:pt x="585" y="586"/>
                  </a:lnTo>
                  <a:lnTo>
                    <a:pt x="585" y="603"/>
                  </a:lnTo>
                  <a:lnTo>
                    <a:pt x="584" y="617"/>
                  </a:lnTo>
                  <a:lnTo>
                    <a:pt x="581" y="637"/>
                  </a:lnTo>
                  <a:lnTo>
                    <a:pt x="578" y="652"/>
                  </a:lnTo>
                  <a:lnTo>
                    <a:pt x="578" y="673"/>
                  </a:lnTo>
                  <a:lnTo>
                    <a:pt x="580" y="686"/>
                  </a:lnTo>
                  <a:lnTo>
                    <a:pt x="580" y="746"/>
                  </a:lnTo>
                  <a:lnTo>
                    <a:pt x="577" y="751"/>
                  </a:lnTo>
                  <a:lnTo>
                    <a:pt x="576" y="752"/>
                  </a:lnTo>
                  <a:lnTo>
                    <a:pt x="574" y="752"/>
                  </a:lnTo>
                  <a:lnTo>
                    <a:pt x="577" y="762"/>
                  </a:lnTo>
                  <a:lnTo>
                    <a:pt x="578" y="772"/>
                  </a:lnTo>
                  <a:lnTo>
                    <a:pt x="577" y="783"/>
                  </a:lnTo>
                  <a:lnTo>
                    <a:pt x="575" y="797"/>
                  </a:lnTo>
                  <a:lnTo>
                    <a:pt x="574" y="811"/>
                  </a:lnTo>
                  <a:lnTo>
                    <a:pt x="573" y="824"/>
                  </a:lnTo>
                  <a:lnTo>
                    <a:pt x="573" y="846"/>
                  </a:lnTo>
                  <a:lnTo>
                    <a:pt x="571" y="872"/>
                  </a:lnTo>
                  <a:lnTo>
                    <a:pt x="570" y="902"/>
                  </a:lnTo>
                  <a:lnTo>
                    <a:pt x="566" y="931"/>
                  </a:lnTo>
                  <a:lnTo>
                    <a:pt x="559" y="958"/>
                  </a:lnTo>
                  <a:lnTo>
                    <a:pt x="552" y="982"/>
                  </a:lnTo>
                  <a:lnTo>
                    <a:pt x="548" y="992"/>
                  </a:lnTo>
                  <a:lnTo>
                    <a:pt x="545" y="1006"/>
                  </a:lnTo>
                  <a:lnTo>
                    <a:pt x="539" y="1024"/>
                  </a:lnTo>
                  <a:lnTo>
                    <a:pt x="533" y="1045"/>
                  </a:lnTo>
                  <a:lnTo>
                    <a:pt x="527" y="1067"/>
                  </a:lnTo>
                  <a:lnTo>
                    <a:pt x="520" y="1089"/>
                  </a:lnTo>
                  <a:lnTo>
                    <a:pt x="515" y="1111"/>
                  </a:lnTo>
                  <a:lnTo>
                    <a:pt x="509" y="1131"/>
                  </a:lnTo>
                  <a:lnTo>
                    <a:pt x="504" y="1147"/>
                  </a:lnTo>
                  <a:lnTo>
                    <a:pt x="501" y="1159"/>
                  </a:lnTo>
                  <a:lnTo>
                    <a:pt x="498" y="1166"/>
                  </a:lnTo>
                  <a:lnTo>
                    <a:pt x="496" y="1175"/>
                  </a:lnTo>
                  <a:lnTo>
                    <a:pt x="496" y="1184"/>
                  </a:lnTo>
                  <a:lnTo>
                    <a:pt x="495" y="1192"/>
                  </a:lnTo>
                  <a:lnTo>
                    <a:pt x="491" y="1197"/>
                  </a:lnTo>
                  <a:lnTo>
                    <a:pt x="487" y="1203"/>
                  </a:lnTo>
                  <a:lnTo>
                    <a:pt x="482" y="1214"/>
                  </a:lnTo>
                  <a:lnTo>
                    <a:pt x="476" y="1227"/>
                  </a:lnTo>
                  <a:lnTo>
                    <a:pt x="473" y="1239"/>
                  </a:lnTo>
                  <a:lnTo>
                    <a:pt x="471" y="1249"/>
                  </a:lnTo>
                  <a:lnTo>
                    <a:pt x="464" y="1272"/>
                  </a:lnTo>
                  <a:lnTo>
                    <a:pt x="459" y="1282"/>
                  </a:lnTo>
                  <a:lnTo>
                    <a:pt x="454" y="1289"/>
                  </a:lnTo>
                  <a:lnTo>
                    <a:pt x="451" y="1296"/>
                  </a:lnTo>
                  <a:lnTo>
                    <a:pt x="450" y="1304"/>
                  </a:lnTo>
                  <a:lnTo>
                    <a:pt x="450" y="1315"/>
                  </a:lnTo>
                  <a:lnTo>
                    <a:pt x="449" y="1322"/>
                  </a:lnTo>
                  <a:lnTo>
                    <a:pt x="447" y="1328"/>
                  </a:lnTo>
                  <a:lnTo>
                    <a:pt x="447" y="1330"/>
                  </a:lnTo>
                  <a:lnTo>
                    <a:pt x="445" y="1338"/>
                  </a:lnTo>
                  <a:lnTo>
                    <a:pt x="442" y="1351"/>
                  </a:lnTo>
                  <a:lnTo>
                    <a:pt x="437" y="1365"/>
                  </a:lnTo>
                  <a:lnTo>
                    <a:pt x="432" y="1381"/>
                  </a:lnTo>
                  <a:lnTo>
                    <a:pt x="427" y="1396"/>
                  </a:lnTo>
                  <a:lnTo>
                    <a:pt x="422" y="1410"/>
                  </a:lnTo>
                  <a:lnTo>
                    <a:pt x="417" y="1421"/>
                  </a:lnTo>
                  <a:lnTo>
                    <a:pt x="411" y="1436"/>
                  </a:lnTo>
                  <a:lnTo>
                    <a:pt x="405" y="1452"/>
                  </a:lnTo>
                  <a:lnTo>
                    <a:pt x="398" y="1471"/>
                  </a:lnTo>
                  <a:lnTo>
                    <a:pt x="389" y="1489"/>
                  </a:lnTo>
                  <a:lnTo>
                    <a:pt x="384" y="1507"/>
                  </a:lnTo>
                  <a:lnTo>
                    <a:pt x="378" y="1521"/>
                  </a:lnTo>
                  <a:lnTo>
                    <a:pt x="373" y="1531"/>
                  </a:lnTo>
                  <a:lnTo>
                    <a:pt x="372" y="1537"/>
                  </a:lnTo>
                  <a:lnTo>
                    <a:pt x="372" y="1543"/>
                  </a:lnTo>
                  <a:lnTo>
                    <a:pt x="373" y="1553"/>
                  </a:lnTo>
                  <a:lnTo>
                    <a:pt x="376" y="1566"/>
                  </a:lnTo>
                  <a:lnTo>
                    <a:pt x="378" y="1581"/>
                  </a:lnTo>
                  <a:lnTo>
                    <a:pt x="381" y="1596"/>
                  </a:lnTo>
                  <a:lnTo>
                    <a:pt x="384" y="1610"/>
                  </a:lnTo>
                  <a:lnTo>
                    <a:pt x="386" y="1622"/>
                  </a:lnTo>
                  <a:lnTo>
                    <a:pt x="388" y="1629"/>
                  </a:lnTo>
                  <a:lnTo>
                    <a:pt x="389" y="1637"/>
                  </a:lnTo>
                  <a:lnTo>
                    <a:pt x="391" y="1649"/>
                  </a:lnTo>
                  <a:lnTo>
                    <a:pt x="389" y="1664"/>
                  </a:lnTo>
                  <a:lnTo>
                    <a:pt x="389" y="1686"/>
                  </a:lnTo>
                  <a:lnTo>
                    <a:pt x="388" y="1705"/>
                  </a:lnTo>
                  <a:lnTo>
                    <a:pt x="386" y="1727"/>
                  </a:lnTo>
                  <a:lnTo>
                    <a:pt x="384" y="1748"/>
                  </a:lnTo>
                  <a:lnTo>
                    <a:pt x="380" y="1767"/>
                  </a:lnTo>
                  <a:lnTo>
                    <a:pt x="377" y="1782"/>
                  </a:lnTo>
                  <a:lnTo>
                    <a:pt x="372" y="1792"/>
                  </a:lnTo>
                  <a:lnTo>
                    <a:pt x="367" y="1796"/>
                  </a:lnTo>
                  <a:lnTo>
                    <a:pt x="363" y="1796"/>
                  </a:lnTo>
                  <a:lnTo>
                    <a:pt x="351" y="1785"/>
                  </a:lnTo>
                  <a:lnTo>
                    <a:pt x="355" y="1795"/>
                  </a:lnTo>
                  <a:lnTo>
                    <a:pt x="357" y="1805"/>
                  </a:lnTo>
                  <a:lnTo>
                    <a:pt x="358" y="1810"/>
                  </a:lnTo>
                  <a:lnTo>
                    <a:pt x="360" y="1817"/>
                  </a:lnTo>
                  <a:lnTo>
                    <a:pt x="365" y="1827"/>
                  </a:lnTo>
                  <a:lnTo>
                    <a:pt x="370" y="1838"/>
                  </a:lnTo>
                  <a:lnTo>
                    <a:pt x="373" y="1849"/>
                  </a:lnTo>
                  <a:lnTo>
                    <a:pt x="377" y="1858"/>
                  </a:lnTo>
                  <a:lnTo>
                    <a:pt x="380" y="1870"/>
                  </a:lnTo>
                  <a:lnTo>
                    <a:pt x="380" y="1878"/>
                  </a:lnTo>
                  <a:lnTo>
                    <a:pt x="378" y="1882"/>
                  </a:lnTo>
                  <a:lnTo>
                    <a:pt x="373" y="1886"/>
                  </a:lnTo>
                  <a:lnTo>
                    <a:pt x="367" y="1888"/>
                  </a:lnTo>
                  <a:lnTo>
                    <a:pt x="358" y="1891"/>
                  </a:lnTo>
                  <a:lnTo>
                    <a:pt x="344" y="1892"/>
                  </a:lnTo>
                  <a:lnTo>
                    <a:pt x="293" y="1892"/>
                  </a:lnTo>
                  <a:lnTo>
                    <a:pt x="285" y="1891"/>
                  </a:lnTo>
                  <a:lnTo>
                    <a:pt x="279" y="1888"/>
                  </a:lnTo>
                  <a:lnTo>
                    <a:pt x="272" y="1884"/>
                  </a:lnTo>
                  <a:lnTo>
                    <a:pt x="265" y="1878"/>
                  </a:lnTo>
                  <a:lnTo>
                    <a:pt x="258" y="1870"/>
                  </a:lnTo>
                  <a:lnTo>
                    <a:pt x="255" y="1860"/>
                  </a:lnTo>
                  <a:lnTo>
                    <a:pt x="254" y="1850"/>
                  </a:lnTo>
                  <a:lnTo>
                    <a:pt x="255" y="1838"/>
                  </a:lnTo>
                  <a:lnTo>
                    <a:pt x="256" y="1829"/>
                  </a:lnTo>
                  <a:lnTo>
                    <a:pt x="258" y="1823"/>
                  </a:lnTo>
                  <a:lnTo>
                    <a:pt x="262" y="1814"/>
                  </a:lnTo>
                  <a:lnTo>
                    <a:pt x="267" y="1788"/>
                  </a:lnTo>
                  <a:lnTo>
                    <a:pt x="267" y="1785"/>
                  </a:lnTo>
                  <a:lnTo>
                    <a:pt x="268" y="1781"/>
                  </a:lnTo>
                  <a:lnTo>
                    <a:pt x="268" y="1778"/>
                  </a:lnTo>
                  <a:lnTo>
                    <a:pt x="269" y="1773"/>
                  </a:lnTo>
                  <a:lnTo>
                    <a:pt x="267" y="1772"/>
                  </a:lnTo>
                  <a:lnTo>
                    <a:pt x="267" y="1734"/>
                  </a:lnTo>
                  <a:lnTo>
                    <a:pt x="268" y="1725"/>
                  </a:lnTo>
                  <a:lnTo>
                    <a:pt x="261" y="1719"/>
                  </a:lnTo>
                  <a:lnTo>
                    <a:pt x="258" y="1714"/>
                  </a:lnTo>
                  <a:lnTo>
                    <a:pt x="255" y="1705"/>
                  </a:lnTo>
                  <a:lnTo>
                    <a:pt x="253" y="1693"/>
                  </a:lnTo>
                  <a:lnTo>
                    <a:pt x="250" y="1680"/>
                  </a:lnTo>
                  <a:lnTo>
                    <a:pt x="249" y="1670"/>
                  </a:lnTo>
                  <a:lnTo>
                    <a:pt x="250" y="1662"/>
                  </a:lnTo>
                  <a:lnTo>
                    <a:pt x="253" y="1651"/>
                  </a:lnTo>
                  <a:lnTo>
                    <a:pt x="255" y="1639"/>
                  </a:lnTo>
                  <a:lnTo>
                    <a:pt x="248" y="1627"/>
                  </a:lnTo>
                  <a:lnTo>
                    <a:pt x="243" y="1616"/>
                  </a:lnTo>
                  <a:lnTo>
                    <a:pt x="241" y="1609"/>
                  </a:lnTo>
                  <a:lnTo>
                    <a:pt x="236" y="1599"/>
                  </a:lnTo>
                  <a:lnTo>
                    <a:pt x="233" y="1585"/>
                  </a:lnTo>
                  <a:lnTo>
                    <a:pt x="228" y="1568"/>
                  </a:lnTo>
                  <a:lnTo>
                    <a:pt x="224" y="1553"/>
                  </a:lnTo>
                  <a:lnTo>
                    <a:pt x="220" y="1539"/>
                  </a:lnTo>
                  <a:lnTo>
                    <a:pt x="218" y="1528"/>
                  </a:lnTo>
                  <a:lnTo>
                    <a:pt x="217" y="1520"/>
                  </a:lnTo>
                  <a:lnTo>
                    <a:pt x="214" y="1500"/>
                  </a:lnTo>
                  <a:lnTo>
                    <a:pt x="211" y="1481"/>
                  </a:lnTo>
                  <a:lnTo>
                    <a:pt x="210" y="1473"/>
                  </a:lnTo>
                  <a:lnTo>
                    <a:pt x="210" y="1443"/>
                  </a:lnTo>
                  <a:lnTo>
                    <a:pt x="209" y="1424"/>
                  </a:lnTo>
                  <a:lnTo>
                    <a:pt x="209" y="1387"/>
                  </a:lnTo>
                  <a:lnTo>
                    <a:pt x="207" y="1371"/>
                  </a:lnTo>
                  <a:lnTo>
                    <a:pt x="206" y="1358"/>
                  </a:lnTo>
                  <a:lnTo>
                    <a:pt x="205" y="1338"/>
                  </a:lnTo>
                  <a:lnTo>
                    <a:pt x="203" y="1314"/>
                  </a:lnTo>
                  <a:lnTo>
                    <a:pt x="201" y="1285"/>
                  </a:lnTo>
                  <a:lnTo>
                    <a:pt x="198" y="1253"/>
                  </a:lnTo>
                  <a:lnTo>
                    <a:pt x="197" y="1222"/>
                  </a:lnTo>
                  <a:lnTo>
                    <a:pt x="195" y="1190"/>
                  </a:lnTo>
                  <a:lnTo>
                    <a:pt x="192" y="1161"/>
                  </a:lnTo>
                  <a:lnTo>
                    <a:pt x="190" y="1136"/>
                  </a:lnTo>
                  <a:lnTo>
                    <a:pt x="189" y="1115"/>
                  </a:lnTo>
                  <a:lnTo>
                    <a:pt x="188" y="1101"/>
                  </a:lnTo>
                  <a:lnTo>
                    <a:pt x="187" y="1085"/>
                  </a:lnTo>
                  <a:lnTo>
                    <a:pt x="184" y="1063"/>
                  </a:lnTo>
                  <a:lnTo>
                    <a:pt x="182" y="1038"/>
                  </a:lnTo>
                  <a:lnTo>
                    <a:pt x="178" y="1011"/>
                  </a:lnTo>
                  <a:lnTo>
                    <a:pt x="176" y="985"/>
                  </a:lnTo>
                  <a:lnTo>
                    <a:pt x="173" y="959"/>
                  </a:lnTo>
                  <a:lnTo>
                    <a:pt x="172" y="938"/>
                  </a:lnTo>
                  <a:lnTo>
                    <a:pt x="170" y="922"/>
                  </a:lnTo>
                  <a:lnTo>
                    <a:pt x="162" y="925"/>
                  </a:lnTo>
                  <a:lnTo>
                    <a:pt x="155" y="926"/>
                  </a:lnTo>
                  <a:lnTo>
                    <a:pt x="150" y="926"/>
                  </a:lnTo>
                  <a:lnTo>
                    <a:pt x="145" y="925"/>
                  </a:lnTo>
                  <a:lnTo>
                    <a:pt x="141" y="925"/>
                  </a:lnTo>
                  <a:lnTo>
                    <a:pt x="141" y="937"/>
                  </a:lnTo>
                  <a:lnTo>
                    <a:pt x="140" y="949"/>
                  </a:lnTo>
                  <a:lnTo>
                    <a:pt x="140" y="957"/>
                  </a:lnTo>
                  <a:lnTo>
                    <a:pt x="139" y="961"/>
                  </a:lnTo>
                  <a:lnTo>
                    <a:pt x="139" y="964"/>
                  </a:lnTo>
                  <a:lnTo>
                    <a:pt x="138" y="965"/>
                  </a:lnTo>
                  <a:lnTo>
                    <a:pt x="138" y="967"/>
                  </a:lnTo>
                  <a:lnTo>
                    <a:pt x="139" y="968"/>
                  </a:lnTo>
                  <a:lnTo>
                    <a:pt x="141" y="970"/>
                  </a:lnTo>
                  <a:lnTo>
                    <a:pt x="143" y="972"/>
                  </a:lnTo>
                  <a:lnTo>
                    <a:pt x="145" y="974"/>
                  </a:lnTo>
                  <a:lnTo>
                    <a:pt x="145" y="978"/>
                  </a:lnTo>
                  <a:lnTo>
                    <a:pt x="144" y="980"/>
                  </a:lnTo>
                  <a:lnTo>
                    <a:pt x="143" y="981"/>
                  </a:lnTo>
                  <a:lnTo>
                    <a:pt x="139" y="981"/>
                  </a:lnTo>
                  <a:lnTo>
                    <a:pt x="137" y="982"/>
                  </a:lnTo>
                  <a:lnTo>
                    <a:pt x="133" y="982"/>
                  </a:lnTo>
                  <a:lnTo>
                    <a:pt x="123" y="981"/>
                  </a:lnTo>
                  <a:lnTo>
                    <a:pt x="114" y="978"/>
                  </a:lnTo>
                  <a:lnTo>
                    <a:pt x="109" y="975"/>
                  </a:lnTo>
                  <a:lnTo>
                    <a:pt x="108" y="974"/>
                  </a:lnTo>
                  <a:lnTo>
                    <a:pt x="104" y="974"/>
                  </a:lnTo>
                  <a:lnTo>
                    <a:pt x="101" y="975"/>
                  </a:lnTo>
                  <a:lnTo>
                    <a:pt x="96" y="974"/>
                  </a:lnTo>
                  <a:lnTo>
                    <a:pt x="94" y="974"/>
                  </a:lnTo>
                  <a:lnTo>
                    <a:pt x="89" y="972"/>
                  </a:lnTo>
                  <a:lnTo>
                    <a:pt x="87" y="970"/>
                  </a:lnTo>
                  <a:lnTo>
                    <a:pt x="85" y="965"/>
                  </a:lnTo>
                  <a:lnTo>
                    <a:pt x="83" y="964"/>
                  </a:lnTo>
                  <a:lnTo>
                    <a:pt x="80" y="964"/>
                  </a:lnTo>
                  <a:lnTo>
                    <a:pt x="78" y="963"/>
                  </a:lnTo>
                  <a:lnTo>
                    <a:pt x="74" y="961"/>
                  </a:lnTo>
                  <a:lnTo>
                    <a:pt x="72" y="960"/>
                  </a:lnTo>
                  <a:lnTo>
                    <a:pt x="65" y="952"/>
                  </a:lnTo>
                  <a:lnTo>
                    <a:pt x="59" y="940"/>
                  </a:lnTo>
                  <a:lnTo>
                    <a:pt x="54" y="925"/>
                  </a:lnTo>
                  <a:lnTo>
                    <a:pt x="50" y="911"/>
                  </a:lnTo>
                  <a:lnTo>
                    <a:pt x="49" y="901"/>
                  </a:lnTo>
                  <a:lnTo>
                    <a:pt x="48" y="887"/>
                  </a:lnTo>
                  <a:lnTo>
                    <a:pt x="46" y="871"/>
                  </a:lnTo>
                  <a:lnTo>
                    <a:pt x="46" y="842"/>
                  </a:lnTo>
                  <a:lnTo>
                    <a:pt x="35" y="846"/>
                  </a:lnTo>
                  <a:lnTo>
                    <a:pt x="25" y="849"/>
                  </a:lnTo>
                  <a:lnTo>
                    <a:pt x="20" y="850"/>
                  </a:lnTo>
                  <a:lnTo>
                    <a:pt x="19" y="845"/>
                  </a:lnTo>
                  <a:lnTo>
                    <a:pt x="16" y="835"/>
                  </a:lnTo>
                  <a:lnTo>
                    <a:pt x="15" y="817"/>
                  </a:lnTo>
                  <a:lnTo>
                    <a:pt x="14" y="795"/>
                  </a:lnTo>
                  <a:lnTo>
                    <a:pt x="12" y="769"/>
                  </a:lnTo>
                  <a:lnTo>
                    <a:pt x="10" y="742"/>
                  </a:lnTo>
                  <a:lnTo>
                    <a:pt x="8" y="712"/>
                  </a:lnTo>
                  <a:lnTo>
                    <a:pt x="7" y="683"/>
                  </a:lnTo>
                  <a:lnTo>
                    <a:pt x="5" y="657"/>
                  </a:lnTo>
                  <a:lnTo>
                    <a:pt x="3" y="632"/>
                  </a:lnTo>
                  <a:lnTo>
                    <a:pt x="2" y="610"/>
                  </a:lnTo>
                  <a:lnTo>
                    <a:pt x="1" y="595"/>
                  </a:lnTo>
                  <a:lnTo>
                    <a:pt x="0" y="585"/>
                  </a:lnTo>
                  <a:lnTo>
                    <a:pt x="0" y="569"/>
                  </a:lnTo>
                  <a:lnTo>
                    <a:pt x="1" y="548"/>
                  </a:lnTo>
                  <a:lnTo>
                    <a:pt x="2" y="525"/>
                  </a:lnTo>
                  <a:lnTo>
                    <a:pt x="7" y="476"/>
                  </a:lnTo>
                  <a:lnTo>
                    <a:pt x="8" y="455"/>
                  </a:lnTo>
                  <a:lnTo>
                    <a:pt x="9" y="438"/>
                  </a:lnTo>
                  <a:lnTo>
                    <a:pt x="10" y="424"/>
                  </a:lnTo>
                  <a:lnTo>
                    <a:pt x="10" y="404"/>
                  </a:lnTo>
                  <a:lnTo>
                    <a:pt x="12" y="379"/>
                  </a:lnTo>
                  <a:lnTo>
                    <a:pt x="12" y="323"/>
                  </a:lnTo>
                  <a:lnTo>
                    <a:pt x="13" y="294"/>
                  </a:lnTo>
                  <a:lnTo>
                    <a:pt x="13" y="225"/>
                  </a:lnTo>
                  <a:lnTo>
                    <a:pt x="14" y="205"/>
                  </a:lnTo>
                  <a:lnTo>
                    <a:pt x="16" y="184"/>
                  </a:lnTo>
                  <a:lnTo>
                    <a:pt x="20" y="165"/>
                  </a:lnTo>
                  <a:lnTo>
                    <a:pt x="23" y="147"/>
                  </a:lnTo>
                  <a:lnTo>
                    <a:pt x="27" y="133"/>
                  </a:lnTo>
                  <a:lnTo>
                    <a:pt x="30" y="122"/>
                  </a:lnTo>
                  <a:lnTo>
                    <a:pt x="34" y="116"/>
                  </a:lnTo>
                  <a:lnTo>
                    <a:pt x="39" y="110"/>
                  </a:lnTo>
                  <a:lnTo>
                    <a:pt x="51" y="104"/>
                  </a:lnTo>
                  <a:lnTo>
                    <a:pt x="64" y="96"/>
                  </a:lnTo>
                  <a:lnTo>
                    <a:pt x="79" y="89"/>
                  </a:lnTo>
                  <a:lnTo>
                    <a:pt x="92" y="83"/>
                  </a:lnTo>
                  <a:lnTo>
                    <a:pt x="110" y="76"/>
                  </a:lnTo>
                  <a:lnTo>
                    <a:pt x="123" y="70"/>
                  </a:lnTo>
                  <a:lnTo>
                    <a:pt x="137" y="64"/>
                  </a:lnTo>
                  <a:lnTo>
                    <a:pt x="153" y="58"/>
                  </a:lnTo>
                  <a:lnTo>
                    <a:pt x="168" y="51"/>
                  </a:lnTo>
                  <a:lnTo>
                    <a:pt x="182" y="45"/>
                  </a:lnTo>
                  <a:lnTo>
                    <a:pt x="191" y="41"/>
                  </a:lnTo>
                  <a:lnTo>
                    <a:pt x="201" y="37"/>
                  </a:lnTo>
                  <a:lnTo>
                    <a:pt x="221" y="20"/>
                  </a:lnTo>
                  <a:lnTo>
                    <a:pt x="231" y="12"/>
                  </a:lnTo>
                  <a:lnTo>
                    <a:pt x="238" y="5"/>
                  </a:lnTo>
                  <a:lnTo>
                    <a:pt x="242" y="2"/>
                  </a:lnTo>
                  <a:lnTo>
                    <a:pt x="245" y="0"/>
                  </a:lnTo>
                  <a:close/>
                </a:path>
              </a:pathLst>
            </a:custGeom>
            <a:grp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grpSp>
      <p:sp>
        <p:nvSpPr>
          <p:cNvPr id="10" name="Rectangle 9">
            <a:extLst>
              <a:ext uri="{FF2B5EF4-FFF2-40B4-BE49-F238E27FC236}">
                <a16:creationId xmlns="" xmlns:a16="http://schemas.microsoft.com/office/drawing/2014/main" id="{3156741B-8EE2-544D-B34E-E0D9CB408A14}"/>
              </a:ext>
            </a:extLst>
          </p:cNvPr>
          <p:cNvSpPr/>
          <p:nvPr/>
        </p:nvSpPr>
        <p:spPr>
          <a:xfrm>
            <a:off x="1081454" y="2444720"/>
            <a:ext cx="10509255" cy="923330"/>
          </a:xfrm>
          <a:prstGeom prst="rect">
            <a:avLst/>
          </a:prstGeom>
        </p:spPr>
        <p:txBody>
          <a:bodyPr wrap="square">
            <a:spAutoFit/>
          </a:bodyPr>
          <a:lstStyle/>
          <a:p>
            <a:pPr rtl="1"/>
            <a:r>
              <a:rPr lang="ar-MA" sz="5400" b="1" dirty="0">
                <a:solidFill>
                  <a:schemeClr val="accent6"/>
                </a:solidFill>
                <a:latin typeface="Calibri" panose="020F0502020204030204" pitchFamily="34" charset="0"/>
                <a:ea typeface="Calibri" panose="020F0502020204030204" pitchFamily="34" charset="0"/>
                <a:cs typeface="Sakkal Majalla"/>
              </a:rPr>
              <a:t>تعزيز آليات دعم المقاولة مع تفعيل سياسة القرب </a:t>
            </a:r>
            <a:endParaRPr lang="fr-MA" sz="5400" b="1" dirty="0">
              <a:solidFill>
                <a:schemeClr val="accent6"/>
              </a:solidFill>
              <a:latin typeface="Calibri" panose="020F0502020204030204" pitchFamily="34" charset="0"/>
              <a:ea typeface="Calibri" panose="020F0502020204030204" pitchFamily="34" charset="0"/>
              <a:cs typeface="Sakkal Majalla"/>
            </a:endParaRPr>
          </a:p>
        </p:txBody>
      </p:sp>
      <p:pic>
        <p:nvPicPr>
          <p:cNvPr id="238" name="Picture 1" descr="C:\Users\CCISLAP\Desktop\LES LOGOS DES INSTITUTIONS PNG\WhatsApp_Image_2022-03-21_at_16.04.35-removebg-preview.png"/>
          <p:cNvPicPr>
            <a:picLocks noChangeAspect="1" noChangeArrowheads="1"/>
          </p:cNvPicPr>
          <p:nvPr/>
        </p:nvPicPr>
        <p:blipFill>
          <a:blip r:embed="rId2"/>
          <a:srcRect/>
          <a:stretch>
            <a:fillRect/>
          </a:stretch>
        </p:blipFill>
        <p:spPr bwMode="auto">
          <a:xfrm>
            <a:off x="8997291" y="5349389"/>
            <a:ext cx="3194709" cy="1508611"/>
          </a:xfrm>
          <a:prstGeom prst="rect">
            <a:avLst/>
          </a:prstGeom>
          <a:noFill/>
        </p:spPr>
      </p:pic>
    </p:spTree>
    <p:extLst>
      <p:ext uri="{BB962C8B-B14F-4D97-AF65-F5344CB8AC3E}">
        <p14:creationId xmlns="" xmlns:p14="http://schemas.microsoft.com/office/powerpoint/2010/main" val="419389155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28"/>
          <p:cNvGrpSpPr>
            <a:grpSpLocks noChangeAspect="1"/>
          </p:cNvGrpSpPr>
          <p:nvPr/>
        </p:nvGrpSpPr>
        <p:grpSpPr bwMode="auto">
          <a:xfrm>
            <a:off x="673015" y="739376"/>
            <a:ext cx="10727026" cy="5340704"/>
            <a:chOff x="-2508" y="-1001"/>
            <a:chExt cx="12698" cy="6322"/>
          </a:xfrm>
          <a:solidFill>
            <a:schemeClr val="bg1">
              <a:lumMod val="65000"/>
              <a:alpha val="16000"/>
            </a:schemeClr>
          </a:solidFill>
        </p:grpSpPr>
        <p:sp>
          <p:nvSpPr>
            <p:cNvPr id="57"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0"/>
            <p:cNvSpPr>
              <a:spLocks/>
            </p:cNvSpPr>
            <p:nvPr/>
          </p:nvSpPr>
          <p:spPr bwMode="auto">
            <a:xfrm>
              <a:off x="2631" y="1796"/>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59"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62"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grpSp>
      <p:sp>
        <p:nvSpPr>
          <p:cNvPr id="236" name="Rectangle 235"/>
          <p:cNvSpPr/>
          <p:nvPr/>
        </p:nvSpPr>
        <p:spPr>
          <a:xfrm>
            <a:off x="0" y="6489632"/>
            <a:ext cx="12192000" cy="423333"/>
          </a:xfrm>
          <a:prstGeom prst="rect">
            <a:avLst/>
          </a:prstGeom>
          <a:solidFill>
            <a:srgbClr val="00AC9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Freeform 11">
            <a:extLst>
              <a:ext uri="{FF2B5EF4-FFF2-40B4-BE49-F238E27FC236}">
                <a16:creationId xmlns="" xmlns:a16="http://schemas.microsoft.com/office/drawing/2014/main" id="{241A7E8B-1377-854F-8068-2E3DA355ABE5}"/>
              </a:ext>
            </a:extLst>
          </p:cNvPr>
          <p:cNvSpPr>
            <a:spLocks noEditPoints="1"/>
          </p:cNvSpPr>
          <p:nvPr/>
        </p:nvSpPr>
        <p:spPr bwMode="auto">
          <a:xfrm>
            <a:off x="5882892" y="3346310"/>
            <a:ext cx="638009" cy="687208"/>
          </a:xfrm>
          <a:custGeom>
            <a:avLst/>
            <a:gdLst>
              <a:gd name="T0" fmla="*/ 241 w 3219"/>
              <a:gd name="T1" fmla="*/ 2342 h 3465"/>
              <a:gd name="T2" fmla="*/ 492 w 3219"/>
              <a:gd name="T3" fmla="*/ 2493 h 3465"/>
              <a:gd name="T4" fmla="*/ 598 w 3219"/>
              <a:gd name="T5" fmla="*/ 2213 h 3465"/>
              <a:gd name="T6" fmla="*/ 673 w 3219"/>
              <a:gd name="T7" fmla="*/ 1953 h 3465"/>
              <a:gd name="T8" fmla="*/ 1019 w 3219"/>
              <a:gd name="T9" fmla="*/ 2129 h 3465"/>
              <a:gd name="T10" fmla="*/ 1926 w 3219"/>
              <a:gd name="T11" fmla="*/ 2362 h 3465"/>
              <a:gd name="T12" fmla="*/ 2950 w 3219"/>
              <a:gd name="T13" fmla="*/ 2179 h 3465"/>
              <a:gd name="T14" fmla="*/ 3218 w 3219"/>
              <a:gd name="T15" fmla="*/ 2466 h 3465"/>
              <a:gd name="T16" fmla="*/ 2339 w 3219"/>
              <a:gd name="T17" fmla="*/ 3229 h 3465"/>
              <a:gd name="T18" fmla="*/ 826 w 3219"/>
              <a:gd name="T19" fmla="*/ 3295 h 3465"/>
              <a:gd name="T20" fmla="*/ 233 w 3219"/>
              <a:gd name="T21" fmla="*/ 3455 h 3465"/>
              <a:gd name="T22" fmla="*/ 0 w 3219"/>
              <a:gd name="T23" fmla="*/ 2242 h 3465"/>
              <a:gd name="T24" fmla="*/ 275 w 3219"/>
              <a:gd name="T25" fmla="*/ 1929 h 3465"/>
              <a:gd name="T26" fmla="*/ 2346 w 3219"/>
              <a:gd name="T27" fmla="*/ 1217 h 3465"/>
              <a:gd name="T28" fmla="*/ 2496 w 3219"/>
              <a:gd name="T29" fmla="*/ 1275 h 3465"/>
              <a:gd name="T30" fmla="*/ 2459 w 3219"/>
              <a:gd name="T31" fmla="*/ 1632 h 3465"/>
              <a:gd name="T32" fmla="*/ 2415 w 3219"/>
              <a:gd name="T33" fmla="*/ 1789 h 3465"/>
              <a:gd name="T34" fmla="*/ 2397 w 3219"/>
              <a:gd name="T35" fmla="*/ 1913 h 3465"/>
              <a:gd name="T36" fmla="*/ 2088 w 3219"/>
              <a:gd name="T37" fmla="*/ 2004 h 3465"/>
              <a:gd name="T38" fmla="*/ 1838 w 3219"/>
              <a:gd name="T39" fmla="*/ 1850 h 3465"/>
              <a:gd name="T40" fmla="*/ 1870 w 3219"/>
              <a:gd name="T41" fmla="*/ 1704 h 3465"/>
              <a:gd name="T42" fmla="*/ 2013 w 3219"/>
              <a:gd name="T43" fmla="*/ 1586 h 3465"/>
              <a:gd name="T44" fmla="*/ 1892 w 3219"/>
              <a:gd name="T45" fmla="*/ 1190 h 3465"/>
              <a:gd name="T46" fmla="*/ 1618 w 3219"/>
              <a:gd name="T47" fmla="*/ 1301 h 3465"/>
              <a:gd name="T48" fmla="*/ 1514 w 3219"/>
              <a:gd name="T49" fmla="*/ 1431 h 3465"/>
              <a:gd name="T50" fmla="*/ 1294 w 3219"/>
              <a:gd name="T51" fmla="*/ 1353 h 3465"/>
              <a:gd name="T52" fmla="*/ 1422 w 3219"/>
              <a:gd name="T53" fmla="*/ 1508 h 3465"/>
              <a:gd name="T54" fmla="*/ 1362 w 3219"/>
              <a:gd name="T55" fmla="*/ 1647 h 3465"/>
              <a:gd name="T56" fmla="*/ 1196 w 3219"/>
              <a:gd name="T57" fmla="*/ 1765 h 3465"/>
              <a:gd name="T58" fmla="*/ 1453 w 3219"/>
              <a:gd name="T59" fmla="*/ 1842 h 3465"/>
              <a:gd name="T60" fmla="*/ 1634 w 3219"/>
              <a:gd name="T61" fmla="*/ 1834 h 3465"/>
              <a:gd name="T62" fmla="*/ 1398 w 3219"/>
              <a:gd name="T63" fmla="*/ 2033 h 3465"/>
              <a:gd name="T64" fmla="*/ 1020 w 3219"/>
              <a:gd name="T65" fmla="*/ 1809 h 3465"/>
              <a:gd name="T66" fmla="*/ 931 w 3219"/>
              <a:gd name="T67" fmla="*/ 1649 h 3465"/>
              <a:gd name="T68" fmla="*/ 890 w 3219"/>
              <a:gd name="T69" fmla="*/ 1508 h 3465"/>
              <a:gd name="T70" fmla="*/ 1117 w 3219"/>
              <a:gd name="T71" fmla="*/ 1270 h 3465"/>
              <a:gd name="T72" fmla="*/ 2336 w 3219"/>
              <a:gd name="T73" fmla="*/ 175 h 3465"/>
              <a:gd name="T74" fmla="*/ 2431 w 3219"/>
              <a:gd name="T75" fmla="*/ 368 h 3465"/>
              <a:gd name="T76" fmla="*/ 2247 w 3219"/>
              <a:gd name="T77" fmla="*/ 327 h 3465"/>
              <a:gd name="T78" fmla="*/ 2107 w 3219"/>
              <a:gd name="T79" fmla="*/ 523 h 3465"/>
              <a:gd name="T80" fmla="*/ 2345 w 3219"/>
              <a:gd name="T81" fmla="*/ 662 h 3465"/>
              <a:gd name="T82" fmla="*/ 2473 w 3219"/>
              <a:gd name="T83" fmla="*/ 909 h 3465"/>
              <a:gd name="T84" fmla="*/ 1835 w 3219"/>
              <a:gd name="T85" fmla="*/ 954 h 3465"/>
              <a:gd name="T86" fmla="*/ 1882 w 3219"/>
              <a:gd name="T87" fmla="*/ 670 h 3465"/>
              <a:gd name="T88" fmla="*/ 1902 w 3219"/>
              <a:gd name="T89" fmla="*/ 523 h 3465"/>
              <a:gd name="T90" fmla="*/ 2082 w 3219"/>
              <a:gd name="T91" fmla="*/ 170 h 3465"/>
              <a:gd name="T92" fmla="*/ 1372 w 3219"/>
              <a:gd name="T93" fmla="*/ 142 h 3465"/>
              <a:gd name="T94" fmla="*/ 1579 w 3219"/>
              <a:gd name="T95" fmla="*/ 325 h 3465"/>
              <a:gd name="T96" fmla="*/ 1282 w 3219"/>
              <a:gd name="T97" fmla="*/ 297 h 3465"/>
              <a:gd name="T98" fmla="*/ 1186 w 3219"/>
              <a:gd name="T99" fmla="*/ 413 h 3465"/>
              <a:gd name="T100" fmla="*/ 1499 w 3219"/>
              <a:gd name="T101" fmla="*/ 535 h 3465"/>
              <a:gd name="T102" fmla="*/ 1610 w 3219"/>
              <a:gd name="T103" fmla="*/ 810 h 3465"/>
              <a:gd name="T104" fmla="*/ 1369 w 3219"/>
              <a:gd name="T105" fmla="*/ 1070 h 3465"/>
              <a:gd name="T106" fmla="*/ 1212 w 3219"/>
              <a:gd name="T107" fmla="*/ 1049 h 3465"/>
              <a:gd name="T108" fmla="*/ 967 w 3219"/>
              <a:gd name="T109" fmla="*/ 801 h 3465"/>
              <a:gd name="T110" fmla="*/ 1168 w 3219"/>
              <a:gd name="T111" fmla="*/ 797 h 3465"/>
              <a:gd name="T112" fmla="*/ 1437 w 3219"/>
              <a:gd name="T113" fmla="*/ 753 h 3465"/>
              <a:gd name="T114" fmla="*/ 1268 w 3219"/>
              <a:gd name="T115" fmla="*/ 644 h 3465"/>
              <a:gd name="T116" fmla="*/ 999 w 3219"/>
              <a:gd name="T117" fmla="*/ 458 h 3465"/>
              <a:gd name="T118" fmla="*/ 1138 w 3219"/>
              <a:gd name="T119" fmla="*/ 165 h 3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19" h="3465">
                <a:moveTo>
                  <a:pt x="431" y="2118"/>
                </a:moveTo>
                <a:lnTo>
                  <a:pt x="396" y="2121"/>
                </a:lnTo>
                <a:lnTo>
                  <a:pt x="364" y="2130"/>
                </a:lnTo>
                <a:lnTo>
                  <a:pt x="334" y="2144"/>
                </a:lnTo>
                <a:lnTo>
                  <a:pt x="307" y="2163"/>
                </a:lnTo>
                <a:lnTo>
                  <a:pt x="284" y="2186"/>
                </a:lnTo>
                <a:lnTo>
                  <a:pt x="265" y="2213"/>
                </a:lnTo>
                <a:lnTo>
                  <a:pt x="250" y="2243"/>
                </a:lnTo>
                <a:lnTo>
                  <a:pt x="242" y="2276"/>
                </a:lnTo>
                <a:lnTo>
                  <a:pt x="239" y="2311"/>
                </a:lnTo>
                <a:lnTo>
                  <a:pt x="241" y="2342"/>
                </a:lnTo>
                <a:lnTo>
                  <a:pt x="248" y="2372"/>
                </a:lnTo>
                <a:lnTo>
                  <a:pt x="260" y="2399"/>
                </a:lnTo>
                <a:lnTo>
                  <a:pt x="276" y="2424"/>
                </a:lnTo>
                <a:lnTo>
                  <a:pt x="296" y="2447"/>
                </a:lnTo>
                <a:lnTo>
                  <a:pt x="318" y="2466"/>
                </a:lnTo>
                <a:lnTo>
                  <a:pt x="343" y="2481"/>
                </a:lnTo>
                <a:lnTo>
                  <a:pt x="371" y="2493"/>
                </a:lnTo>
                <a:lnTo>
                  <a:pt x="400" y="2500"/>
                </a:lnTo>
                <a:lnTo>
                  <a:pt x="431" y="2503"/>
                </a:lnTo>
                <a:lnTo>
                  <a:pt x="462" y="2500"/>
                </a:lnTo>
                <a:lnTo>
                  <a:pt x="492" y="2493"/>
                </a:lnTo>
                <a:lnTo>
                  <a:pt x="520" y="2481"/>
                </a:lnTo>
                <a:lnTo>
                  <a:pt x="545" y="2466"/>
                </a:lnTo>
                <a:lnTo>
                  <a:pt x="567" y="2447"/>
                </a:lnTo>
                <a:lnTo>
                  <a:pt x="586" y="2424"/>
                </a:lnTo>
                <a:lnTo>
                  <a:pt x="602" y="2399"/>
                </a:lnTo>
                <a:lnTo>
                  <a:pt x="615" y="2372"/>
                </a:lnTo>
                <a:lnTo>
                  <a:pt x="621" y="2342"/>
                </a:lnTo>
                <a:lnTo>
                  <a:pt x="624" y="2311"/>
                </a:lnTo>
                <a:lnTo>
                  <a:pt x="621" y="2276"/>
                </a:lnTo>
                <a:lnTo>
                  <a:pt x="611" y="2243"/>
                </a:lnTo>
                <a:lnTo>
                  <a:pt x="598" y="2213"/>
                </a:lnTo>
                <a:lnTo>
                  <a:pt x="579" y="2186"/>
                </a:lnTo>
                <a:lnTo>
                  <a:pt x="555" y="2163"/>
                </a:lnTo>
                <a:lnTo>
                  <a:pt x="528" y="2144"/>
                </a:lnTo>
                <a:lnTo>
                  <a:pt x="498" y="2130"/>
                </a:lnTo>
                <a:lnTo>
                  <a:pt x="466" y="2121"/>
                </a:lnTo>
                <a:lnTo>
                  <a:pt x="431" y="2118"/>
                </a:lnTo>
                <a:close/>
                <a:moveTo>
                  <a:pt x="318" y="1926"/>
                </a:moveTo>
                <a:lnTo>
                  <a:pt x="545" y="1926"/>
                </a:lnTo>
                <a:lnTo>
                  <a:pt x="589" y="1929"/>
                </a:lnTo>
                <a:lnTo>
                  <a:pt x="632" y="1937"/>
                </a:lnTo>
                <a:lnTo>
                  <a:pt x="673" y="1953"/>
                </a:lnTo>
                <a:lnTo>
                  <a:pt x="711" y="1972"/>
                </a:lnTo>
                <a:lnTo>
                  <a:pt x="745" y="1997"/>
                </a:lnTo>
                <a:lnTo>
                  <a:pt x="776" y="2026"/>
                </a:lnTo>
                <a:lnTo>
                  <a:pt x="804" y="2058"/>
                </a:lnTo>
                <a:lnTo>
                  <a:pt x="826" y="2095"/>
                </a:lnTo>
                <a:lnTo>
                  <a:pt x="843" y="2134"/>
                </a:lnTo>
                <a:lnTo>
                  <a:pt x="855" y="2177"/>
                </a:lnTo>
                <a:lnTo>
                  <a:pt x="892" y="2157"/>
                </a:lnTo>
                <a:lnTo>
                  <a:pt x="932" y="2142"/>
                </a:lnTo>
                <a:lnTo>
                  <a:pt x="975" y="2132"/>
                </a:lnTo>
                <a:lnTo>
                  <a:pt x="1019" y="2129"/>
                </a:lnTo>
                <a:lnTo>
                  <a:pt x="1620" y="2129"/>
                </a:lnTo>
                <a:lnTo>
                  <a:pt x="1663" y="2132"/>
                </a:lnTo>
                <a:lnTo>
                  <a:pt x="1704" y="2141"/>
                </a:lnTo>
                <a:lnTo>
                  <a:pt x="1743" y="2154"/>
                </a:lnTo>
                <a:lnTo>
                  <a:pt x="1780" y="2172"/>
                </a:lnTo>
                <a:lnTo>
                  <a:pt x="1814" y="2196"/>
                </a:lnTo>
                <a:lnTo>
                  <a:pt x="1845" y="2222"/>
                </a:lnTo>
                <a:lnTo>
                  <a:pt x="1871" y="2253"/>
                </a:lnTo>
                <a:lnTo>
                  <a:pt x="1894" y="2286"/>
                </a:lnTo>
                <a:lnTo>
                  <a:pt x="1912" y="2323"/>
                </a:lnTo>
                <a:lnTo>
                  <a:pt x="1926" y="2362"/>
                </a:lnTo>
                <a:lnTo>
                  <a:pt x="1935" y="2403"/>
                </a:lnTo>
                <a:lnTo>
                  <a:pt x="1938" y="2447"/>
                </a:lnTo>
                <a:lnTo>
                  <a:pt x="1938" y="2628"/>
                </a:lnTo>
                <a:lnTo>
                  <a:pt x="2105" y="2628"/>
                </a:lnTo>
                <a:lnTo>
                  <a:pt x="2730" y="2225"/>
                </a:lnTo>
                <a:lnTo>
                  <a:pt x="2765" y="2206"/>
                </a:lnTo>
                <a:lnTo>
                  <a:pt x="2800" y="2191"/>
                </a:lnTo>
                <a:lnTo>
                  <a:pt x="2837" y="2181"/>
                </a:lnTo>
                <a:lnTo>
                  <a:pt x="2875" y="2176"/>
                </a:lnTo>
                <a:lnTo>
                  <a:pt x="2912" y="2174"/>
                </a:lnTo>
                <a:lnTo>
                  <a:pt x="2950" y="2179"/>
                </a:lnTo>
                <a:lnTo>
                  <a:pt x="2986" y="2186"/>
                </a:lnTo>
                <a:lnTo>
                  <a:pt x="3022" y="2199"/>
                </a:lnTo>
                <a:lnTo>
                  <a:pt x="3056" y="2215"/>
                </a:lnTo>
                <a:lnTo>
                  <a:pt x="3089" y="2235"/>
                </a:lnTo>
                <a:lnTo>
                  <a:pt x="3118" y="2260"/>
                </a:lnTo>
                <a:lnTo>
                  <a:pt x="3145" y="2287"/>
                </a:lnTo>
                <a:lnTo>
                  <a:pt x="3168" y="2320"/>
                </a:lnTo>
                <a:lnTo>
                  <a:pt x="3188" y="2355"/>
                </a:lnTo>
                <a:lnTo>
                  <a:pt x="3203" y="2391"/>
                </a:lnTo>
                <a:lnTo>
                  <a:pt x="3212" y="2428"/>
                </a:lnTo>
                <a:lnTo>
                  <a:pt x="3218" y="2466"/>
                </a:lnTo>
                <a:lnTo>
                  <a:pt x="3219" y="2502"/>
                </a:lnTo>
                <a:lnTo>
                  <a:pt x="3215" y="2540"/>
                </a:lnTo>
                <a:lnTo>
                  <a:pt x="3207" y="2577"/>
                </a:lnTo>
                <a:lnTo>
                  <a:pt x="3195" y="2612"/>
                </a:lnTo>
                <a:lnTo>
                  <a:pt x="3179" y="2646"/>
                </a:lnTo>
                <a:lnTo>
                  <a:pt x="3158" y="2679"/>
                </a:lnTo>
                <a:lnTo>
                  <a:pt x="3134" y="2708"/>
                </a:lnTo>
                <a:lnTo>
                  <a:pt x="3106" y="2734"/>
                </a:lnTo>
                <a:lnTo>
                  <a:pt x="3074" y="2758"/>
                </a:lnTo>
                <a:lnTo>
                  <a:pt x="2371" y="3211"/>
                </a:lnTo>
                <a:lnTo>
                  <a:pt x="2339" y="3229"/>
                </a:lnTo>
                <a:lnTo>
                  <a:pt x="2305" y="3243"/>
                </a:lnTo>
                <a:lnTo>
                  <a:pt x="2270" y="3253"/>
                </a:lnTo>
                <a:lnTo>
                  <a:pt x="2234" y="3260"/>
                </a:lnTo>
                <a:lnTo>
                  <a:pt x="2199" y="3262"/>
                </a:lnTo>
                <a:lnTo>
                  <a:pt x="1019" y="3262"/>
                </a:lnTo>
                <a:lnTo>
                  <a:pt x="975" y="3259"/>
                </a:lnTo>
                <a:lnTo>
                  <a:pt x="932" y="3249"/>
                </a:lnTo>
                <a:lnTo>
                  <a:pt x="892" y="3234"/>
                </a:lnTo>
                <a:lnTo>
                  <a:pt x="855" y="3215"/>
                </a:lnTo>
                <a:lnTo>
                  <a:pt x="843" y="3256"/>
                </a:lnTo>
                <a:lnTo>
                  <a:pt x="826" y="3295"/>
                </a:lnTo>
                <a:lnTo>
                  <a:pt x="804" y="3332"/>
                </a:lnTo>
                <a:lnTo>
                  <a:pt x="776" y="3365"/>
                </a:lnTo>
                <a:lnTo>
                  <a:pt x="745" y="3394"/>
                </a:lnTo>
                <a:lnTo>
                  <a:pt x="711" y="3419"/>
                </a:lnTo>
                <a:lnTo>
                  <a:pt x="673" y="3439"/>
                </a:lnTo>
                <a:lnTo>
                  <a:pt x="632" y="3454"/>
                </a:lnTo>
                <a:lnTo>
                  <a:pt x="589" y="3462"/>
                </a:lnTo>
                <a:lnTo>
                  <a:pt x="545" y="3465"/>
                </a:lnTo>
                <a:lnTo>
                  <a:pt x="318" y="3465"/>
                </a:lnTo>
                <a:lnTo>
                  <a:pt x="275" y="3463"/>
                </a:lnTo>
                <a:lnTo>
                  <a:pt x="233" y="3455"/>
                </a:lnTo>
                <a:lnTo>
                  <a:pt x="194" y="3441"/>
                </a:lnTo>
                <a:lnTo>
                  <a:pt x="157" y="3422"/>
                </a:lnTo>
                <a:lnTo>
                  <a:pt x="123" y="3400"/>
                </a:lnTo>
                <a:lnTo>
                  <a:pt x="93" y="3372"/>
                </a:lnTo>
                <a:lnTo>
                  <a:pt x="66" y="3342"/>
                </a:lnTo>
                <a:lnTo>
                  <a:pt x="43" y="3308"/>
                </a:lnTo>
                <a:lnTo>
                  <a:pt x="25" y="3272"/>
                </a:lnTo>
                <a:lnTo>
                  <a:pt x="12" y="3233"/>
                </a:lnTo>
                <a:lnTo>
                  <a:pt x="3" y="3191"/>
                </a:lnTo>
                <a:lnTo>
                  <a:pt x="0" y="3149"/>
                </a:lnTo>
                <a:lnTo>
                  <a:pt x="0" y="2242"/>
                </a:lnTo>
                <a:lnTo>
                  <a:pt x="3" y="2200"/>
                </a:lnTo>
                <a:lnTo>
                  <a:pt x="12" y="2159"/>
                </a:lnTo>
                <a:lnTo>
                  <a:pt x="25" y="2119"/>
                </a:lnTo>
                <a:lnTo>
                  <a:pt x="43" y="2083"/>
                </a:lnTo>
                <a:lnTo>
                  <a:pt x="66" y="2049"/>
                </a:lnTo>
                <a:lnTo>
                  <a:pt x="93" y="2018"/>
                </a:lnTo>
                <a:lnTo>
                  <a:pt x="123" y="1991"/>
                </a:lnTo>
                <a:lnTo>
                  <a:pt x="157" y="1969"/>
                </a:lnTo>
                <a:lnTo>
                  <a:pt x="194" y="1950"/>
                </a:lnTo>
                <a:lnTo>
                  <a:pt x="233" y="1937"/>
                </a:lnTo>
                <a:lnTo>
                  <a:pt x="275" y="1929"/>
                </a:lnTo>
                <a:lnTo>
                  <a:pt x="318" y="1926"/>
                </a:lnTo>
                <a:close/>
                <a:moveTo>
                  <a:pt x="1892" y="1190"/>
                </a:moveTo>
                <a:lnTo>
                  <a:pt x="1913" y="1192"/>
                </a:lnTo>
                <a:lnTo>
                  <a:pt x="1932" y="1199"/>
                </a:lnTo>
                <a:lnTo>
                  <a:pt x="1949" y="1210"/>
                </a:lnTo>
                <a:lnTo>
                  <a:pt x="1964" y="1223"/>
                </a:lnTo>
                <a:lnTo>
                  <a:pt x="1978" y="1240"/>
                </a:lnTo>
                <a:lnTo>
                  <a:pt x="2151" y="1497"/>
                </a:lnTo>
                <a:lnTo>
                  <a:pt x="2325" y="1242"/>
                </a:lnTo>
                <a:lnTo>
                  <a:pt x="2335" y="1230"/>
                </a:lnTo>
                <a:lnTo>
                  <a:pt x="2346" y="1217"/>
                </a:lnTo>
                <a:lnTo>
                  <a:pt x="2359" y="1206"/>
                </a:lnTo>
                <a:lnTo>
                  <a:pt x="2374" y="1198"/>
                </a:lnTo>
                <a:lnTo>
                  <a:pt x="2391" y="1192"/>
                </a:lnTo>
                <a:lnTo>
                  <a:pt x="2410" y="1190"/>
                </a:lnTo>
                <a:lnTo>
                  <a:pt x="2429" y="1192"/>
                </a:lnTo>
                <a:lnTo>
                  <a:pt x="2448" y="1197"/>
                </a:lnTo>
                <a:lnTo>
                  <a:pt x="2464" y="1206"/>
                </a:lnTo>
                <a:lnTo>
                  <a:pt x="2477" y="1219"/>
                </a:lnTo>
                <a:lnTo>
                  <a:pt x="2488" y="1235"/>
                </a:lnTo>
                <a:lnTo>
                  <a:pt x="2494" y="1253"/>
                </a:lnTo>
                <a:lnTo>
                  <a:pt x="2496" y="1275"/>
                </a:lnTo>
                <a:lnTo>
                  <a:pt x="2495" y="1292"/>
                </a:lnTo>
                <a:lnTo>
                  <a:pt x="2490" y="1309"/>
                </a:lnTo>
                <a:lnTo>
                  <a:pt x="2484" y="1323"/>
                </a:lnTo>
                <a:lnTo>
                  <a:pt x="2474" y="1337"/>
                </a:lnTo>
                <a:lnTo>
                  <a:pt x="2284" y="1586"/>
                </a:lnTo>
                <a:lnTo>
                  <a:pt x="2397" y="1586"/>
                </a:lnTo>
                <a:lnTo>
                  <a:pt x="2415" y="1588"/>
                </a:lnTo>
                <a:lnTo>
                  <a:pt x="2430" y="1594"/>
                </a:lnTo>
                <a:lnTo>
                  <a:pt x="2442" y="1604"/>
                </a:lnTo>
                <a:lnTo>
                  <a:pt x="2453" y="1617"/>
                </a:lnTo>
                <a:lnTo>
                  <a:pt x="2459" y="1632"/>
                </a:lnTo>
                <a:lnTo>
                  <a:pt x="2462" y="1649"/>
                </a:lnTo>
                <a:lnTo>
                  <a:pt x="2459" y="1666"/>
                </a:lnTo>
                <a:lnTo>
                  <a:pt x="2453" y="1682"/>
                </a:lnTo>
                <a:lnTo>
                  <a:pt x="2442" y="1695"/>
                </a:lnTo>
                <a:lnTo>
                  <a:pt x="2430" y="1704"/>
                </a:lnTo>
                <a:lnTo>
                  <a:pt x="2415" y="1710"/>
                </a:lnTo>
                <a:lnTo>
                  <a:pt x="2397" y="1713"/>
                </a:lnTo>
                <a:lnTo>
                  <a:pt x="2238" y="1713"/>
                </a:lnTo>
                <a:lnTo>
                  <a:pt x="2238" y="1786"/>
                </a:lnTo>
                <a:lnTo>
                  <a:pt x="2397" y="1786"/>
                </a:lnTo>
                <a:lnTo>
                  <a:pt x="2415" y="1789"/>
                </a:lnTo>
                <a:lnTo>
                  <a:pt x="2430" y="1795"/>
                </a:lnTo>
                <a:lnTo>
                  <a:pt x="2442" y="1804"/>
                </a:lnTo>
                <a:lnTo>
                  <a:pt x="2453" y="1817"/>
                </a:lnTo>
                <a:lnTo>
                  <a:pt x="2459" y="1833"/>
                </a:lnTo>
                <a:lnTo>
                  <a:pt x="2462" y="1850"/>
                </a:lnTo>
                <a:lnTo>
                  <a:pt x="2459" y="1867"/>
                </a:lnTo>
                <a:lnTo>
                  <a:pt x="2453" y="1882"/>
                </a:lnTo>
                <a:lnTo>
                  <a:pt x="2442" y="1895"/>
                </a:lnTo>
                <a:lnTo>
                  <a:pt x="2430" y="1905"/>
                </a:lnTo>
                <a:lnTo>
                  <a:pt x="2415" y="1911"/>
                </a:lnTo>
                <a:lnTo>
                  <a:pt x="2397" y="1913"/>
                </a:lnTo>
                <a:lnTo>
                  <a:pt x="2238" y="1913"/>
                </a:lnTo>
                <a:lnTo>
                  <a:pt x="2238" y="1941"/>
                </a:lnTo>
                <a:lnTo>
                  <a:pt x="2234" y="1965"/>
                </a:lnTo>
                <a:lnTo>
                  <a:pt x="2225" y="1986"/>
                </a:lnTo>
                <a:lnTo>
                  <a:pt x="2211" y="2004"/>
                </a:lnTo>
                <a:lnTo>
                  <a:pt x="2194" y="2017"/>
                </a:lnTo>
                <a:lnTo>
                  <a:pt x="2173" y="2026"/>
                </a:lnTo>
                <a:lnTo>
                  <a:pt x="2150" y="2029"/>
                </a:lnTo>
                <a:lnTo>
                  <a:pt x="2127" y="2026"/>
                </a:lnTo>
                <a:lnTo>
                  <a:pt x="2106" y="2017"/>
                </a:lnTo>
                <a:lnTo>
                  <a:pt x="2088" y="2004"/>
                </a:lnTo>
                <a:lnTo>
                  <a:pt x="2074" y="1986"/>
                </a:lnTo>
                <a:lnTo>
                  <a:pt x="2066" y="1965"/>
                </a:lnTo>
                <a:lnTo>
                  <a:pt x="2062" y="1941"/>
                </a:lnTo>
                <a:lnTo>
                  <a:pt x="2062" y="1913"/>
                </a:lnTo>
                <a:lnTo>
                  <a:pt x="1902" y="1913"/>
                </a:lnTo>
                <a:lnTo>
                  <a:pt x="1885" y="1911"/>
                </a:lnTo>
                <a:lnTo>
                  <a:pt x="1870" y="1905"/>
                </a:lnTo>
                <a:lnTo>
                  <a:pt x="1856" y="1895"/>
                </a:lnTo>
                <a:lnTo>
                  <a:pt x="1847" y="1882"/>
                </a:lnTo>
                <a:lnTo>
                  <a:pt x="1841" y="1867"/>
                </a:lnTo>
                <a:lnTo>
                  <a:pt x="1838" y="1850"/>
                </a:lnTo>
                <a:lnTo>
                  <a:pt x="1841" y="1833"/>
                </a:lnTo>
                <a:lnTo>
                  <a:pt x="1847" y="1817"/>
                </a:lnTo>
                <a:lnTo>
                  <a:pt x="1856" y="1804"/>
                </a:lnTo>
                <a:lnTo>
                  <a:pt x="1870" y="1795"/>
                </a:lnTo>
                <a:lnTo>
                  <a:pt x="1885" y="1789"/>
                </a:lnTo>
                <a:lnTo>
                  <a:pt x="1902" y="1786"/>
                </a:lnTo>
                <a:lnTo>
                  <a:pt x="2062" y="1786"/>
                </a:lnTo>
                <a:lnTo>
                  <a:pt x="2062" y="1713"/>
                </a:lnTo>
                <a:lnTo>
                  <a:pt x="1902" y="1713"/>
                </a:lnTo>
                <a:lnTo>
                  <a:pt x="1885" y="1710"/>
                </a:lnTo>
                <a:lnTo>
                  <a:pt x="1870" y="1704"/>
                </a:lnTo>
                <a:lnTo>
                  <a:pt x="1856" y="1695"/>
                </a:lnTo>
                <a:lnTo>
                  <a:pt x="1847" y="1682"/>
                </a:lnTo>
                <a:lnTo>
                  <a:pt x="1841" y="1666"/>
                </a:lnTo>
                <a:lnTo>
                  <a:pt x="1838" y="1649"/>
                </a:lnTo>
                <a:lnTo>
                  <a:pt x="1841" y="1632"/>
                </a:lnTo>
                <a:lnTo>
                  <a:pt x="1847" y="1617"/>
                </a:lnTo>
                <a:lnTo>
                  <a:pt x="1856" y="1604"/>
                </a:lnTo>
                <a:lnTo>
                  <a:pt x="1870" y="1594"/>
                </a:lnTo>
                <a:lnTo>
                  <a:pt x="1885" y="1588"/>
                </a:lnTo>
                <a:lnTo>
                  <a:pt x="1902" y="1586"/>
                </a:lnTo>
                <a:lnTo>
                  <a:pt x="2013" y="1586"/>
                </a:lnTo>
                <a:lnTo>
                  <a:pt x="1825" y="1337"/>
                </a:lnTo>
                <a:lnTo>
                  <a:pt x="1813" y="1317"/>
                </a:lnTo>
                <a:lnTo>
                  <a:pt x="1806" y="1297"/>
                </a:lnTo>
                <a:lnTo>
                  <a:pt x="1803" y="1276"/>
                </a:lnTo>
                <a:lnTo>
                  <a:pt x="1805" y="1257"/>
                </a:lnTo>
                <a:lnTo>
                  <a:pt x="1811" y="1239"/>
                </a:lnTo>
                <a:lnTo>
                  <a:pt x="1822" y="1223"/>
                </a:lnTo>
                <a:lnTo>
                  <a:pt x="1835" y="1210"/>
                </a:lnTo>
                <a:lnTo>
                  <a:pt x="1851" y="1199"/>
                </a:lnTo>
                <a:lnTo>
                  <a:pt x="1871" y="1192"/>
                </a:lnTo>
                <a:lnTo>
                  <a:pt x="1892" y="1190"/>
                </a:lnTo>
                <a:close/>
                <a:moveTo>
                  <a:pt x="1352" y="1182"/>
                </a:moveTo>
                <a:lnTo>
                  <a:pt x="1391" y="1184"/>
                </a:lnTo>
                <a:lnTo>
                  <a:pt x="1427" y="1188"/>
                </a:lnTo>
                <a:lnTo>
                  <a:pt x="1459" y="1196"/>
                </a:lnTo>
                <a:lnTo>
                  <a:pt x="1490" y="1206"/>
                </a:lnTo>
                <a:lnTo>
                  <a:pt x="1517" y="1219"/>
                </a:lnTo>
                <a:lnTo>
                  <a:pt x="1543" y="1234"/>
                </a:lnTo>
                <a:lnTo>
                  <a:pt x="1566" y="1251"/>
                </a:lnTo>
                <a:lnTo>
                  <a:pt x="1588" y="1270"/>
                </a:lnTo>
                <a:lnTo>
                  <a:pt x="1609" y="1291"/>
                </a:lnTo>
                <a:lnTo>
                  <a:pt x="1618" y="1301"/>
                </a:lnTo>
                <a:lnTo>
                  <a:pt x="1626" y="1316"/>
                </a:lnTo>
                <a:lnTo>
                  <a:pt x="1631" y="1333"/>
                </a:lnTo>
                <a:lnTo>
                  <a:pt x="1634" y="1352"/>
                </a:lnTo>
                <a:lnTo>
                  <a:pt x="1630" y="1375"/>
                </a:lnTo>
                <a:lnTo>
                  <a:pt x="1622" y="1395"/>
                </a:lnTo>
                <a:lnTo>
                  <a:pt x="1608" y="1412"/>
                </a:lnTo>
                <a:lnTo>
                  <a:pt x="1590" y="1426"/>
                </a:lnTo>
                <a:lnTo>
                  <a:pt x="1569" y="1434"/>
                </a:lnTo>
                <a:lnTo>
                  <a:pt x="1547" y="1437"/>
                </a:lnTo>
                <a:lnTo>
                  <a:pt x="1529" y="1435"/>
                </a:lnTo>
                <a:lnTo>
                  <a:pt x="1514" y="1431"/>
                </a:lnTo>
                <a:lnTo>
                  <a:pt x="1503" y="1425"/>
                </a:lnTo>
                <a:lnTo>
                  <a:pt x="1492" y="1417"/>
                </a:lnTo>
                <a:lnTo>
                  <a:pt x="1484" y="1410"/>
                </a:lnTo>
                <a:lnTo>
                  <a:pt x="1465" y="1390"/>
                </a:lnTo>
                <a:lnTo>
                  <a:pt x="1445" y="1374"/>
                </a:lnTo>
                <a:lnTo>
                  <a:pt x="1423" y="1361"/>
                </a:lnTo>
                <a:lnTo>
                  <a:pt x="1401" y="1352"/>
                </a:lnTo>
                <a:lnTo>
                  <a:pt x="1376" y="1346"/>
                </a:lnTo>
                <a:lnTo>
                  <a:pt x="1348" y="1343"/>
                </a:lnTo>
                <a:lnTo>
                  <a:pt x="1320" y="1347"/>
                </a:lnTo>
                <a:lnTo>
                  <a:pt x="1294" y="1353"/>
                </a:lnTo>
                <a:lnTo>
                  <a:pt x="1269" y="1365"/>
                </a:lnTo>
                <a:lnTo>
                  <a:pt x="1248" y="1379"/>
                </a:lnTo>
                <a:lnTo>
                  <a:pt x="1229" y="1398"/>
                </a:lnTo>
                <a:lnTo>
                  <a:pt x="1212" y="1422"/>
                </a:lnTo>
                <a:lnTo>
                  <a:pt x="1199" y="1448"/>
                </a:lnTo>
                <a:lnTo>
                  <a:pt x="1362" y="1448"/>
                </a:lnTo>
                <a:lnTo>
                  <a:pt x="1381" y="1451"/>
                </a:lnTo>
                <a:lnTo>
                  <a:pt x="1398" y="1459"/>
                </a:lnTo>
                <a:lnTo>
                  <a:pt x="1411" y="1472"/>
                </a:lnTo>
                <a:lnTo>
                  <a:pt x="1419" y="1489"/>
                </a:lnTo>
                <a:lnTo>
                  <a:pt x="1422" y="1508"/>
                </a:lnTo>
                <a:lnTo>
                  <a:pt x="1419" y="1527"/>
                </a:lnTo>
                <a:lnTo>
                  <a:pt x="1411" y="1543"/>
                </a:lnTo>
                <a:lnTo>
                  <a:pt x="1398" y="1555"/>
                </a:lnTo>
                <a:lnTo>
                  <a:pt x="1381" y="1564"/>
                </a:lnTo>
                <a:lnTo>
                  <a:pt x="1362" y="1567"/>
                </a:lnTo>
                <a:lnTo>
                  <a:pt x="1170" y="1567"/>
                </a:lnTo>
                <a:lnTo>
                  <a:pt x="1169" y="1587"/>
                </a:lnTo>
                <a:lnTo>
                  <a:pt x="1169" y="1608"/>
                </a:lnTo>
                <a:lnTo>
                  <a:pt x="1169" y="1628"/>
                </a:lnTo>
                <a:lnTo>
                  <a:pt x="1170" y="1647"/>
                </a:lnTo>
                <a:lnTo>
                  <a:pt x="1362" y="1647"/>
                </a:lnTo>
                <a:lnTo>
                  <a:pt x="1381" y="1649"/>
                </a:lnTo>
                <a:lnTo>
                  <a:pt x="1398" y="1659"/>
                </a:lnTo>
                <a:lnTo>
                  <a:pt x="1411" y="1671"/>
                </a:lnTo>
                <a:lnTo>
                  <a:pt x="1419" y="1688"/>
                </a:lnTo>
                <a:lnTo>
                  <a:pt x="1422" y="1707"/>
                </a:lnTo>
                <a:lnTo>
                  <a:pt x="1419" y="1725"/>
                </a:lnTo>
                <a:lnTo>
                  <a:pt x="1411" y="1742"/>
                </a:lnTo>
                <a:lnTo>
                  <a:pt x="1398" y="1755"/>
                </a:lnTo>
                <a:lnTo>
                  <a:pt x="1381" y="1763"/>
                </a:lnTo>
                <a:lnTo>
                  <a:pt x="1362" y="1765"/>
                </a:lnTo>
                <a:lnTo>
                  <a:pt x="1196" y="1765"/>
                </a:lnTo>
                <a:lnTo>
                  <a:pt x="1210" y="1794"/>
                </a:lnTo>
                <a:lnTo>
                  <a:pt x="1227" y="1818"/>
                </a:lnTo>
                <a:lnTo>
                  <a:pt x="1247" y="1838"/>
                </a:lnTo>
                <a:lnTo>
                  <a:pt x="1270" y="1854"/>
                </a:lnTo>
                <a:lnTo>
                  <a:pt x="1296" y="1864"/>
                </a:lnTo>
                <a:lnTo>
                  <a:pt x="1324" y="1872"/>
                </a:lnTo>
                <a:lnTo>
                  <a:pt x="1356" y="1874"/>
                </a:lnTo>
                <a:lnTo>
                  <a:pt x="1383" y="1872"/>
                </a:lnTo>
                <a:lnTo>
                  <a:pt x="1409" y="1865"/>
                </a:lnTo>
                <a:lnTo>
                  <a:pt x="1431" y="1856"/>
                </a:lnTo>
                <a:lnTo>
                  <a:pt x="1453" y="1842"/>
                </a:lnTo>
                <a:lnTo>
                  <a:pt x="1473" y="1824"/>
                </a:lnTo>
                <a:lnTo>
                  <a:pt x="1493" y="1802"/>
                </a:lnTo>
                <a:lnTo>
                  <a:pt x="1505" y="1791"/>
                </a:lnTo>
                <a:lnTo>
                  <a:pt x="1520" y="1782"/>
                </a:lnTo>
                <a:lnTo>
                  <a:pt x="1535" y="1776"/>
                </a:lnTo>
                <a:lnTo>
                  <a:pt x="1555" y="1774"/>
                </a:lnTo>
                <a:lnTo>
                  <a:pt x="1577" y="1777"/>
                </a:lnTo>
                <a:lnTo>
                  <a:pt x="1596" y="1785"/>
                </a:lnTo>
                <a:lnTo>
                  <a:pt x="1611" y="1798"/>
                </a:lnTo>
                <a:lnTo>
                  <a:pt x="1625" y="1814"/>
                </a:lnTo>
                <a:lnTo>
                  <a:pt x="1634" y="1834"/>
                </a:lnTo>
                <a:lnTo>
                  <a:pt x="1637" y="1855"/>
                </a:lnTo>
                <a:lnTo>
                  <a:pt x="1634" y="1876"/>
                </a:lnTo>
                <a:lnTo>
                  <a:pt x="1627" y="1894"/>
                </a:lnTo>
                <a:lnTo>
                  <a:pt x="1619" y="1907"/>
                </a:lnTo>
                <a:lnTo>
                  <a:pt x="1593" y="1935"/>
                </a:lnTo>
                <a:lnTo>
                  <a:pt x="1567" y="1960"/>
                </a:lnTo>
                <a:lnTo>
                  <a:pt x="1539" y="1983"/>
                </a:lnTo>
                <a:lnTo>
                  <a:pt x="1508" y="2000"/>
                </a:lnTo>
                <a:lnTo>
                  <a:pt x="1474" y="2015"/>
                </a:lnTo>
                <a:lnTo>
                  <a:pt x="1438" y="2027"/>
                </a:lnTo>
                <a:lnTo>
                  <a:pt x="1398" y="2033"/>
                </a:lnTo>
                <a:lnTo>
                  <a:pt x="1356" y="2035"/>
                </a:lnTo>
                <a:lnTo>
                  <a:pt x="1307" y="2033"/>
                </a:lnTo>
                <a:lnTo>
                  <a:pt x="1263" y="2025"/>
                </a:lnTo>
                <a:lnTo>
                  <a:pt x="1221" y="2012"/>
                </a:lnTo>
                <a:lnTo>
                  <a:pt x="1183" y="1995"/>
                </a:lnTo>
                <a:lnTo>
                  <a:pt x="1147" y="1973"/>
                </a:lnTo>
                <a:lnTo>
                  <a:pt x="1115" y="1948"/>
                </a:lnTo>
                <a:lnTo>
                  <a:pt x="1086" y="1918"/>
                </a:lnTo>
                <a:lnTo>
                  <a:pt x="1060" y="1884"/>
                </a:lnTo>
                <a:lnTo>
                  <a:pt x="1038" y="1849"/>
                </a:lnTo>
                <a:lnTo>
                  <a:pt x="1020" y="1809"/>
                </a:lnTo>
                <a:lnTo>
                  <a:pt x="1005" y="1765"/>
                </a:lnTo>
                <a:lnTo>
                  <a:pt x="950" y="1765"/>
                </a:lnTo>
                <a:lnTo>
                  <a:pt x="931" y="1763"/>
                </a:lnTo>
                <a:lnTo>
                  <a:pt x="916" y="1755"/>
                </a:lnTo>
                <a:lnTo>
                  <a:pt x="902" y="1742"/>
                </a:lnTo>
                <a:lnTo>
                  <a:pt x="893" y="1725"/>
                </a:lnTo>
                <a:lnTo>
                  <a:pt x="890" y="1706"/>
                </a:lnTo>
                <a:lnTo>
                  <a:pt x="893" y="1688"/>
                </a:lnTo>
                <a:lnTo>
                  <a:pt x="902" y="1671"/>
                </a:lnTo>
                <a:lnTo>
                  <a:pt x="916" y="1659"/>
                </a:lnTo>
                <a:lnTo>
                  <a:pt x="931" y="1649"/>
                </a:lnTo>
                <a:lnTo>
                  <a:pt x="950" y="1647"/>
                </a:lnTo>
                <a:lnTo>
                  <a:pt x="986" y="1647"/>
                </a:lnTo>
                <a:lnTo>
                  <a:pt x="985" y="1610"/>
                </a:lnTo>
                <a:lnTo>
                  <a:pt x="985" y="1588"/>
                </a:lnTo>
                <a:lnTo>
                  <a:pt x="986" y="1567"/>
                </a:lnTo>
                <a:lnTo>
                  <a:pt x="950" y="1567"/>
                </a:lnTo>
                <a:lnTo>
                  <a:pt x="931" y="1564"/>
                </a:lnTo>
                <a:lnTo>
                  <a:pt x="916" y="1555"/>
                </a:lnTo>
                <a:lnTo>
                  <a:pt x="902" y="1543"/>
                </a:lnTo>
                <a:lnTo>
                  <a:pt x="893" y="1527"/>
                </a:lnTo>
                <a:lnTo>
                  <a:pt x="890" y="1508"/>
                </a:lnTo>
                <a:lnTo>
                  <a:pt x="893" y="1489"/>
                </a:lnTo>
                <a:lnTo>
                  <a:pt x="902" y="1472"/>
                </a:lnTo>
                <a:lnTo>
                  <a:pt x="916" y="1459"/>
                </a:lnTo>
                <a:lnTo>
                  <a:pt x="931" y="1451"/>
                </a:lnTo>
                <a:lnTo>
                  <a:pt x="950" y="1448"/>
                </a:lnTo>
                <a:lnTo>
                  <a:pt x="1008" y="1448"/>
                </a:lnTo>
                <a:lnTo>
                  <a:pt x="1023" y="1407"/>
                </a:lnTo>
                <a:lnTo>
                  <a:pt x="1042" y="1368"/>
                </a:lnTo>
                <a:lnTo>
                  <a:pt x="1064" y="1332"/>
                </a:lnTo>
                <a:lnTo>
                  <a:pt x="1089" y="1299"/>
                </a:lnTo>
                <a:lnTo>
                  <a:pt x="1117" y="1270"/>
                </a:lnTo>
                <a:lnTo>
                  <a:pt x="1149" y="1244"/>
                </a:lnTo>
                <a:lnTo>
                  <a:pt x="1184" y="1223"/>
                </a:lnTo>
                <a:lnTo>
                  <a:pt x="1222" y="1205"/>
                </a:lnTo>
                <a:lnTo>
                  <a:pt x="1262" y="1193"/>
                </a:lnTo>
                <a:lnTo>
                  <a:pt x="1306" y="1185"/>
                </a:lnTo>
                <a:lnTo>
                  <a:pt x="1352" y="1182"/>
                </a:lnTo>
                <a:close/>
                <a:moveTo>
                  <a:pt x="2203" y="151"/>
                </a:moveTo>
                <a:lnTo>
                  <a:pt x="2241" y="152"/>
                </a:lnTo>
                <a:lnTo>
                  <a:pt x="2275" y="157"/>
                </a:lnTo>
                <a:lnTo>
                  <a:pt x="2307" y="165"/>
                </a:lnTo>
                <a:lnTo>
                  <a:pt x="2336" y="175"/>
                </a:lnTo>
                <a:lnTo>
                  <a:pt x="2362" y="189"/>
                </a:lnTo>
                <a:lnTo>
                  <a:pt x="2387" y="204"/>
                </a:lnTo>
                <a:lnTo>
                  <a:pt x="2409" y="220"/>
                </a:lnTo>
                <a:lnTo>
                  <a:pt x="2429" y="240"/>
                </a:lnTo>
                <a:lnTo>
                  <a:pt x="2440" y="253"/>
                </a:lnTo>
                <a:lnTo>
                  <a:pt x="2450" y="268"/>
                </a:lnTo>
                <a:lnTo>
                  <a:pt x="2455" y="285"/>
                </a:lnTo>
                <a:lnTo>
                  <a:pt x="2457" y="305"/>
                </a:lnTo>
                <a:lnTo>
                  <a:pt x="2454" y="328"/>
                </a:lnTo>
                <a:lnTo>
                  <a:pt x="2446" y="350"/>
                </a:lnTo>
                <a:lnTo>
                  <a:pt x="2431" y="368"/>
                </a:lnTo>
                <a:lnTo>
                  <a:pt x="2413" y="382"/>
                </a:lnTo>
                <a:lnTo>
                  <a:pt x="2392" y="390"/>
                </a:lnTo>
                <a:lnTo>
                  <a:pt x="2368" y="393"/>
                </a:lnTo>
                <a:lnTo>
                  <a:pt x="2350" y="391"/>
                </a:lnTo>
                <a:lnTo>
                  <a:pt x="2335" y="387"/>
                </a:lnTo>
                <a:lnTo>
                  <a:pt x="2322" y="381"/>
                </a:lnTo>
                <a:lnTo>
                  <a:pt x="2312" y="373"/>
                </a:lnTo>
                <a:lnTo>
                  <a:pt x="2303" y="366"/>
                </a:lnTo>
                <a:lnTo>
                  <a:pt x="2285" y="349"/>
                </a:lnTo>
                <a:lnTo>
                  <a:pt x="2266" y="335"/>
                </a:lnTo>
                <a:lnTo>
                  <a:pt x="2247" y="327"/>
                </a:lnTo>
                <a:lnTo>
                  <a:pt x="2227" y="321"/>
                </a:lnTo>
                <a:lnTo>
                  <a:pt x="2205" y="318"/>
                </a:lnTo>
                <a:lnTo>
                  <a:pt x="2185" y="321"/>
                </a:lnTo>
                <a:lnTo>
                  <a:pt x="2168" y="325"/>
                </a:lnTo>
                <a:lnTo>
                  <a:pt x="2152" y="333"/>
                </a:lnTo>
                <a:lnTo>
                  <a:pt x="2137" y="345"/>
                </a:lnTo>
                <a:lnTo>
                  <a:pt x="2125" y="361"/>
                </a:lnTo>
                <a:lnTo>
                  <a:pt x="2115" y="382"/>
                </a:lnTo>
                <a:lnTo>
                  <a:pt x="2109" y="405"/>
                </a:lnTo>
                <a:lnTo>
                  <a:pt x="2107" y="432"/>
                </a:lnTo>
                <a:lnTo>
                  <a:pt x="2107" y="523"/>
                </a:lnTo>
                <a:lnTo>
                  <a:pt x="2307" y="523"/>
                </a:lnTo>
                <a:lnTo>
                  <a:pt x="2327" y="525"/>
                </a:lnTo>
                <a:lnTo>
                  <a:pt x="2345" y="534"/>
                </a:lnTo>
                <a:lnTo>
                  <a:pt x="2361" y="545"/>
                </a:lnTo>
                <a:lnTo>
                  <a:pt x="2373" y="560"/>
                </a:lnTo>
                <a:lnTo>
                  <a:pt x="2380" y="578"/>
                </a:lnTo>
                <a:lnTo>
                  <a:pt x="2383" y="598"/>
                </a:lnTo>
                <a:lnTo>
                  <a:pt x="2380" y="618"/>
                </a:lnTo>
                <a:lnTo>
                  <a:pt x="2373" y="636"/>
                </a:lnTo>
                <a:lnTo>
                  <a:pt x="2361" y="651"/>
                </a:lnTo>
                <a:lnTo>
                  <a:pt x="2345" y="662"/>
                </a:lnTo>
                <a:lnTo>
                  <a:pt x="2327" y="670"/>
                </a:lnTo>
                <a:lnTo>
                  <a:pt x="2307" y="673"/>
                </a:lnTo>
                <a:lnTo>
                  <a:pt x="2107" y="673"/>
                </a:lnTo>
                <a:lnTo>
                  <a:pt x="2107" y="830"/>
                </a:lnTo>
                <a:lnTo>
                  <a:pt x="2394" y="830"/>
                </a:lnTo>
                <a:lnTo>
                  <a:pt x="2415" y="833"/>
                </a:lnTo>
                <a:lnTo>
                  <a:pt x="2434" y="842"/>
                </a:lnTo>
                <a:lnTo>
                  <a:pt x="2450" y="853"/>
                </a:lnTo>
                <a:lnTo>
                  <a:pt x="2463" y="869"/>
                </a:lnTo>
                <a:lnTo>
                  <a:pt x="2470" y="888"/>
                </a:lnTo>
                <a:lnTo>
                  <a:pt x="2473" y="909"/>
                </a:lnTo>
                <a:lnTo>
                  <a:pt x="2470" y="930"/>
                </a:lnTo>
                <a:lnTo>
                  <a:pt x="2463" y="949"/>
                </a:lnTo>
                <a:lnTo>
                  <a:pt x="2450" y="965"/>
                </a:lnTo>
                <a:lnTo>
                  <a:pt x="2434" y="977"/>
                </a:lnTo>
                <a:lnTo>
                  <a:pt x="2415" y="984"/>
                </a:lnTo>
                <a:lnTo>
                  <a:pt x="2394" y="987"/>
                </a:lnTo>
                <a:lnTo>
                  <a:pt x="1900" y="987"/>
                </a:lnTo>
                <a:lnTo>
                  <a:pt x="1879" y="985"/>
                </a:lnTo>
                <a:lnTo>
                  <a:pt x="1861" y="978"/>
                </a:lnTo>
                <a:lnTo>
                  <a:pt x="1847" y="968"/>
                </a:lnTo>
                <a:lnTo>
                  <a:pt x="1835" y="954"/>
                </a:lnTo>
                <a:lnTo>
                  <a:pt x="1829" y="939"/>
                </a:lnTo>
                <a:lnTo>
                  <a:pt x="1827" y="921"/>
                </a:lnTo>
                <a:lnTo>
                  <a:pt x="1829" y="904"/>
                </a:lnTo>
                <a:lnTo>
                  <a:pt x="1834" y="888"/>
                </a:lnTo>
                <a:lnTo>
                  <a:pt x="1845" y="873"/>
                </a:lnTo>
                <a:lnTo>
                  <a:pt x="1859" y="863"/>
                </a:lnTo>
                <a:lnTo>
                  <a:pt x="1875" y="854"/>
                </a:lnTo>
                <a:lnTo>
                  <a:pt x="1923" y="838"/>
                </a:lnTo>
                <a:lnTo>
                  <a:pt x="1923" y="673"/>
                </a:lnTo>
                <a:lnTo>
                  <a:pt x="1902" y="673"/>
                </a:lnTo>
                <a:lnTo>
                  <a:pt x="1882" y="670"/>
                </a:lnTo>
                <a:lnTo>
                  <a:pt x="1864" y="662"/>
                </a:lnTo>
                <a:lnTo>
                  <a:pt x="1849" y="651"/>
                </a:lnTo>
                <a:lnTo>
                  <a:pt x="1836" y="636"/>
                </a:lnTo>
                <a:lnTo>
                  <a:pt x="1829" y="618"/>
                </a:lnTo>
                <a:lnTo>
                  <a:pt x="1827" y="598"/>
                </a:lnTo>
                <a:lnTo>
                  <a:pt x="1829" y="578"/>
                </a:lnTo>
                <a:lnTo>
                  <a:pt x="1836" y="560"/>
                </a:lnTo>
                <a:lnTo>
                  <a:pt x="1849" y="545"/>
                </a:lnTo>
                <a:lnTo>
                  <a:pt x="1864" y="534"/>
                </a:lnTo>
                <a:lnTo>
                  <a:pt x="1882" y="525"/>
                </a:lnTo>
                <a:lnTo>
                  <a:pt x="1902" y="523"/>
                </a:lnTo>
                <a:lnTo>
                  <a:pt x="1923" y="523"/>
                </a:lnTo>
                <a:lnTo>
                  <a:pt x="1923" y="427"/>
                </a:lnTo>
                <a:lnTo>
                  <a:pt x="1925" y="386"/>
                </a:lnTo>
                <a:lnTo>
                  <a:pt x="1931" y="348"/>
                </a:lnTo>
                <a:lnTo>
                  <a:pt x="1941" y="312"/>
                </a:lnTo>
                <a:lnTo>
                  <a:pt x="1955" y="279"/>
                </a:lnTo>
                <a:lnTo>
                  <a:pt x="1973" y="251"/>
                </a:lnTo>
                <a:lnTo>
                  <a:pt x="1994" y="226"/>
                </a:lnTo>
                <a:lnTo>
                  <a:pt x="2020" y="204"/>
                </a:lnTo>
                <a:lnTo>
                  <a:pt x="2050" y="185"/>
                </a:lnTo>
                <a:lnTo>
                  <a:pt x="2082" y="170"/>
                </a:lnTo>
                <a:lnTo>
                  <a:pt x="2119" y="159"/>
                </a:lnTo>
                <a:lnTo>
                  <a:pt x="2159" y="153"/>
                </a:lnTo>
                <a:lnTo>
                  <a:pt x="2203" y="151"/>
                </a:lnTo>
                <a:close/>
                <a:moveTo>
                  <a:pt x="1291" y="0"/>
                </a:moveTo>
                <a:lnTo>
                  <a:pt x="1313" y="3"/>
                </a:lnTo>
                <a:lnTo>
                  <a:pt x="1332" y="11"/>
                </a:lnTo>
                <a:lnTo>
                  <a:pt x="1348" y="23"/>
                </a:lnTo>
                <a:lnTo>
                  <a:pt x="1360" y="39"/>
                </a:lnTo>
                <a:lnTo>
                  <a:pt x="1369" y="58"/>
                </a:lnTo>
                <a:lnTo>
                  <a:pt x="1372" y="79"/>
                </a:lnTo>
                <a:lnTo>
                  <a:pt x="1372" y="142"/>
                </a:lnTo>
                <a:lnTo>
                  <a:pt x="1419" y="153"/>
                </a:lnTo>
                <a:lnTo>
                  <a:pt x="1466" y="167"/>
                </a:lnTo>
                <a:lnTo>
                  <a:pt x="1509" y="186"/>
                </a:lnTo>
                <a:lnTo>
                  <a:pt x="1549" y="209"/>
                </a:lnTo>
                <a:lnTo>
                  <a:pt x="1562" y="217"/>
                </a:lnTo>
                <a:lnTo>
                  <a:pt x="1572" y="229"/>
                </a:lnTo>
                <a:lnTo>
                  <a:pt x="1582" y="244"/>
                </a:lnTo>
                <a:lnTo>
                  <a:pt x="1588" y="262"/>
                </a:lnTo>
                <a:lnTo>
                  <a:pt x="1590" y="282"/>
                </a:lnTo>
                <a:lnTo>
                  <a:pt x="1587" y="305"/>
                </a:lnTo>
                <a:lnTo>
                  <a:pt x="1579" y="325"/>
                </a:lnTo>
                <a:lnTo>
                  <a:pt x="1565" y="342"/>
                </a:lnTo>
                <a:lnTo>
                  <a:pt x="1548" y="355"/>
                </a:lnTo>
                <a:lnTo>
                  <a:pt x="1527" y="364"/>
                </a:lnTo>
                <a:lnTo>
                  <a:pt x="1504" y="367"/>
                </a:lnTo>
                <a:lnTo>
                  <a:pt x="1487" y="365"/>
                </a:lnTo>
                <a:lnTo>
                  <a:pt x="1472" y="361"/>
                </a:lnTo>
                <a:lnTo>
                  <a:pt x="1457" y="353"/>
                </a:lnTo>
                <a:lnTo>
                  <a:pt x="1412" y="329"/>
                </a:lnTo>
                <a:lnTo>
                  <a:pt x="1369" y="312"/>
                </a:lnTo>
                <a:lnTo>
                  <a:pt x="1324" y="301"/>
                </a:lnTo>
                <a:lnTo>
                  <a:pt x="1282" y="297"/>
                </a:lnTo>
                <a:lnTo>
                  <a:pt x="1253" y="299"/>
                </a:lnTo>
                <a:lnTo>
                  <a:pt x="1229" y="305"/>
                </a:lnTo>
                <a:lnTo>
                  <a:pt x="1209" y="313"/>
                </a:lnTo>
                <a:lnTo>
                  <a:pt x="1194" y="325"/>
                </a:lnTo>
                <a:lnTo>
                  <a:pt x="1183" y="337"/>
                </a:lnTo>
                <a:lnTo>
                  <a:pt x="1176" y="353"/>
                </a:lnTo>
                <a:lnTo>
                  <a:pt x="1174" y="370"/>
                </a:lnTo>
                <a:lnTo>
                  <a:pt x="1174" y="372"/>
                </a:lnTo>
                <a:lnTo>
                  <a:pt x="1175" y="388"/>
                </a:lnTo>
                <a:lnTo>
                  <a:pt x="1178" y="402"/>
                </a:lnTo>
                <a:lnTo>
                  <a:pt x="1186" y="413"/>
                </a:lnTo>
                <a:lnTo>
                  <a:pt x="1195" y="424"/>
                </a:lnTo>
                <a:lnTo>
                  <a:pt x="1210" y="434"/>
                </a:lnTo>
                <a:lnTo>
                  <a:pt x="1228" y="443"/>
                </a:lnTo>
                <a:lnTo>
                  <a:pt x="1251" y="452"/>
                </a:lnTo>
                <a:lnTo>
                  <a:pt x="1280" y="462"/>
                </a:lnTo>
                <a:lnTo>
                  <a:pt x="1315" y="471"/>
                </a:lnTo>
                <a:lnTo>
                  <a:pt x="1355" y="482"/>
                </a:lnTo>
                <a:lnTo>
                  <a:pt x="1396" y="494"/>
                </a:lnTo>
                <a:lnTo>
                  <a:pt x="1433" y="506"/>
                </a:lnTo>
                <a:lnTo>
                  <a:pt x="1468" y="520"/>
                </a:lnTo>
                <a:lnTo>
                  <a:pt x="1499" y="535"/>
                </a:lnTo>
                <a:lnTo>
                  <a:pt x="1527" y="550"/>
                </a:lnTo>
                <a:lnTo>
                  <a:pt x="1551" y="569"/>
                </a:lnTo>
                <a:lnTo>
                  <a:pt x="1572" y="589"/>
                </a:lnTo>
                <a:lnTo>
                  <a:pt x="1589" y="613"/>
                </a:lnTo>
                <a:lnTo>
                  <a:pt x="1603" y="638"/>
                </a:lnTo>
                <a:lnTo>
                  <a:pt x="1611" y="666"/>
                </a:lnTo>
                <a:lnTo>
                  <a:pt x="1618" y="698"/>
                </a:lnTo>
                <a:lnTo>
                  <a:pt x="1620" y="733"/>
                </a:lnTo>
                <a:lnTo>
                  <a:pt x="1620" y="735"/>
                </a:lnTo>
                <a:lnTo>
                  <a:pt x="1618" y="774"/>
                </a:lnTo>
                <a:lnTo>
                  <a:pt x="1610" y="810"/>
                </a:lnTo>
                <a:lnTo>
                  <a:pt x="1599" y="843"/>
                </a:lnTo>
                <a:lnTo>
                  <a:pt x="1583" y="872"/>
                </a:lnTo>
                <a:lnTo>
                  <a:pt x="1563" y="898"/>
                </a:lnTo>
                <a:lnTo>
                  <a:pt x="1540" y="923"/>
                </a:lnTo>
                <a:lnTo>
                  <a:pt x="1512" y="943"/>
                </a:lnTo>
                <a:lnTo>
                  <a:pt x="1482" y="960"/>
                </a:lnTo>
                <a:lnTo>
                  <a:pt x="1448" y="973"/>
                </a:lnTo>
                <a:lnTo>
                  <a:pt x="1411" y="984"/>
                </a:lnTo>
                <a:lnTo>
                  <a:pt x="1372" y="990"/>
                </a:lnTo>
                <a:lnTo>
                  <a:pt x="1372" y="1049"/>
                </a:lnTo>
                <a:lnTo>
                  <a:pt x="1369" y="1070"/>
                </a:lnTo>
                <a:lnTo>
                  <a:pt x="1360" y="1089"/>
                </a:lnTo>
                <a:lnTo>
                  <a:pt x="1348" y="1106"/>
                </a:lnTo>
                <a:lnTo>
                  <a:pt x="1333" y="1118"/>
                </a:lnTo>
                <a:lnTo>
                  <a:pt x="1314" y="1126"/>
                </a:lnTo>
                <a:lnTo>
                  <a:pt x="1293" y="1129"/>
                </a:lnTo>
                <a:lnTo>
                  <a:pt x="1271" y="1126"/>
                </a:lnTo>
                <a:lnTo>
                  <a:pt x="1251" y="1118"/>
                </a:lnTo>
                <a:lnTo>
                  <a:pt x="1235" y="1106"/>
                </a:lnTo>
                <a:lnTo>
                  <a:pt x="1223" y="1089"/>
                </a:lnTo>
                <a:lnTo>
                  <a:pt x="1215" y="1070"/>
                </a:lnTo>
                <a:lnTo>
                  <a:pt x="1212" y="1049"/>
                </a:lnTo>
                <a:lnTo>
                  <a:pt x="1212" y="984"/>
                </a:lnTo>
                <a:lnTo>
                  <a:pt x="1167" y="973"/>
                </a:lnTo>
                <a:lnTo>
                  <a:pt x="1124" y="960"/>
                </a:lnTo>
                <a:lnTo>
                  <a:pt x="1080" y="942"/>
                </a:lnTo>
                <a:lnTo>
                  <a:pt x="1038" y="920"/>
                </a:lnTo>
                <a:lnTo>
                  <a:pt x="999" y="894"/>
                </a:lnTo>
                <a:lnTo>
                  <a:pt x="984" y="882"/>
                </a:lnTo>
                <a:lnTo>
                  <a:pt x="974" y="865"/>
                </a:lnTo>
                <a:lnTo>
                  <a:pt x="966" y="846"/>
                </a:lnTo>
                <a:lnTo>
                  <a:pt x="964" y="825"/>
                </a:lnTo>
                <a:lnTo>
                  <a:pt x="967" y="801"/>
                </a:lnTo>
                <a:lnTo>
                  <a:pt x="976" y="781"/>
                </a:lnTo>
                <a:lnTo>
                  <a:pt x="989" y="765"/>
                </a:lnTo>
                <a:lnTo>
                  <a:pt x="1006" y="752"/>
                </a:lnTo>
                <a:lnTo>
                  <a:pt x="1026" y="743"/>
                </a:lnTo>
                <a:lnTo>
                  <a:pt x="1050" y="740"/>
                </a:lnTo>
                <a:lnTo>
                  <a:pt x="1067" y="741"/>
                </a:lnTo>
                <a:lnTo>
                  <a:pt x="1080" y="746"/>
                </a:lnTo>
                <a:lnTo>
                  <a:pt x="1093" y="751"/>
                </a:lnTo>
                <a:lnTo>
                  <a:pt x="1102" y="757"/>
                </a:lnTo>
                <a:lnTo>
                  <a:pt x="1135" y="778"/>
                </a:lnTo>
                <a:lnTo>
                  <a:pt x="1168" y="797"/>
                </a:lnTo>
                <a:lnTo>
                  <a:pt x="1203" y="812"/>
                </a:lnTo>
                <a:lnTo>
                  <a:pt x="1239" y="823"/>
                </a:lnTo>
                <a:lnTo>
                  <a:pt x="1277" y="830"/>
                </a:lnTo>
                <a:lnTo>
                  <a:pt x="1317" y="832"/>
                </a:lnTo>
                <a:lnTo>
                  <a:pt x="1346" y="830"/>
                </a:lnTo>
                <a:lnTo>
                  <a:pt x="1373" y="825"/>
                </a:lnTo>
                <a:lnTo>
                  <a:pt x="1396" y="816"/>
                </a:lnTo>
                <a:lnTo>
                  <a:pt x="1413" y="805"/>
                </a:lnTo>
                <a:lnTo>
                  <a:pt x="1427" y="790"/>
                </a:lnTo>
                <a:lnTo>
                  <a:pt x="1434" y="773"/>
                </a:lnTo>
                <a:lnTo>
                  <a:pt x="1437" y="753"/>
                </a:lnTo>
                <a:lnTo>
                  <a:pt x="1437" y="751"/>
                </a:lnTo>
                <a:lnTo>
                  <a:pt x="1436" y="737"/>
                </a:lnTo>
                <a:lnTo>
                  <a:pt x="1433" y="726"/>
                </a:lnTo>
                <a:lnTo>
                  <a:pt x="1428" y="714"/>
                </a:lnTo>
                <a:lnTo>
                  <a:pt x="1418" y="703"/>
                </a:lnTo>
                <a:lnTo>
                  <a:pt x="1405" y="694"/>
                </a:lnTo>
                <a:lnTo>
                  <a:pt x="1389" y="684"/>
                </a:lnTo>
                <a:lnTo>
                  <a:pt x="1366" y="675"/>
                </a:lnTo>
                <a:lnTo>
                  <a:pt x="1340" y="665"/>
                </a:lnTo>
                <a:lnTo>
                  <a:pt x="1307" y="655"/>
                </a:lnTo>
                <a:lnTo>
                  <a:pt x="1268" y="644"/>
                </a:lnTo>
                <a:lnTo>
                  <a:pt x="1230" y="635"/>
                </a:lnTo>
                <a:lnTo>
                  <a:pt x="1195" y="624"/>
                </a:lnTo>
                <a:lnTo>
                  <a:pt x="1162" y="613"/>
                </a:lnTo>
                <a:lnTo>
                  <a:pt x="1131" y="600"/>
                </a:lnTo>
                <a:lnTo>
                  <a:pt x="1103" y="586"/>
                </a:lnTo>
                <a:lnTo>
                  <a:pt x="1078" y="572"/>
                </a:lnTo>
                <a:lnTo>
                  <a:pt x="1056" y="554"/>
                </a:lnTo>
                <a:lnTo>
                  <a:pt x="1037" y="535"/>
                </a:lnTo>
                <a:lnTo>
                  <a:pt x="1021" y="511"/>
                </a:lnTo>
                <a:lnTo>
                  <a:pt x="1008" y="486"/>
                </a:lnTo>
                <a:lnTo>
                  <a:pt x="999" y="458"/>
                </a:lnTo>
                <a:lnTo>
                  <a:pt x="993" y="425"/>
                </a:lnTo>
                <a:lnTo>
                  <a:pt x="992" y="389"/>
                </a:lnTo>
                <a:lnTo>
                  <a:pt x="992" y="387"/>
                </a:lnTo>
                <a:lnTo>
                  <a:pt x="994" y="349"/>
                </a:lnTo>
                <a:lnTo>
                  <a:pt x="1001" y="314"/>
                </a:lnTo>
                <a:lnTo>
                  <a:pt x="1014" y="282"/>
                </a:lnTo>
                <a:lnTo>
                  <a:pt x="1031" y="252"/>
                </a:lnTo>
                <a:lnTo>
                  <a:pt x="1052" y="225"/>
                </a:lnTo>
                <a:lnTo>
                  <a:pt x="1077" y="201"/>
                </a:lnTo>
                <a:lnTo>
                  <a:pt x="1107" y="181"/>
                </a:lnTo>
                <a:lnTo>
                  <a:pt x="1138" y="165"/>
                </a:lnTo>
                <a:lnTo>
                  <a:pt x="1174" y="151"/>
                </a:lnTo>
                <a:lnTo>
                  <a:pt x="1212" y="142"/>
                </a:lnTo>
                <a:lnTo>
                  <a:pt x="1212" y="79"/>
                </a:lnTo>
                <a:lnTo>
                  <a:pt x="1215" y="58"/>
                </a:lnTo>
                <a:lnTo>
                  <a:pt x="1223" y="39"/>
                </a:lnTo>
                <a:lnTo>
                  <a:pt x="1235" y="23"/>
                </a:lnTo>
                <a:lnTo>
                  <a:pt x="1251" y="11"/>
                </a:lnTo>
                <a:lnTo>
                  <a:pt x="1270" y="3"/>
                </a:lnTo>
                <a:lnTo>
                  <a:pt x="1291"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pPr marL="0" algn="r" defTabSz="914126" rtl="1" eaLnBrk="1" latinLnBrk="0" hangingPunct="1"/>
            <a:endParaRPr lang="en-US" sz="1799" dirty="0">
              <a:solidFill>
                <a:prstClr val="black"/>
              </a:solidFill>
            </a:endParaRPr>
          </a:p>
        </p:txBody>
      </p:sp>
      <p:sp>
        <p:nvSpPr>
          <p:cNvPr id="240" name="Freeform 6">
            <a:extLst>
              <a:ext uri="{FF2B5EF4-FFF2-40B4-BE49-F238E27FC236}">
                <a16:creationId xmlns="" xmlns:a16="http://schemas.microsoft.com/office/drawing/2014/main" id="{D51E51B1-761F-1047-93C1-3299CF1CBD17}"/>
              </a:ext>
            </a:extLst>
          </p:cNvPr>
          <p:cNvSpPr>
            <a:spLocks noEditPoints="1"/>
          </p:cNvSpPr>
          <p:nvPr/>
        </p:nvSpPr>
        <p:spPr bwMode="auto">
          <a:xfrm>
            <a:off x="5201287" y="4626258"/>
            <a:ext cx="681605" cy="685586"/>
          </a:xfrm>
          <a:custGeom>
            <a:avLst/>
            <a:gdLst>
              <a:gd name="T0" fmla="*/ 1464 w 3331"/>
              <a:gd name="T1" fmla="*/ 2157 h 3309"/>
              <a:gd name="T2" fmla="*/ 1875 w 3331"/>
              <a:gd name="T3" fmla="*/ 1160 h 3309"/>
              <a:gd name="T4" fmla="*/ 2172 w 3331"/>
              <a:gd name="T5" fmla="*/ 1454 h 3309"/>
              <a:gd name="T6" fmla="*/ 755 w 3331"/>
              <a:gd name="T7" fmla="*/ 1454 h 3309"/>
              <a:gd name="T8" fmla="*/ 1051 w 3331"/>
              <a:gd name="T9" fmla="*/ 1160 h 3309"/>
              <a:gd name="T10" fmla="*/ 1464 w 3331"/>
              <a:gd name="T11" fmla="*/ 1339 h 3309"/>
              <a:gd name="T12" fmla="*/ 1900 w 3331"/>
              <a:gd name="T13" fmla="*/ 0 h 3309"/>
              <a:gd name="T14" fmla="*/ 1979 w 3331"/>
              <a:gd name="T15" fmla="*/ 6 h 3309"/>
              <a:gd name="T16" fmla="*/ 2057 w 3331"/>
              <a:gd name="T17" fmla="*/ 33 h 3309"/>
              <a:gd name="T18" fmla="*/ 2090 w 3331"/>
              <a:gd name="T19" fmla="*/ 76 h 3309"/>
              <a:gd name="T20" fmla="*/ 2070 w 3331"/>
              <a:gd name="T21" fmla="*/ 133 h 3309"/>
              <a:gd name="T22" fmla="*/ 2573 w 3331"/>
              <a:gd name="T23" fmla="*/ 1021 h 3309"/>
              <a:gd name="T24" fmla="*/ 2654 w 3331"/>
              <a:gd name="T25" fmla="*/ 1132 h 3309"/>
              <a:gd name="T26" fmla="*/ 2694 w 3331"/>
              <a:gd name="T27" fmla="*/ 1258 h 3309"/>
              <a:gd name="T28" fmla="*/ 2694 w 3331"/>
              <a:gd name="T29" fmla="*/ 1389 h 3309"/>
              <a:gd name="T30" fmla="*/ 2654 w 3331"/>
              <a:gd name="T31" fmla="*/ 1515 h 3309"/>
              <a:gd name="T32" fmla="*/ 2573 w 3331"/>
              <a:gd name="T33" fmla="*/ 1626 h 3309"/>
              <a:gd name="T34" fmla="*/ 2629 w 3331"/>
              <a:gd name="T35" fmla="*/ 2312 h 3309"/>
              <a:gd name="T36" fmla="*/ 3308 w 3331"/>
              <a:gd name="T37" fmla="*/ 2998 h 3309"/>
              <a:gd name="T38" fmla="*/ 3330 w 3331"/>
              <a:gd name="T39" fmla="*/ 3065 h 3309"/>
              <a:gd name="T40" fmla="*/ 3321 w 3331"/>
              <a:gd name="T41" fmla="*/ 3246 h 3309"/>
              <a:gd name="T42" fmla="*/ 3285 w 3331"/>
              <a:gd name="T43" fmla="*/ 3291 h 3309"/>
              <a:gd name="T44" fmla="*/ 3107 w 3331"/>
              <a:gd name="T45" fmla="*/ 3309 h 3309"/>
              <a:gd name="T46" fmla="*/ 3040 w 3331"/>
              <a:gd name="T47" fmla="*/ 3296 h 3309"/>
              <a:gd name="T48" fmla="*/ 2982 w 3331"/>
              <a:gd name="T49" fmla="*/ 3261 h 3309"/>
              <a:gd name="T50" fmla="*/ 2671 w 3331"/>
              <a:gd name="T51" fmla="*/ 2810 h 3309"/>
              <a:gd name="T52" fmla="*/ 2557 w 3331"/>
              <a:gd name="T53" fmla="*/ 2697 h 3309"/>
              <a:gd name="T54" fmla="*/ 2243 w 3331"/>
              <a:gd name="T55" fmla="*/ 2527 h 3309"/>
              <a:gd name="T56" fmla="*/ 1636 w 3331"/>
              <a:gd name="T57" fmla="*/ 2557 h 3309"/>
              <a:gd name="T58" fmla="*/ 1525 w 3331"/>
              <a:gd name="T59" fmla="*/ 2636 h 3309"/>
              <a:gd name="T60" fmla="*/ 1399 w 3331"/>
              <a:gd name="T61" fmla="*/ 2676 h 3309"/>
              <a:gd name="T62" fmla="*/ 1266 w 3331"/>
              <a:gd name="T63" fmla="*/ 2676 h 3309"/>
              <a:gd name="T64" fmla="*/ 1139 w 3331"/>
              <a:gd name="T65" fmla="*/ 2636 h 3309"/>
              <a:gd name="T66" fmla="*/ 1028 w 3331"/>
              <a:gd name="T67" fmla="*/ 2557 h 3309"/>
              <a:gd name="T68" fmla="*/ 323 w 3331"/>
              <a:gd name="T69" fmla="*/ 1871 h 3309"/>
              <a:gd name="T70" fmla="*/ 288 w 3331"/>
              <a:gd name="T71" fmla="*/ 1907 h 3309"/>
              <a:gd name="T72" fmla="*/ 229 w 3331"/>
              <a:gd name="T73" fmla="*/ 1964 h 3309"/>
              <a:gd name="T74" fmla="*/ 156 w 3331"/>
              <a:gd name="T75" fmla="*/ 2038 h 3309"/>
              <a:gd name="T76" fmla="*/ 94 w 3331"/>
              <a:gd name="T77" fmla="*/ 2075 h 3309"/>
              <a:gd name="T78" fmla="*/ 45 w 3331"/>
              <a:gd name="T79" fmla="*/ 2060 h 3309"/>
              <a:gd name="T80" fmla="*/ 13 w 3331"/>
              <a:gd name="T81" fmla="*/ 1997 h 3309"/>
              <a:gd name="T82" fmla="*/ 0 w 3331"/>
              <a:gd name="T83" fmla="*/ 1892 h 3309"/>
              <a:gd name="T84" fmla="*/ 77 w 3331"/>
              <a:gd name="T85" fmla="*/ 462 h 3309"/>
              <a:gd name="T86" fmla="*/ 114 w 3331"/>
              <a:gd name="T87" fmla="*/ 319 h 3309"/>
              <a:gd name="T88" fmla="*/ 200 w 3331"/>
              <a:gd name="T89" fmla="*/ 198 h 3309"/>
              <a:gd name="T90" fmla="*/ 320 w 3331"/>
              <a:gd name="T91" fmla="*/ 114 h 3309"/>
              <a:gd name="T92" fmla="*/ 465 w 3331"/>
              <a:gd name="T93" fmla="*/ 77 h 3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31" h="3309">
                <a:moveTo>
                  <a:pt x="1464" y="1569"/>
                </a:moveTo>
                <a:lnTo>
                  <a:pt x="1167" y="1863"/>
                </a:lnTo>
                <a:lnTo>
                  <a:pt x="1464" y="2157"/>
                </a:lnTo>
                <a:lnTo>
                  <a:pt x="1760" y="1863"/>
                </a:lnTo>
                <a:lnTo>
                  <a:pt x="1464" y="1569"/>
                </a:lnTo>
                <a:close/>
                <a:moveTo>
                  <a:pt x="1875" y="1160"/>
                </a:moveTo>
                <a:lnTo>
                  <a:pt x="1579" y="1454"/>
                </a:lnTo>
                <a:lnTo>
                  <a:pt x="1875" y="1749"/>
                </a:lnTo>
                <a:lnTo>
                  <a:pt x="2172" y="1454"/>
                </a:lnTo>
                <a:lnTo>
                  <a:pt x="1875" y="1160"/>
                </a:lnTo>
                <a:close/>
                <a:moveTo>
                  <a:pt x="1051" y="1160"/>
                </a:moveTo>
                <a:lnTo>
                  <a:pt x="755" y="1454"/>
                </a:lnTo>
                <a:lnTo>
                  <a:pt x="1051" y="1749"/>
                </a:lnTo>
                <a:lnTo>
                  <a:pt x="1348" y="1453"/>
                </a:lnTo>
                <a:lnTo>
                  <a:pt x="1051" y="1160"/>
                </a:lnTo>
                <a:close/>
                <a:moveTo>
                  <a:pt x="1464" y="750"/>
                </a:moveTo>
                <a:lnTo>
                  <a:pt x="1167" y="1045"/>
                </a:lnTo>
                <a:lnTo>
                  <a:pt x="1464" y="1339"/>
                </a:lnTo>
                <a:lnTo>
                  <a:pt x="1760" y="1045"/>
                </a:lnTo>
                <a:lnTo>
                  <a:pt x="1464" y="750"/>
                </a:lnTo>
                <a:close/>
                <a:moveTo>
                  <a:pt x="1900" y="0"/>
                </a:moveTo>
                <a:lnTo>
                  <a:pt x="1905" y="0"/>
                </a:lnTo>
                <a:lnTo>
                  <a:pt x="1943" y="1"/>
                </a:lnTo>
                <a:lnTo>
                  <a:pt x="1979" y="6"/>
                </a:lnTo>
                <a:lnTo>
                  <a:pt x="2010" y="13"/>
                </a:lnTo>
                <a:lnTo>
                  <a:pt x="2036" y="21"/>
                </a:lnTo>
                <a:lnTo>
                  <a:pt x="2057" y="33"/>
                </a:lnTo>
                <a:lnTo>
                  <a:pt x="2074" y="45"/>
                </a:lnTo>
                <a:lnTo>
                  <a:pt x="2084" y="60"/>
                </a:lnTo>
                <a:lnTo>
                  <a:pt x="2090" y="76"/>
                </a:lnTo>
                <a:lnTo>
                  <a:pt x="2089" y="94"/>
                </a:lnTo>
                <a:lnTo>
                  <a:pt x="2082" y="113"/>
                </a:lnTo>
                <a:lnTo>
                  <a:pt x="2070" y="133"/>
                </a:lnTo>
                <a:lnTo>
                  <a:pt x="2051" y="155"/>
                </a:lnTo>
                <a:lnTo>
                  <a:pt x="1876" y="329"/>
                </a:lnTo>
                <a:lnTo>
                  <a:pt x="2573" y="1021"/>
                </a:lnTo>
                <a:lnTo>
                  <a:pt x="2605" y="1056"/>
                </a:lnTo>
                <a:lnTo>
                  <a:pt x="2631" y="1092"/>
                </a:lnTo>
                <a:lnTo>
                  <a:pt x="2654" y="1132"/>
                </a:lnTo>
                <a:lnTo>
                  <a:pt x="2672" y="1172"/>
                </a:lnTo>
                <a:lnTo>
                  <a:pt x="2684" y="1214"/>
                </a:lnTo>
                <a:lnTo>
                  <a:pt x="2694" y="1258"/>
                </a:lnTo>
                <a:lnTo>
                  <a:pt x="2698" y="1301"/>
                </a:lnTo>
                <a:lnTo>
                  <a:pt x="2698" y="1345"/>
                </a:lnTo>
                <a:lnTo>
                  <a:pt x="2694" y="1389"/>
                </a:lnTo>
                <a:lnTo>
                  <a:pt x="2684" y="1431"/>
                </a:lnTo>
                <a:lnTo>
                  <a:pt x="2672" y="1474"/>
                </a:lnTo>
                <a:lnTo>
                  <a:pt x="2654" y="1515"/>
                </a:lnTo>
                <a:lnTo>
                  <a:pt x="2631" y="1554"/>
                </a:lnTo>
                <a:lnTo>
                  <a:pt x="2605" y="1592"/>
                </a:lnTo>
                <a:lnTo>
                  <a:pt x="2573" y="1626"/>
                </a:lnTo>
                <a:lnTo>
                  <a:pt x="2406" y="1792"/>
                </a:lnTo>
                <a:lnTo>
                  <a:pt x="2694" y="2078"/>
                </a:lnTo>
                <a:lnTo>
                  <a:pt x="2629" y="2312"/>
                </a:lnTo>
                <a:lnTo>
                  <a:pt x="3282" y="2961"/>
                </a:lnTo>
                <a:lnTo>
                  <a:pt x="3296" y="2978"/>
                </a:lnTo>
                <a:lnTo>
                  <a:pt x="3308" y="2998"/>
                </a:lnTo>
                <a:lnTo>
                  <a:pt x="3318" y="3019"/>
                </a:lnTo>
                <a:lnTo>
                  <a:pt x="3325" y="3042"/>
                </a:lnTo>
                <a:lnTo>
                  <a:pt x="3330" y="3065"/>
                </a:lnTo>
                <a:lnTo>
                  <a:pt x="3331" y="3086"/>
                </a:lnTo>
                <a:lnTo>
                  <a:pt x="3325" y="3226"/>
                </a:lnTo>
                <a:lnTo>
                  <a:pt x="3321" y="3246"/>
                </a:lnTo>
                <a:lnTo>
                  <a:pt x="3314" y="3264"/>
                </a:lnTo>
                <a:lnTo>
                  <a:pt x="3301" y="3278"/>
                </a:lnTo>
                <a:lnTo>
                  <a:pt x="3285" y="3291"/>
                </a:lnTo>
                <a:lnTo>
                  <a:pt x="3268" y="3299"/>
                </a:lnTo>
                <a:lnTo>
                  <a:pt x="3248" y="3302"/>
                </a:lnTo>
                <a:lnTo>
                  <a:pt x="3107" y="3309"/>
                </a:lnTo>
                <a:lnTo>
                  <a:pt x="3085" y="3308"/>
                </a:lnTo>
                <a:lnTo>
                  <a:pt x="3063" y="3303"/>
                </a:lnTo>
                <a:lnTo>
                  <a:pt x="3040" y="3296"/>
                </a:lnTo>
                <a:lnTo>
                  <a:pt x="3018" y="3286"/>
                </a:lnTo>
                <a:lnTo>
                  <a:pt x="2998" y="3274"/>
                </a:lnTo>
                <a:lnTo>
                  <a:pt x="2982" y="3261"/>
                </a:lnTo>
                <a:lnTo>
                  <a:pt x="2713" y="2993"/>
                </a:lnTo>
                <a:lnTo>
                  <a:pt x="2765" y="2904"/>
                </a:lnTo>
                <a:lnTo>
                  <a:pt x="2671" y="2810"/>
                </a:lnTo>
                <a:lnTo>
                  <a:pt x="2565" y="2847"/>
                </a:lnTo>
                <a:lnTo>
                  <a:pt x="2504" y="2787"/>
                </a:lnTo>
                <a:lnTo>
                  <a:pt x="2557" y="2697"/>
                </a:lnTo>
                <a:lnTo>
                  <a:pt x="2462" y="2603"/>
                </a:lnTo>
                <a:lnTo>
                  <a:pt x="2357" y="2639"/>
                </a:lnTo>
                <a:lnTo>
                  <a:pt x="2243" y="2527"/>
                </a:lnTo>
                <a:lnTo>
                  <a:pt x="2007" y="2591"/>
                </a:lnTo>
                <a:lnTo>
                  <a:pt x="1804" y="2389"/>
                </a:lnTo>
                <a:lnTo>
                  <a:pt x="1636" y="2557"/>
                </a:lnTo>
                <a:lnTo>
                  <a:pt x="1602" y="2587"/>
                </a:lnTo>
                <a:lnTo>
                  <a:pt x="1564" y="2614"/>
                </a:lnTo>
                <a:lnTo>
                  <a:pt x="1525" y="2636"/>
                </a:lnTo>
                <a:lnTo>
                  <a:pt x="1485" y="2653"/>
                </a:lnTo>
                <a:lnTo>
                  <a:pt x="1442" y="2667"/>
                </a:lnTo>
                <a:lnTo>
                  <a:pt x="1399" y="2676"/>
                </a:lnTo>
                <a:lnTo>
                  <a:pt x="1355" y="2680"/>
                </a:lnTo>
                <a:lnTo>
                  <a:pt x="1310" y="2680"/>
                </a:lnTo>
                <a:lnTo>
                  <a:pt x="1266" y="2676"/>
                </a:lnTo>
                <a:lnTo>
                  <a:pt x="1223" y="2667"/>
                </a:lnTo>
                <a:lnTo>
                  <a:pt x="1180" y="2653"/>
                </a:lnTo>
                <a:lnTo>
                  <a:pt x="1139" y="2636"/>
                </a:lnTo>
                <a:lnTo>
                  <a:pt x="1100" y="2614"/>
                </a:lnTo>
                <a:lnTo>
                  <a:pt x="1063" y="2587"/>
                </a:lnTo>
                <a:lnTo>
                  <a:pt x="1028" y="2557"/>
                </a:lnTo>
                <a:lnTo>
                  <a:pt x="331" y="1864"/>
                </a:lnTo>
                <a:lnTo>
                  <a:pt x="329" y="1866"/>
                </a:lnTo>
                <a:lnTo>
                  <a:pt x="323" y="1871"/>
                </a:lnTo>
                <a:lnTo>
                  <a:pt x="314" y="1881"/>
                </a:lnTo>
                <a:lnTo>
                  <a:pt x="303" y="1892"/>
                </a:lnTo>
                <a:lnTo>
                  <a:pt x="288" y="1907"/>
                </a:lnTo>
                <a:lnTo>
                  <a:pt x="270" y="1923"/>
                </a:lnTo>
                <a:lnTo>
                  <a:pt x="251" y="1943"/>
                </a:lnTo>
                <a:lnTo>
                  <a:pt x="229" y="1964"/>
                </a:lnTo>
                <a:lnTo>
                  <a:pt x="206" y="1988"/>
                </a:lnTo>
                <a:lnTo>
                  <a:pt x="182" y="2012"/>
                </a:lnTo>
                <a:lnTo>
                  <a:pt x="156" y="2038"/>
                </a:lnTo>
                <a:lnTo>
                  <a:pt x="134" y="2056"/>
                </a:lnTo>
                <a:lnTo>
                  <a:pt x="114" y="2069"/>
                </a:lnTo>
                <a:lnTo>
                  <a:pt x="94" y="2075"/>
                </a:lnTo>
                <a:lnTo>
                  <a:pt x="76" y="2076"/>
                </a:lnTo>
                <a:lnTo>
                  <a:pt x="60" y="2071"/>
                </a:lnTo>
                <a:lnTo>
                  <a:pt x="45" y="2060"/>
                </a:lnTo>
                <a:lnTo>
                  <a:pt x="32" y="2044"/>
                </a:lnTo>
                <a:lnTo>
                  <a:pt x="21" y="2023"/>
                </a:lnTo>
                <a:lnTo>
                  <a:pt x="13" y="1997"/>
                </a:lnTo>
                <a:lnTo>
                  <a:pt x="6" y="1966"/>
                </a:lnTo>
                <a:lnTo>
                  <a:pt x="2" y="1931"/>
                </a:lnTo>
                <a:lnTo>
                  <a:pt x="0" y="1892"/>
                </a:lnTo>
                <a:lnTo>
                  <a:pt x="0" y="1887"/>
                </a:lnTo>
                <a:lnTo>
                  <a:pt x="1" y="1846"/>
                </a:lnTo>
                <a:lnTo>
                  <a:pt x="77" y="462"/>
                </a:lnTo>
                <a:lnTo>
                  <a:pt x="84" y="412"/>
                </a:lnTo>
                <a:lnTo>
                  <a:pt x="96" y="364"/>
                </a:lnTo>
                <a:lnTo>
                  <a:pt x="114" y="319"/>
                </a:lnTo>
                <a:lnTo>
                  <a:pt x="138" y="276"/>
                </a:lnTo>
                <a:lnTo>
                  <a:pt x="166" y="235"/>
                </a:lnTo>
                <a:lnTo>
                  <a:pt x="200" y="198"/>
                </a:lnTo>
                <a:lnTo>
                  <a:pt x="237" y="166"/>
                </a:lnTo>
                <a:lnTo>
                  <a:pt x="277" y="138"/>
                </a:lnTo>
                <a:lnTo>
                  <a:pt x="320" y="114"/>
                </a:lnTo>
                <a:lnTo>
                  <a:pt x="366" y="95"/>
                </a:lnTo>
                <a:lnTo>
                  <a:pt x="415" y="84"/>
                </a:lnTo>
                <a:lnTo>
                  <a:pt x="465" y="77"/>
                </a:lnTo>
                <a:lnTo>
                  <a:pt x="1858" y="1"/>
                </a:lnTo>
                <a:lnTo>
                  <a:pt x="1900"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pPr marL="0" algn="r" defTabSz="914126" rtl="1" eaLnBrk="1" latinLnBrk="0" hangingPunct="1"/>
            <a:endParaRPr lang="en-US" sz="1799">
              <a:solidFill>
                <a:prstClr val="black"/>
              </a:solidFill>
            </a:endParaRPr>
          </a:p>
        </p:txBody>
      </p:sp>
      <p:sp>
        <p:nvSpPr>
          <p:cNvPr id="241" name="Freeform 16">
            <a:extLst>
              <a:ext uri="{FF2B5EF4-FFF2-40B4-BE49-F238E27FC236}">
                <a16:creationId xmlns="" xmlns:a16="http://schemas.microsoft.com/office/drawing/2014/main" id="{AA5D147D-F46E-2440-9699-51578B314969}"/>
              </a:ext>
            </a:extLst>
          </p:cNvPr>
          <p:cNvSpPr>
            <a:spLocks noEditPoints="1"/>
          </p:cNvSpPr>
          <p:nvPr/>
        </p:nvSpPr>
        <p:spPr bwMode="auto">
          <a:xfrm>
            <a:off x="6722142" y="4648032"/>
            <a:ext cx="551185" cy="574058"/>
          </a:xfrm>
          <a:custGeom>
            <a:avLst/>
            <a:gdLst>
              <a:gd name="T0" fmla="*/ 2264 w 3212"/>
              <a:gd name="T1" fmla="*/ 1326 h 3343"/>
              <a:gd name="T2" fmla="*/ 2473 w 3212"/>
              <a:gd name="T3" fmla="*/ 1519 h 3343"/>
              <a:gd name="T4" fmla="*/ 2488 w 3212"/>
              <a:gd name="T5" fmla="*/ 1700 h 3343"/>
              <a:gd name="T6" fmla="*/ 2330 w 3212"/>
              <a:gd name="T7" fmla="*/ 1680 h 3343"/>
              <a:gd name="T8" fmla="*/ 2220 w 3212"/>
              <a:gd name="T9" fmla="*/ 1581 h 3343"/>
              <a:gd name="T10" fmla="*/ 2050 w 3212"/>
              <a:gd name="T11" fmla="*/ 1636 h 3343"/>
              <a:gd name="T12" fmla="*/ 2120 w 3212"/>
              <a:gd name="T13" fmla="*/ 1777 h 3343"/>
              <a:gd name="T14" fmla="*/ 2404 w 3212"/>
              <a:gd name="T15" fmla="*/ 1910 h 3343"/>
              <a:gd name="T16" fmla="*/ 2488 w 3212"/>
              <a:gd name="T17" fmla="*/ 2143 h 3343"/>
              <a:gd name="T18" fmla="*/ 2303 w 3212"/>
              <a:gd name="T19" fmla="*/ 2392 h 3343"/>
              <a:gd name="T20" fmla="*/ 2186 w 3212"/>
              <a:gd name="T21" fmla="*/ 2567 h 3343"/>
              <a:gd name="T22" fmla="*/ 2061 w 3212"/>
              <a:gd name="T23" fmla="*/ 2468 h 3343"/>
              <a:gd name="T24" fmla="*/ 1853 w 3212"/>
              <a:gd name="T25" fmla="*/ 2275 h 3343"/>
              <a:gd name="T26" fmla="*/ 1837 w 3212"/>
              <a:gd name="T27" fmla="*/ 2094 h 3343"/>
              <a:gd name="T28" fmla="*/ 1995 w 3212"/>
              <a:gd name="T29" fmla="*/ 2112 h 3343"/>
              <a:gd name="T30" fmla="*/ 2131 w 3212"/>
              <a:gd name="T31" fmla="*/ 2217 h 3343"/>
              <a:gd name="T32" fmla="*/ 2281 w 3212"/>
              <a:gd name="T33" fmla="*/ 2140 h 3343"/>
              <a:gd name="T34" fmla="*/ 2176 w 3212"/>
              <a:gd name="T35" fmla="*/ 2005 h 3343"/>
              <a:gd name="T36" fmla="*/ 1898 w 3212"/>
              <a:gd name="T37" fmla="*/ 1857 h 3343"/>
              <a:gd name="T38" fmla="*/ 1845 w 3212"/>
              <a:gd name="T39" fmla="*/ 1609 h 3343"/>
              <a:gd name="T40" fmla="*/ 2061 w 3212"/>
              <a:gd name="T41" fmla="*/ 1388 h 3343"/>
              <a:gd name="T42" fmla="*/ 2163 w 3212"/>
              <a:gd name="T43" fmla="*/ 1224 h 3343"/>
              <a:gd name="T44" fmla="*/ 792 w 3212"/>
              <a:gd name="T45" fmla="*/ 1066 h 3343"/>
              <a:gd name="T46" fmla="*/ 1086 w 3212"/>
              <a:gd name="T47" fmla="*/ 884 h 3343"/>
              <a:gd name="T48" fmla="*/ 1564 w 3212"/>
              <a:gd name="T49" fmla="*/ 1072 h 3343"/>
              <a:gd name="T50" fmla="*/ 1345 w 3212"/>
              <a:gd name="T51" fmla="*/ 2359 h 3343"/>
              <a:gd name="T52" fmla="*/ 391 w 3212"/>
              <a:gd name="T53" fmla="*/ 2359 h 3343"/>
              <a:gd name="T54" fmla="*/ 99 w 3212"/>
              <a:gd name="T55" fmla="*/ 1107 h 3343"/>
              <a:gd name="T56" fmla="*/ 328 w 3212"/>
              <a:gd name="T57" fmla="*/ 923 h 3343"/>
              <a:gd name="T58" fmla="*/ 935 w 3212"/>
              <a:gd name="T59" fmla="*/ 868 h 3343"/>
              <a:gd name="T60" fmla="*/ 919 w 3212"/>
              <a:gd name="T61" fmla="*/ 986 h 3343"/>
              <a:gd name="T62" fmla="*/ 810 w 3212"/>
              <a:gd name="T63" fmla="*/ 1012 h 3343"/>
              <a:gd name="T64" fmla="*/ 726 w 3212"/>
              <a:gd name="T65" fmla="*/ 916 h 3343"/>
              <a:gd name="T66" fmla="*/ 806 w 3212"/>
              <a:gd name="T67" fmla="*/ 853 h 3343"/>
              <a:gd name="T68" fmla="*/ 2540 w 3212"/>
              <a:gd name="T69" fmla="*/ 888 h 3343"/>
              <a:gd name="T70" fmla="*/ 3025 w 3212"/>
              <a:gd name="T71" fmla="*/ 1275 h 3343"/>
              <a:gd name="T72" fmla="*/ 3212 w 3212"/>
              <a:gd name="T73" fmla="*/ 1881 h 3343"/>
              <a:gd name="T74" fmla="*/ 3025 w 3212"/>
              <a:gd name="T75" fmla="*/ 2489 h 3343"/>
              <a:gd name="T76" fmla="*/ 2540 w 3212"/>
              <a:gd name="T77" fmla="*/ 2876 h 3343"/>
              <a:gd name="T78" fmla="*/ 1910 w 3212"/>
              <a:gd name="T79" fmla="*/ 2927 h 3343"/>
              <a:gd name="T80" fmla="*/ 1393 w 3212"/>
              <a:gd name="T81" fmla="*/ 2646 h 3343"/>
              <a:gd name="T82" fmla="*/ 1847 w 3212"/>
              <a:gd name="T83" fmla="*/ 2727 h 3343"/>
              <a:gd name="T84" fmla="*/ 2438 w 3212"/>
              <a:gd name="T85" fmla="*/ 2726 h 3343"/>
              <a:gd name="T86" fmla="*/ 2889 w 3212"/>
              <a:gd name="T87" fmla="*/ 2374 h 3343"/>
              <a:gd name="T88" fmla="*/ 3033 w 3212"/>
              <a:gd name="T89" fmla="*/ 1804 h 3343"/>
              <a:gd name="T90" fmla="*/ 2800 w 3212"/>
              <a:gd name="T91" fmla="*/ 1275 h 3343"/>
              <a:gd name="T92" fmla="*/ 2294 w 3212"/>
              <a:gd name="T93" fmla="*/ 1000 h 3343"/>
              <a:gd name="T94" fmla="*/ 1716 w 3212"/>
              <a:gd name="T95" fmla="*/ 1094 h 3343"/>
              <a:gd name="T96" fmla="*/ 1912 w 3212"/>
              <a:gd name="T97" fmla="*/ 835 h 3343"/>
              <a:gd name="T98" fmla="*/ 1016 w 3212"/>
              <a:gd name="T99" fmla="*/ 44 h 3343"/>
              <a:gd name="T100" fmla="*/ 1212 w 3212"/>
              <a:gd name="T101" fmla="*/ 330 h 3343"/>
              <a:gd name="T102" fmla="*/ 1090 w 3212"/>
              <a:gd name="T103" fmla="*/ 658 h 3343"/>
              <a:gd name="T104" fmla="*/ 746 w 3212"/>
              <a:gd name="T105" fmla="*/ 741 h 3343"/>
              <a:gd name="T106" fmla="*/ 489 w 3212"/>
              <a:gd name="T107" fmla="*/ 512 h 3343"/>
              <a:gd name="T108" fmla="*/ 531 w 3212"/>
              <a:gd name="T109" fmla="*/ 162 h 3343"/>
              <a:gd name="T110" fmla="*/ 839 w 3212"/>
              <a:gd name="T111" fmla="*/ 0 h 3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12" h="3343">
                <a:moveTo>
                  <a:pt x="2163" y="1224"/>
                </a:moveTo>
                <a:lnTo>
                  <a:pt x="2186" y="1227"/>
                </a:lnTo>
                <a:lnTo>
                  <a:pt x="2207" y="1234"/>
                </a:lnTo>
                <a:lnTo>
                  <a:pt x="2226" y="1246"/>
                </a:lnTo>
                <a:lnTo>
                  <a:pt x="2242" y="1262"/>
                </a:lnTo>
                <a:lnTo>
                  <a:pt x="2254" y="1280"/>
                </a:lnTo>
                <a:lnTo>
                  <a:pt x="2262" y="1302"/>
                </a:lnTo>
                <a:lnTo>
                  <a:pt x="2264" y="1326"/>
                </a:lnTo>
                <a:lnTo>
                  <a:pt x="2264" y="1385"/>
                </a:lnTo>
                <a:lnTo>
                  <a:pt x="2304" y="1396"/>
                </a:lnTo>
                <a:lnTo>
                  <a:pt x="2341" y="1410"/>
                </a:lnTo>
                <a:lnTo>
                  <a:pt x="2374" y="1428"/>
                </a:lnTo>
                <a:lnTo>
                  <a:pt x="2404" y="1448"/>
                </a:lnTo>
                <a:lnTo>
                  <a:pt x="2430" y="1470"/>
                </a:lnTo>
                <a:lnTo>
                  <a:pt x="2454" y="1494"/>
                </a:lnTo>
                <a:lnTo>
                  <a:pt x="2473" y="1519"/>
                </a:lnTo>
                <a:lnTo>
                  <a:pt x="2490" y="1544"/>
                </a:lnTo>
                <a:lnTo>
                  <a:pt x="2503" y="1570"/>
                </a:lnTo>
                <a:lnTo>
                  <a:pt x="2513" y="1595"/>
                </a:lnTo>
                <a:lnTo>
                  <a:pt x="2517" y="1619"/>
                </a:lnTo>
                <a:lnTo>
                  <a:pt x="2517" y="1641"/>
                </a:lnTo>
                <a:lnTo>
                  <a:pt x="2512" y="1663"/>
                </a:lnTo>
                <a:lnTo>
                  <a:pt x="2502" y="1683"/>
                </a:lnTo>
                <a:lnTo>
                  <a:pt x="2488" y="1700"/>
                </a:lnTo>
                <a:lnTo>
                  <a:pt x="2470" y="1713"/>
                </a:lnTo>
                <a:lnTo>
                  <a:pt x="2448" y="1724"/>
                </a:lnTo>
                <a:lnTo>
                  <a:pt x="2426" y="1729"/>
                </a:lnTo>
                <a:lnTo>
                  <a:pt x="2403" y="1728"/>
                </a:lnTo>
                <a:lnTo>
                  <a:pt x="2381" y="1723"/>
                </a:lnTo>
                <a:lnTo>
                  <a:pt x="2362" y="1712"/>
                </a:lnTo>
                <a:lnTo>
                  <a:pt x="2344" y="1699"/>
                </a:lnTo>
                <a:lnTo>
                  <a:pt x="2330" y="1680"/>
                </a:lnTo>
                <a:lnTo>
                  <a:pt x="2321" y="1660"/>
                </a:lnTo>
                <a:lnTo>
                  <a:pt x="2314" y="1646"/>
                </a:lnTo>
                <a:lnTo>
                  <a:pt x="2306" y="1633"/>
                </a:lnTo>
                <a:lnTo>
                  <a:pt x="2295" y="1621"/>
                </a:lnTo>
                <a:lnTo>
                  <a:pt x="2280" y="1608"/>
                </a:lnTo>
                <a:lnTo>
                  <a:pt x="2264" y="1598"/>
                </a:lnTo>
                <a:lnTo>
                  <a:pt x="2243" y="1589"/>
                </a:lnTo>
                <a:lnTo>
                  <a:pt x="2220" y="1581"/>
                </a:lnTo>
                <a:lnTo>
                  <a:pt x="2193" y="1576"/>
                </a:lnTo>
                <a:lnTo>
                  <a:pt x="2163" y="1575"/>
                </a:lnTo>
                <a:lnTo>
                  <a:pt x="2136" y="1577"/>
                </a:lnTo>
                <a:lnTo>
                  <a:pt x="2113" y="1584"/>
                </a:lnTo>
                <a:lnTo>
                  <a:pt x="2093" y="1593"/>
                </a:lnTo>
                <a:lnTo>
                  <a:pt x="2075" y="1605"/>
                </a:lnTo>
                <a:lnTo>
                  <a:pt x="2061" y="1620"/>
                </a:lnTo>
                <a:lnTo>
                  <a:pt x="2050" y="1636"/>
                </a:lnTo>
                <a:lnTo>
                  <a:pt x="2043" y="1653"/>
                </a:lnTo>
                <a:lnTo>
                  <a:pt x="2040" y="1671"/>
                </a:lnTo>
                <a:lnTo>
                  <a:pt x="2040" y="1693"/>
                </a:lnTo>
                <a:lnTo>
                  <a:pt x="2046" y="1712"/>
                </a:lnTo>
                <a:lnTo>
                  <a:pt x="2058" y="1732"/>
                </a:lnTo>
                <a:lnTo>
                  <a:pt x="2073" y="1748"/>
                </a:lnTo>
                <a:lnTo>
                  <a:pt x="2094" y="1764"/>
                </a:lnTo>
                <a:lnTo>
                  <a:pt x="2120" y="1777"/>
                </a:lnTo>
                <a:lnTo>
                  <a:pt x="2149" y="1789"/>
                </a:lnTo>
                <a:lnTo>
                  <a:pt x="2183" y="1797"/>
                </a:lnTo>
                <a:lnTo>
                  <a:pt x="2231" y="1809"/>
                </a:lnTo>
                <a:lnTo>
                  <a:pt x="2273" y="1825"/>
                </a:lnTo>
                <a:lnTo>
                  <a:pt x="2312" y="1842"/>
                </a:lnTo>
                <a:lnTo>
                  <a:pt x="2346" y="1863"/>
                </a:lnTo>
                <a:lnTo>
                  <a:pt x="2377" y="1886"/>
                </a:lnTo>
                <a:lnTo>
                  <a:pt x="2404" y="1910"/>
                </a:lnTo>
                <a:lnTo>
                  <a:pt x="2427" y="1937"/>
                </a:lnTo>
                <a:lnTo>
                  <a:pt x="2446" y="1965"/>
                </a:lnTo>
                <a:lnTo>
                  <a:pt x="2462" y="1994"/>
                </a:lnTo>
                <a:lnTo>
                  <a:pt x="2474" y="2024"/>
                </a:lnTo>
                <a:lnTo>
                  <a:pt x="2482" y="2054"/>
                </a:lnTo>
                <a:lnTo>
                  <a:pt x="2488" y="2084"/>
                </a:lnTo>
                <a:lnTo>
                  <a:pt x="2489" y="2114"/>
                </a:lnTo>
                <a:lnTo>
                  <a:pt x="2488" y="2143"/>
                </a:lnTo>
                <a:lnTo>
                  <a:pt x="2480" y="2185"/>
                </a:lnTo>
                <a:lnTo>
                  <a:pt x="2468" y="2223"/>
                </a:lnTo>
                <a:lnTo>
                  <a:pt x="2450" y="2259"/>
                </a:lnTo>
                <a:lnTo>
                  <a:pt x="2429" y="2293"/>
                </a:lnTo>
                <a:lnTo>
                  <a:pt x="2403" y="2323"/>
                </a:lnTo>
                <a:lnTo>
                  <a:pt x="2373" y="2350"/>
                </a:lnTo>
                <a:lnTo>
                  <a:pt x="2339" y="2372"/>
                </a:lnTo>
                <a:lnTo>
                  <a:pt x="2303" y="2392"/>
                </a:lnTo>
                <a:lnTo>
                  <a:pt x="2264" y="2406"/>
                </a:lnTo>
                <a:lnTo>
                  <a:pt x="2264" y="2468"/>
                </a:lnTo>
                <a:lnTo>
                  <a:pt x="2262" y="2492"/>
                </a:lnTo>
                <a:lnTo>
                  <a:pt x="2254" y="2512"/>
                </a:lnTo>
                <a:lnTo>
                  <a:pt x="2242" y="2532"/>
                </a:lnTo>
                <a:lnTo>
                  <a:pt x="2226" y="2547"/>
                </a:lnTo>
                <a:lnTo>
                  <a:pt x="2207" y="2560"/>
                </a:lnTo>
                <a:lnTo>
                  <a:pt x="2186" y="2567"/>
                </a:lnTo>
                <a:lnTo>
                  <a:pt x="2163" y="2570"/>
                </a:lnTo>
                <a:lnTo>
                  <a:pt x="2139" y="2567"/>
                </a:lnTo>
                <a:lnTo>
                  <a:pt x="2119" y="2560"/>
                </a:lnTo>
                <a:lnTo>
                  <a:pt x="2099" y="2547"/>
                </a:lnTo>
                <a:lnTo>
                  <a:pt x="2083" y="2532"/>
                </a:lnTo>
                <a:lnTo>
                  <a:pt x="2071" y="2512"/>
                </a:lnTo>
                <a:lnTo>
                  <a:pt x="2064" y="2492"/>
                </a:lnTo>
                <a:lnTo>
                  <a:pt x="2061" y="2468"/>
                </a:lnTo>
                <a:lnTo>
                  <a:pt x="2061" y="2409"/>
                </a:lnTo>
                <a:lnTo>
                  <a:pt x="2022" y="2398"/>
                </a:lnTo>
                <a:lnTo>
                  <a:pt x="1984" y="2382"/>
                </a:lnTo>
                <a:lnTo>
                  <a:pt x="1952" y="2365"/>
                </a:lnTo>
                <a:lnTo>
                  <a:pt x="1922" y="2345"/>
                </a:lnTo>
                <a:lnTo>
                  <a:pt x="1895" y="2323"/>
                </a:lnTo>
                <a:lnTo>
                  <a:pt x="1872" y="2300"/>
                </a:lnTo>
                <a:lnTo>
                  <a:pt x="1853" y="2275"/>
                </a:lnTo>
                <a:lnTo>
                  <a:pt x="1836" y="2250"/>
                </a:lnTo>
                <a:lnTo>
                  <a:pt x="1823" y="2224"/>
                </a:lnTo>
                <a:lnTo>
                  <a:pt x="1812" y="2198"/>
                </a:lnTo>
                <a:lnTo>
                  <a:pt x="1807" y="2175"/>
                </a:lnTo>
                <a:lnTo>
                  <a:pt x="1808" y="2153"/>
                </a:lnTo>
                <a:lnTo>
                  <a:pt x="1813" y="2131"/>
                </a:lnTo>
                <a:lnTo>
                  <a:pt x="1824" y="2111"/>
                </a:lnTo>
                <a:lnTo>
                  <a:pt x="1837" y="2094"/>
                </a:lnTo>
                <a:lnTo>
                  <a:pt x="1856" y="2079"/>
                </a:lnTo>
                <a:lnTo>
                  <a:pt x="1876" y="2070"/>
                </a:lnTo>
                <a:lnTo>
                  <a:pt x="1900" y="2065"/>
                </a:lnTo>
                <a:lnTo>
                  <a:pt x="1923" y="2065"/>
                </a:lnTo>
                <a:lnTo>
                  <a:pt x="1944" y="2071"/>
                </a:lnTo>
                <a:lnTo>
                  <a:pt x="1964" y="2080"/>
                </a:lnTo>
                <a:lnTo>
                  <a:pt x="1981" y="2095"/>
                </a:lnTo>
                <a:lnTo>
                  <a:pt x="1995" y="2112"/>
                </a:lnTo>
                <a:lnTo>
                  <a:pt x="2005" y="2134"/>
                </a:lnTo>
                <a:lnTo>
                  <a:pt x="2012" y="2150"/>
                </a:lnTo>
                <a:lnTo>
                  <a:pt x="2023" y="2165"/>
                </a:lnTo>
                <a:lnTo>
                  <a:pt x="2038" y="2179"/>
                </a:lnTo>
                <a:lnTo>
                  <a:pt x="2056" y="2192"/>
                </a:lnTo>
                <a:lnTo>
                  <a:pt x="2077" y="2203"/>
                </a:lnTo>
                <a:lnTo>
                  <a:pt x="2102" y="2211"/>
                </a:lnTo>
                <a:lnTo>
                  <a:pt x="2131" y="2217"/>
                </a:lnTo>
                <a:lnTo>
                  <a:pt x="2163" y="2219"/>
                </a:lnTo>
                <a:lnTo>
                  <a:pt x="2189" y="2217"/>
                </a:lnTo>
                <a:lnTo>
                  <a:pt x="2212" y="2210"/>
                </a:lnTo>
                <a:lnTo>
                  <a:pt x="2233" y="2201"/>
                </a:lnTo>
                <a:lnTo>
                  <a:pt x="2250" y="2189"/>
                </a:lnTo>
                <a:lnTo>
                  <a:pt x="2264" y="2174"/>
                </a:lnTo>
                <a:lnTo>
                  <a:pt x="2274" y="2158"/>
                </a:lnTo>
                <a:lnTo>
                  <a:pt x="2281" y="2140"/>
                </a:lnTo>
                <a:lnTo>
                  <a:pt x="2286" y="2123"/>
                </a:lnTo>
                <a:lnTo>
                  <a:pt x="2286" y="2101"/>
                </a:lnTo>
                <a:lnTo>
                  <a:pt x="2279" y="2080"/>
                </a:lnTo>
                <a:lnTo>
                  <a:pt x="2268" y="2062"/>
                </a:lnTo>
                <a:lnTo>
                  <a:pt x="2253" y="2045"/>
                </a:lnTo>
                <a:lnTo>
                  <a:pt x="2231" y="2030"/>
                </a:lnTo>
                <a:lnTo>
                  <a:pt x="2206" y="2017"/>
                </a:lnTo>
                <a:lnTo>
                  <a:pt x="2176" y="2005"/>
                </a:lnTo>
                <a:lnTo>
                  <a:pt x="2142" y="1996"/>
                </a:lnTo>
                <a:lnTo>
                  <a:pt x="2095" y="1985"/>
                </a:lnTo>
                <a:lnTo>
                  <a:pt x="2052" y="1969"/>
                </a:lnTo>
                <a:lnTo>
                  <a:pt x="2013" y="1952"/>
                </a:lnTo>
                <a:lnTo>
                  <a:pt x="1978" y="1931"/>
                </a:lnTo>
                <a:lnTo>
                  <a:pt x="1948" y="1908"/>
                </a:lnTo>
                <a:lnTo>
                  <a:pt x="1922" y="1884"/>
                </a:lnTo>
                <a:lnTo>
                  <a:pt x="1898" y="1857"/>
                </a:lnTo>
                <a:lnTo>
                  <a:pt x="1879" y="1829"/>
                </a:lnTo>
                <a:lnTo>
                  <a:pt x="1864" y="1800"/>
                </a:lnTo>
                <a:lnTo>
                  <a:pt x="1852" y="1770"/>
                </a:lnTo>
                <a:lnTo>
                  <a:pt x="1843" y="1740"/>
                </a:lnTo>
                <a:lnTo>
                  <a:pt x="1838" y="1710"/>
                </a:lnTo>
                <a:lnTo>
                  <a:pt x="1836" y="1679"/>
                </a:lnTo>
                <a:lnTo>
                  <a:pt x="1838" y="1650"/>
                </a:lnTo>
                <a:lnTo>
                  <a:pt x="1845" y="1609"/>
                </a:lnTo>
                <a:lnTo>
                  <a:pt x="1858" y="1570"/>
                </a:lnTo>
                <a:lnTo>
                  <a:pt x="1875" y="1534"/>
                </a:lnTo>
                <a:lnTo>
                  <a:pt x="1897" y="1501"/>
                </a:lnTo>
                <a:lnTo>
                  <a:pt x="1923" y="1471"/>
                </a:lnTo>
                <a:lnTo>
                  <a:pt x="1953" y="1444"/>
                </a:lnTo>
                <a:lnTo>
                  <a:pt x="1986" y="1421"/>
                </a:lnTo>
                <a:lnTo>
                  <a:pt x="2023" y="1402"/>
                </a:lnTo>
                <a:lnTo>
                  <a:pt x="2061" y="1388"/>
                </a:lnTo>
                <a:lnTo>
                  <a:pt x="2061" y="1326"/>
                </a:lnTo>
                <a:lnTo>
                  <a:pt x="2064" y="1302"/>
                </a:lnTo>
                <a:lnTo>
                  <a:pt x="2071" y="1280"/>
                </a:lnTo>
                <a:lnTo>
                  <a:pt x="2083" y="1262"/>
                </a:lnTo>
                <a:lnTo>
                  <a:pt x="2099" y="1246"/>
                </a:lnTo>
                <a:lnTo>
                  <a:pt x="2117" y="1234"/>
                </a:lnTo>
                <a:lnTo>
                  <a:pt x="2139" y="1227"/>
                </a:lnTo>
                <a:lnTo>
                  <a:pt x="2163" y="1224"/>
                </a:lnTo>
                <a:close/>
                <a:moveTo>
                  <a:pt x="594" y="884"/>
                </a:moveTo>
                <a:lnTo>
                  <a:pt x="761" y="1268"/>
                </a:lnTo>
                <a:lnTo>
                  <a:pt x="780" y="1076"/>
                </a:lnTo>
                <a:lnTo>
                  <a:pt x="781" y="1073"/>
                </a:lnTo>
                <a:lnTo>
                  <a:pt x="783" y="1070"/>
                </a:lnTo>
                <a:lnTo>
                  <a:pt x="786" y="1068"/>
                </a:lnTo>
                <a:lnTo>
                  <a:pt x="789" y="1066"/>
                </a:lnTo>
                <a:lnTo>
                  <a:pt x="792" y="1066"/>
                </a:lnTo>
                <a:lnTo>
                  <a:pt x="887" y="1066"/>
                </a:lnTo>
                <a:lnTo>
                  <a:pt x="891" y="1066"/>
                </a:lnTo>
                <a:lnTo>
                  <a:pt x="893" y="1067"/>
                </a:lnTo>
                <a:lnTo>
                  <a:pt x="896" y="1070"/>
                </a:lnTo>
                <a:lnTo>
                  <a:pt x="898" y="1072"/>
                </a:lnTo>
                <a:lnTo>
                  <a:pt x="898" y="1076"/>
                </a:lnTo>
                <a:lnTo>
                  <a:pt x="920" y="1263"/>
                </a:lnTo>
                <a:lnTo>
                  <a:pt x="1086" y="884"/>
                </a:lnTo>
                <a:lnTo>
                  <a:pt x="1350" y="923"/>
                </a:lnTo>
                <a:lnTo>
                  <a:pt x="1390" y="931"/>
                </a:lnTo>
                <a:lnTo>
                  <a:pt x="1427" y="944"/>
                </a:lnTo>
                <a:lnTo>
                  <a:pt x="1461" y="962"/>
                </a:lnTo>
                <a:lnTo>
                  <a:pt x="1492" y="985"/>
                </a:lnTo>
                <a:lnTo>
                  <a:pt x="1520" y="1010"/>
                </a:lnTo>
                <a:lnTo>
                  <a:pt x="1543" y="1039"/>
                </a:lnTo>
                <a:lnTo>
                  <a:pt x="1564" y="1072"/>
                </a:lnTo>
                <a:lnTo>
                  <a:pt x="1579" y="1107"/>
                </a:lnTo>
                <a:lnTo>
                  <a:pt x="1591" y="1144"/>
                </a:lnTo>
                <a:lnTo>
                  <a:pt x="1597" y="1184"/>
                </a:lnTo>
                <a:lnTo>
                  <a:pt x="1678" y="2128"/>
                </a:lnTo>
                <a:lnTo>
                  <a:pt x="1419" y="2128"/>
                </a:lnTo>
                <a:lnTo>
                  <a:pt x="1375" y="1491"/>
                </a:lnTo>
                <a:lnTo>
                  <a:pt x="1316" y="1925"/>
                </a:lnTo>
                <a:lnTo>
                  <a:pt x="1345" y="2359"/>
                </a:lnTo>
                <a:lnTo>
                  <a:pt x="1259" y="2359"/>
                </a:lnTo>
                <a:lnTo>
                  <a:pt x="1259" y="3343"/>
                </a:lnTo>
                <a:lnTo>
                  <a:pt x="911" y="3343"/>
                </a:lnTo>
                <a:lnTo>
                  <a:pt x="856" y="2359"/>
                </a:lnTo>
                <a:lnTo>
                  <a:pt x="794" y="2359"/>
                </a:lnTo>
                <a:lnTo>
                  <a:pt x="738" y="3343"/>
                </a:lnTo>
                <a:lnTo>
                  <a:pt x="391" y="3343"/>
                </a:lnTo>
                <a:lnTo>
                  <a:pt x="391" y="2359"/>
                </a:lnTo>
                <a:lnTo>
                  <a:pt x="333" y="2359"/>
                </a:lnTo>
                <a:lnTo>
                  <a:pt x="362" y="1925"/>
                </a:lnTo>
                <a:lnTo>
                  <a:pt x="304" y="1491"/>
                </a:lnTo>
                <a:lnTo>
                  <a:pt x="261" y="2128"/>
                </a:lnTo>
                <a:lnTo>
                  <a:pt x="0" y="2128"/>
                </a:lnTo>
                <a:lnTo>
                  <a:pt x="81" y="1184"/>
                </a:lnTo>
                <a:lnTo>
                  <a:pt x="88" y="1144"/>
                </a:lnTo>
                <a:lnTo>
                  <a:pt x="99" y="1107"/>
                </a:lnTo>
                <a:lnTo>
                  <a:pt x="115" y="1072"/>
                </a:lnTo>
                <a:lnTo>
                  <a:pt x="135" y="1039"/>
                </a:lnTo>
                <a:lnTo>
                  <a:pt x="160" y="1010"/>
                </a:lnTo>
                <a:lnTo>
                  <a:pt x="188" y="985"/>
                </a:lnTo>
                <a:lnTo>
                  <a:pt x="219" y="962"/>
                </a:lnTo>
                <a:lnTo>
                  <a:pt x="253" y="944"/>
                </a:lnTo>
                <a:lnTo>
                  <a:pt x="290" y="931"/>
                </a:lnTo>
                <a:lnTo>
                  <a:pt x="328" y="923"/>
                </a:lnTo>
                <a:lnTo>
                  <a:pt x="594" y="884"/>
                </a:lnTo>
                <a:close/>
                <a:moveTo>
                  <a:pt x="839" y="852"/>
                </a:moveTo>
                <a:lnTo>
                  <a:pt x="856" y="852"/>
                </a:lnTo>
                <a:lnTo>
                  <a:pt x="872" y="853"/>
                </a:lnTo>
                <a:lnTo>
                  <a:pt x="890" y="855"/>
                </a:lnTo>
                <a:lnTo>
                  <a:pt x="906" y="858"/>
                </a:lnTo>
                <a:lnTo>
                  <a:pt x="922" y="862"/>
                </a:lnTo>
                <a:lnTo>
                  <a:pt x="935" y="868"/>
                </a:lnTo>
                <a:lnTo>
                  <a:pt x="945" y="875"/>
                </a:lnTo>
                <a:lnTo>
                  <a:pt x="953" y="886"/>
                </a:lnTo>
                <a:lnTo>
                  <a:pt x="956" y="898"/>
                </a:lnTo>
                <a:lnTo>
                  <a:pt x="953" y="916"/>
                </a:lnTo>
                <a:lnTo>
                  <a:pt x="947" y="935"/>
                </a:lnTo>
                <a:lnTo>
                  <a:pt x="938" y="954"/>
                </a:lnTo>
                <a:lnTo>
                  <a:pt x="929" y="970"/>
                </a:lnTo>
                <a:lnTo>
                  <a:pt x="919" y="986"/>
                </a:lnTo>
                <a:lnTo>
                  <a:pt x="909" y="996"/>
                </a:lnTo>
                <a:lnTo>
                  <a:pt x="897" y="1004"/>
                </a:lnTo>
                <a:lnTo>
                  <a:pt x="883" y="1009"/>
                </a:lnTo>
                <a:lnTo>
                  <a:pt x="869" y="1012"/>
                </a:lnTo>
                <a:lnTo>
                  <a:pt x="854" y="1013"/>
                </a:lnTo>
                <a:lnTo>
                  <a:pt x="839" y="1013"/>
                </a:lnTo>
                <a:lnTo>
                  <a:pt x="825" y="1013"/>
                </a:lnTo>
                <a:lnTo>
                  <a:pt x="810" y="1012"/>
                </a:lnTo>
                <a:lnTo>
                  <a:pt x="795" y="1009"/>
                </a:lnTo>
                <a:lnTo>
                  <a:pt x="781" y="1004"/>
                </a:lnTo>
                <a:lnTo>
                  <a:pt x="770" y="996"/>
                </a:lnTo>
                <a:lnTo>
                  <a:pt x="761" y="986"/>
                </a:lnTo>
                <a:lnTo>
                  <a:pt x="750" y="970"/>
                </a:lnTo>
                <a:lnTo>
                  <a:pt x="740" y="954"/>
                </a:lnTo>
                <a:lnTo>
                  <a:pt x="732" y="935"/>
                </a:lnTo>
                <a:lnTo>
                  <a:pt x="726" y="916"/>
                </a:lnTo>
                <a:lnTo>
                  <a:pt x="724" y="898"/>
                </a:lnTo>
                <a:lnTo>
                  <a:pt x="726" y="886"/>
                </a:lnTo>
                <a:lnTo>
                  <a:pt x="733" y="875"/>
                </a:lnTo>
                <a:lnTo>
                  <a:pt x="743" y="868"/>
                </a:lnTo>
                <a:lnTo>
                  <a:pt x="757" y="862"/>
                </a:lnTo>
                <a:lnTo>
                  <a:pt x="772" y="858"/>
                </a:lnTo>
                <a:lnTo>
                  <a:pt x="790" y="855"/>
                </a:lnTo>
                <a:lnTo>
                  <a:pt x="806" y="853"/>
                </a:lnTo>
                <a:lnTo>
                  <a:pt x="824" y="852"/>
                </a:lnTo>
                <a:lnTo>
                  <a:pt x="839" y="852"/>
                </a:lnTo>
                <a:close/>
                <a:moveTo>
                  <a:pt x="2141" y="811"/>
                </a:moveTo>
                <a:lnTo>
                  <a:pt x="2226" y="814"/>
                </a:lnTo>
                <a:lnTo>
                  <a:pt x="2307" y="824"/>
                </a:lnTo>
                <a:lnTo>
                  <a:pt x="2388" y="839"/>
                </a:lnTo>
                <a:lnTo>
                  <a:pt x="2465" y="861"/>
                </a:lnTo>
                <a:lnTo>
                  <a:pt x="2540" y="888"/>
                </a:lnTo>
                <a:lnTo>
                  <a:pt x="2612" y="920"/>
                </a:lnTo>
                <a:lnTo>
                  <a:pt x="2682" y="957"/>
                </a:lnTo>
                <a:lnTo>
                  <a:pt x="2748" y="999"/>
                </a:lnTo>
                <a:lnTo>
                  <a:pt x="2811" y="1046"/>
                </a:lnTo>
                <a:lnTo>
                  <a:pt x="2871" y="1097"/>
                </a:lnTo>
                <a:lnTo>
                  <a:pt x="2926" y="1153"/>
                </a:lnTo>
                <a:lnTo>
                  <a:pt x="2977" y="1212"/>
                </a:lnTo>
                <a:lnTo>
                  <a:pt x="3025" y="1275"/>
                </a:lnTo>
                <a:lnTo>
                  <a:pt x="3066" y="1341"/>
                </a:lnTo>
                <a:lnTo>
                  <a:pt x="3104" y="1410"/>
                </a:lnTo>
                <a:lnTo>
                  <a:pt x="3136" y="1484"/>
                </a:lnTo>
                <a:lnTo>
                  <a:pt x="3163" y="1559"/>
                </a:lnTo>
                <a:lnTo>
                  <a:pt x="3184" y="1636"/>
                </a:lnTo>
                <a:lnTo>
                  <a:pt x="3200" y="1717"/>
                </a:lnTo>
                <a:lnTo>
                  <a:pt x="3209" y="1798"/>
                </a:lnTo>
                <a:lnTo>
                  <a:pt x="3212" y="1881"/>
                </a:lnTo>
                <a:lnTo>
                  <a:pt x="3209" y="1965"/>
                </a:lnTo>
                <a:lnTo>
                  <a:pt x="3200" y="2047"/>
                </a:lnTo>
                <a:lnTo>
                  <a:pt x="3184" y="2127"/>
                </a:lnTo>
                <a:lnTo>
                  <a:pt x="3163" y="2205"/>
                </a:lnTo>
                <a:lnTo>
                  <a:pt x="3136" y="2280"/>
                </a:lnTo>
                <a:lnTo>
                  <a:pt x="3104" y="2353"/>
                </a:lnTo>
                <a:lnTo>
                  <a:pt x="3066" y="2422"/>
                </a:lnTo>
                <a:lnTo>
                  <a:pt x="3025" y="2489"/>
                </a:lnTo>
                <a:lnTo>
                  <a:pt x="2977" y="2552"/>
                </a:lnTo>
                <a:lnTo>
                  <a:pt x="2926" y="2610"/>
                </a:lnTo>
                <a:lnTo>
                  <a:pt x="2871" y="2666"/>
                </a:lnTo>
                <a:lnTo>
                  <a:pt x="2811" y="2718"/>
                </a:lnTo>
                <a:lnTo>
                  <a:pt x="2748" y="2764"/>
                </a:lnTo>
                <a:lnTo>
                  <a:pt x="2682" y="2806"/>
                </a:lnTo>
                <a:lnTo>
                  <a:pt x="2612" y="2843"/>
                </a:lnTo>
                <a:lnTo>
                  <a:pt x="2540" y="2876"/>
                </a:lnTo>
                <a:lnTo>
                  <a:pt x="2465" y="2903"/>
                </a:lnTo>
                <a:lnTo>
                  <a:pt x="2388" y="2924"/>
                </a:lnTo>
                <a:lnTo>
                  <a:pt x="2307" y="2940"/>
                </a:lnTo>
                <a:lnTo>
                  <a:pt x="2226" y="2949"/>
                </a:lnTo>
                <a:lnTo>
                  <a:pt x="2141" y="2953"/>
                </a:lnTo>
                <a:lnTo>
                  <a:pt x="2063" y="2949"/>
                </a:lnTo>
                <a:lnTo>
                  <a:pt x="1986" y="2941"/>
                </a:lnTo>
                <a:lnTo>
                  <a:pt x="1910" y="2927"/>
                </a:lnTo>
                <a:lnTo>
                  <a:pt x="1837" y="2908"/>
                </a:lnTo>
                <a:lnTo>
                  <a:pt x="1765" y="2885"/>
                </a:lnTo>
                <a:lnTo>
                  <a:pt x="1696" y="2856"/>
                </a:lnTo>
                <a:lnTo>
                  <a:pt x="1630" y="2822"/>
                </a:lnTo>
                <a:lnTo>
                  <a:pt x="1566" y="2785"/>
                </a:lnTo>
                <a:lnTo>
                  <a:pt x="1505" y="2742"/>
                </a:lnTo>
                <a:lnTo>
                  <a:pt x="1447" y="2697"/>
                </a:lnTo>
                <a:lnTo>
                  <a:pt x="1393" y="2646"/>
                </a:lnTo>
                <a:lnTo>
                  <a:pt x="1489" y="2493"/>
                </a:lnTo>
                <a:lnTo>
                  <a:pt x="1489" y="2493"/>
                </a:lnTo>
                <a:lnTo>
                  <a:pt x="1540" y="2542"/>
                </a:lnTo>
                <a:lnTo>
                  <a:pt x="1595" y="2589"/>
                </a:lnTo>
                <a:lnTo>
                  <a:pt x="1654" y="2631"/>
                </a:lnTo>
                <a:lnTo>
                  <a:pt x="1715" y="2668"/>
                </a:lnTo>
                <a:lnTo>
                  <a:pt x="1779" y="2700"/>
                </a:lnTo>
                <a:lnTo>
                  <a:pt x="1847" y="2727"/>
                </a:lnTo>
                <a:lnTo>
                  <a:pt x="1917" y="2748"/>
                </a:lnTo>
                <a:lnTo>
                  <a:pt x="1991" y="2764"/>
                </a:lnTo>
                <a:lnTo>
                  <a:pt x="2065" y="2773"/>
                </a:lnTo>
                <a:lnTo>
                  <a:pt x="2141" y="2776"/>
                </a:lnTo>
                <a:lnTo>
                  <a:pt x="2219" y="2773"/>
                </a:lnTo>
                <a:lnTo>
                  <a:pt x="2294" y="2764"/>
                </a:lnTo>
                <a:lnTo>
                  <a:pt x="2368" y="2747"/>
                </a:lnTo>
                <a:lnTo>
                  <a:pt x="2438" y="2726"/>
                </a:lnTo>
                <a:lnTo>
                  <a:pt x="2507" y="2699"/>
                </a:lnTo>
                <a:lnTo>
                  <a:pt x="2572" y="2666"/>
                </a:lnTo>
                <a:lnTo>
                  <a:pt x="2635" y="2629"/>
                </a:lnTo>
                <a:lnTo>
                  <a:pt x="2694" y="2587"/>
                </a:lnTo>
                <a:lnTo>
                  <a:pt x="2748" y="2539"/>
                </a:lnTo>
                <a:lnTo>
                  <a:pt x="2800" y="2489"/>
                </a:lnTo>
                <a:lnTo>
                  <a:pt x="2846" y="2433"/>
                </a:lnTo>
                <a:lnTo>
                  <a:pt x="2889" y="2374"/>
                </a:lnTo>
                <a:lnTo>
                  <a:pt x="2927" y="2312"/>
                </a:lnTo>
                <a:lnTo>
                  <a:pt x="2959" y="2246"/>
                </a:lnTo>
                <a:lnTo>
                  <a:pt x="2987" y="2178"/>
                </a:lnTo>
                <a:lnTo>
                  <a:pt x="3008" y="2107"/>
                </a:lnTo>
                <a:lnTo>
                  <a:pt x="3024" y="2034"/>
                </a:lnTo>
                <a:lnTo>
                  <a:pt x="3033" y="1959"/>
                </a:lnTo>
                <a:lnTo>
                  <a:pt x="3037" y="1881"/>
                </a:lnTo>
                <a:lnTo>
                  <a:pt x="3033" y="1804"/>
                </a:lnTo>
                <a:lnTo>
                  <a:pt x="3024" y="1729"/>
                </a:lnTo>
                <a:lnTo>
                  <a:pt x="3008" y="1656"/>
                </a:lnTo>
                <a:lnTo>
                  <a:pt x="2987" y="1585"/>
                </a:lnTo>
                <a:lnTo>
                  <a:pt x="2959" y="1517"/>
                </a:lnTo>
                <a:lnTo>
                  <a:pt x="2927" y="1452"/>
                </a:lnTo>
                <a:lnTo>
                  <a:pt x="2889" y="1389"/>
                </a:lnTo>
                <a:lnTo>
                  <a:pt x="2846" y="1330"/>
                </a:lnTo>
                <a:lnTo>
                  <a:pt x="2800" y="1275"/>
                </a:lnTo>
                <a:lnTo>
                  <a:pt x="2748" y="1224"/>
                </a:lnTo>
                <a:lnTo>
                  <a:pt x="2694" y="1177"/>
                </a:lnTo>
                <a:lnTo>
                  <a:pt x="2635" y="1134"/>
                </a:lnTo>
                <a:lnTo>
                  <a:pt x="2572" y="1097"/>
                </a:lnTo>
                <a:lnTo>
                  <a:pt x="2507" y="1064"/>
                </a:lnTo>
                <a:lnTo>
                  <a:pt x="2438" y="1037"/>
                </a:lnTo>
                <a:lnTo>
                  <a:pt x="2368" y="1016"/>
                </a:lnTo>
                <a:lnTo>
                  <a:pt x="2294" y="1000"/>
                </a:lnTo>
                <a:lnTo>
                  <a:pt x="2219" y="990"/>
                </a:lnTo>
                <a:lnTo>
                  <a:pt x="2141" y="987"/>
                </a:lnTo>
                <a:lnTo>
                  <a:pt x="2066" y="990"/>
                </a:lnTo>
                <a:lnTo>
                  <a:pt x="1991" y="999"/>
                </a:lnTo>
                <a:lnTo>
                  <a:pt x="1919" y="1014"/>
                </a:lnTo>
                <a:lnTo>
                  <a:pt x="1848" y="1036"/>
                </a:lnTo>
                <a:lnTo>
                  <a:pt x="1781" y="1063"/>
                </a:lnTo>
                <a:lnTo>
                  <a:pt x="1716" y="1094"/>
                </a:lnTo>
                <a:lnTo>
                  <a:pt x="1702" y="1052"/>
                </a:lnTo>
                <a:lnTo>
                  <a:pt x="1683" y="1011"/>
                </a:lnTo>
                <a:lnTo>
                  <a:pt x="1661" y="973"/>
                </a:lnTo>
                <a:lnTo>
                  <a:pt x="1635" y="938"/>
                </a:lnTo>
                <a:lnTo>
                  <a:pt x="1701" y="906"/>
                </a:lnTo>
                <a:lnTo>
                  <a:pt x="1769" y="877"/>
                </a:lnTo>
                <a:lnTo>
                  <a:pt x="1840" y="854"/>
                </a:lnTo>
                <a:lnTo>
                  <a:pt x="1912" y="835"/>
                </a:lnTo>
                <a:lnTo>
                  <a:pt x="1988" y="822"/>
                </a:lnTo>
                <a:lnTo>
                  <a:pt x="2064" y="813"/>
                </a:lnTo>
                <a:lnTo>
                  <a:pt x="2141" y="811"/>
                </a:lnTo>
                <a:close/>
                <a:moveTo>
                  <a:pt x="839" y="0"/>
                </a:moveTo>
                <a:lnTo>
                  <a:pt x="887" y="3"/>
                </a:lnTo>
                <a:lnTo>
                  <a:pt x="932" y="12"/>
                </a:lnTo>
                <a:lnTo>
                  <a:pt x="975" y="26"/>
                </a:lnTo>
                <a:lnTo>
                  <a:pt x="1016" y="44"/>
                </a:lnTo>
                <a:lnTo>
                  <a:pt x="1055" y="68"/>
                </a:lnTo>
                <a:lnTo>
                  <a:pt x="1090" y="96"/>
                </a:lnTo>
                <a:lnTo>
                  <a:pt x="1121" y="127"/>
                </a:lnTo>
                <a:lnTo>
                  <a:pt x="1148" y="162"/>
                </a:lnTo>
                <a:lnTo>
                  <a:pt x="1171" y="200"/>
                </a:lnTo>
                <a:lnTo>
                  <a:pt x="1191" y="241"/>
                </a:lnTo>
                <a:lnTo>
                  <a:pt x="1204" y="285"/>
                </a:lnTo>
                <a:lnTo>
                  <a:pt x="1212" y="330"/>
                </a:lnTo>
                <a:lnTo>
                  <a:pt x="1215" y="376"/>
                </a:lnTo>
                <a:lnTo>
                  <a:pt x="1212" y="424"/>
                </a:lnTo>
                <a:lnTo>
                  <a:pt x="1204" y="469"/>
                </a:lnTo>
                <a:lnTo>
                  <a:pt x="1191" y="512"/>
                </a:lnTo>
                <a:lnTo>
                  <a:pt x="1171" y="554"/>
                </a:lnTo>
                <a:lnTo>
                  <a:pt x="1148" y="592"/>
                </a:lnTo>
                <a:lnTo>
                  <a:pt x="1121" y="627"/>
                </a:lnTo>
                <a:lnTo>
                  <a:pt x="1090" y="658"/>
                </a:lnTo>
                <a:lnTo>
                  <a:pt x="1055" y="686"/>
                </a:lnTo>
                <a:lnTo>
                  <a:pt x="1016" y="709"/>
                </a:lnTo>
                <a:lnTo>
                  <a:pt x="975" y="728"/>
                </a:lnTo>
                <a:lnTo>
                  <a:pt x="932" y="741"/>
                </a:lnTo>
                <a:lnTo>
                  <a:pt x="887" y="751"/>
                </a:lnTo>
                <a:lnTo>
                  <a:pt x="839" y="753"/>
                </a:lnTo>
                <a:lnTo>
                  <a:pt x="792" y="751"/>
                </a:lnTo>
                <a:lnTo>
                  <a:pt x="746" y="741"/>
                </a:lnTo>
                <a:lnTo>
                  <a:pt x="703" y="728"/>
                </a:lnTo>
                <a:lnTo>
                  <a:pt x="663" y="709"/>
                </a:lnTo>
                <a:lnTo>
                  <a:pt x="625" y="686"/>
                </a:lnTo>
                <a:lnTo>
                  <a:pt x="590" y="658"/>
                </a:lnTo>
                <a:lnTo>
                  <a:pt x="558" y="627"/>
                </a:lnTo>
                <a:lnTo>
                  <a:pt x="531" y="592"/>
                </a:lnTo>
                <a:lnTo>
                  <a:pt x="507" y="554"/>
                </a:lnTo>
                <a:lnTo>
                  <a:pt x="489" y="512"/>
                </a:lnTo>
                <a:lnTo>
                  <a:pt x="474" y="469"/>
                </a:lnTo>
                <a:lnTo>
                  <a:pt x="466" y="424"/>
                </a:lnTo>
                <a:lnTo>
                  <a:pt x="463" y="376"/>
                </a:lnTo>
                <a:lnTo>
                  <a:pt x="466" y="330"/>
                </a:lnTo>
                <a:lnTo>
                  <a:pt x="474" y="285"/>
                </a:lnTo>
                <a:lnTo>
                  <a:pt x="489" y="241"/>
                </a:lnTo>
                <a:lnTo>
                  <a:pt x="507" y="200"/>
                </a:lnTo>
                <a:lnTo>
                  <a:pt x="531" y="162"/>
                </a:lnTo>
                <a:lnTo>
                  <a:pt x="558" y="127"/>
                </a:lnTo>
                <a:lnTo>
                  <a:pt x="590" y="96"/>
                </a:lnTo>
                <a:lnTo>
                  <a:pt x="625" y="68"/>
                </a:lnTo>
                <a:lnTo>
                  <a:pt x="663" y="44"/>
                </a:lnTo>
                <a:lnTo>
                  <a:pt x="703" y="26"/>
                </a:lnTo>
                <a:lnTo>
                  <a:pt x="746" y="12"/>
                </a:lnTo>
                <a:lnTo>
                  <a:pt x="792" y="3"/>
                </a:lnTo>
                <a:lnTo>
                  <a:pt x="839"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pPr marL="0" algn="r" defTabSz="914126" rtl="1" eaLnBrk="1" latinLnBrk="0" hangingPunct="1"/>
            <a:endParaRPr lang="en-US" sz="1799">
              <a:solidFill>
                <a:prstClr val="black"/>
              </a:solidFill>
            </a:endParaRPr>
          </a:p>
        </p:txBody>
      </p:sp>
      <p:grpSp>
        <p:nvGrpSpPr>
          <p:cNvPr id="237" name="Group 22">
            <a:extLst>
              <a:ext uri="{FF2B5EF4-FFF2-40B4-BE49-F238E27FC236}">
                <a16:creationId xmlns="" xmlns:a16="http://schemas.microsoft.com/office/drawing/2014/main" id="{A6364FAB-E573-E44A-A5A4-75EF9CBCA3C9}"/>
              </a:ext>
            </a:extLst>
          </p:cNvPr>
          <p:cNvGrpSpPr/>
          <p:nvPr/>
        </p:nvGrpSpPr>
        <p:grpSpPr>
          <a:xfrm>
            <a:off x="462733" y="4147598"/>
            <a:ext cx="880645" cy="2218049"/>
            <a:chOff x="4413250" y="1588"/>
            <a:chExt cx="2041525" cy="5141912"/>
          </a:xfrm>
          <a:solidFill>
            <a:schemeClr val="tx1">
              <a:alpha val="65000"/>
            </a:schemeClr>
          </a:solidFill>
          <a:effectLst/>
        </p:grpSpPr>
        <p:sp>
          <p:nvSpPr>
            <p:cNvPr id="242" name="Freeform 13">
              <a:extLst>
                <a:ext uri="{FF2B5EF4-FFF2-40B4-BE49-F238E27FC236}">
                  <a16:creationId xmlns="" xmlns:a16="http://schemas.microsoft.com/office/drawing/2014/main" id="{9E24F2D9-DF57-024F-A236-1EC4785E355C}"/>
                </a:ext>
              </a:extLst>
            </p:cNvPr>
            <p:cNvSpPr>
              <a:spLocks/>
            </p:cNvSpPr>
            <p:nvPr/>
          </p:nvSpPr>
          <p:spPr bwMode="auto">
            <a:xfrm>
              <a:off x="5189538" y="1588"/>
              <a:ext cx="522288" cy="833438"/>
            </a:xfrm>
            <a:custGeom>
              <a:avLst/>
              <a:gdLst/>
              <a:ahLst/>
              <a:cxnLst>
                <a:cxn ang="0">
                  <a:pos x="159" y="0"/>
                </a:cxn>
                <a:cxn ang="0">
                  <a:pos x="198" y="5"/>
                </a:cxn>
                <a:cxn ang="0">
                  <a:pos x="236" y="15"/>
                </a:cxn>
                <a:cxn ang="0">
                  <a:pos x="260" y="32"/>
                </a:cxn>
                <a:cxn ang="0">
                  <a:pos x="272" y="49"/>
                </a:cxn>
                <a:cxn ang="0">
                  <a:pos x="279" y="62"/>
                </a:cxn>
                <a:cxn ang="0">
                  <a:pos x="289" y="87"/>
                </a:cxn>
                <a:cxn ang="0">
                  <a:pos x="301" y="130"/>
                </a:cxn>
                <a:cxn ang="0">
                  <a:pos x="305" y="155"/>
                </a:cxn>
                <a:cxn ang="0">
                  <a:pos x="306" y="183"/>
                </a:cxn>
                <a:cxn ang="0">
                  <a:pos x="307" y="201"/>
                </a:cxn>
                <a:cxn ang="0">
                  <a:pos x="312" y="198"/>
                </a:cxn>
                <a:cxn ang="0">
                  <a:pos x="319" y="194"/>
                </a:cxn>
                <a:cxn ang="0">
                  <a:pos x="325" y="198"/>
                </a:cxn>
                <a:cxn ang="0">
                  <a:pos x="329" y="218"/>
                </a:cxn>
                <a:cxn ang="0">
                  <a:pos x="328" y="240"/>
                </a:cxn>
                <a:cxn ang="0">
                  <a:pos x="322" y="269"/>
                </a:cxn>
                <a:cxn ang="0">
                  <a:pos x="316" y="290"/>
                </a:cxn>
                <a:cxn ang="0">
                  <a:pos x="313" y="296"/>
                </a:cxn>
                <a:cxn ang="0">
                  <a:pos x="309" y="296"/>
                </a:cxn>
                <a:cxn ang="0">
                  <a:pos x="304" y="292"/>
                </a:cxn>
                <a:cxn ang="0">
                  <a:pos x="299" y="291"/>
                </a:cxn>
                <a:cxn ang="0">
                  <a:pos x="298" y="298"/>
                </a:cxn>
                <a:cxn ang="0">
                  <a:pos x="293" y="315"/>
                </a:cxn>
                <a:cxn ang="0">
                  <a:pos x="279" y="351"/>
                </a:cxn>
                <a:cxn ang="0">
                  <a:pos x="274" y="368"/>
                </a:cxn>
                <a:cxn ang="0">
                  <a:pos x="272" y="398"/>
                </a:cxn>
                <a:cxn ang="0">
                  <a:pos x="274" y="428"/>
                </a:cxn>
                <a:cxn ang="0">
                  <a:pos x="181" y="525"/>
                </a:cxn>
                <a:cxn ang="0">
                  <a:pos x="126" y="483"/>
                </a:cxn>
                <a:cxn ang="0">
                  <a:pos x="112" y="470"/>
                </a:cxn>
                <a:cxn ang="0">
                  <a:pos x="93" y="450"/>
                </a:cxn>
                <a:cxn ang="0">
                  <a:pos x="76" y="432"/>
                </a:cxn>
                <a:cxn ang="0">
                  <a:pos x="71" y="418"/>
                </a:cxn>
                <a:cxn ang="0">
                  <a:pos x="64" y="389"/>
                </a:cxn>
                <a:cxn ang="0">
                  <a:pos x="56" y="350"/>
                </a:cxn>
                <a:cxn ang="0">
                  <a:pos x="49" y="321"/>
                </a:cxn>
                <a:cxn ang="0">
                  <a:pos x="46" y="308"/>
                </a:cxn>
                <a:cxn ang="0">
                  <a:pos x="39" y="299"/>
                </a:cxn>
                <a:cxn ang="0">
                  <a:pos x="35" y="306"/>
                </a:cxn>
                <a:cxn ang="0">
                  <a:pos x="25" y="305"/>
                </a:cxn>
                <a:cxn ang="0">
                  <a:pos x="18" y="292"/>
                </a:cxn>
                <a:cxn ang="0">
                  <a:pos x="10" y="271"/>
                </a:cxn>
                <a:cxn ang="0">
                  <a:pos x="3" y="254"/>
                </a:cxn>
                <a:cxn ang="0">
                  <a:pos x="0" y="230"/>
                </a:cxn>
                <a:cxn ang="0">
                  <a:pos x="2" y="207"/>
                </a:cxn>
                <a:cxn ang="0">
                  <a:pos x="8" y="204"/>
                </a:cxn>
                <a:cxn ang="0">
                  <a:pos x="17" y="213"/>
                </a:cxn>
                <a:cxn ang="0">
                  <a:pos x="24" y="222"/>
                </a:cxn>
                <a:cxn ang="0">
                  <a:pos x="24" y="220"/>
                </a:cxn>
                <a:cxn ang="0">
                  <a:pos x="23" y="207"/>
                </a:cxn>
                <a:cxn ang="0">
                  <a:pos x="22" y="178"/>
                </a:cxn>
                <a:cxn ang="0">
                  <a:pos x="23" y="144"/>
                </a:cxn>
                <a:cxn ang="0">
                  <a:pos x="27" y="96"/>
                </a:cxn>
                <a:cxn ang="0">
                  <a:pos x="31" y="80"/>
                </a:cxn>
                <a:cxn ang="0">
                  <a:pos x="43" y="60"/>
                </a:cxn>
                <a:cxn ang="0">
                  <a:pos x="57" y="37"/>
                </a:cxn>
                <a:cxn ang="0">
                  <a:pos x="67" y="23"/>
                </a:cxn>
                <a:cxn ang="0">
                  <a:pos x="87" y="13"/>
                </a:cxn>
                <a:cxn ang="0">
                  <a:pos x="116" y="5"/>
                </a:cxn>
                <a:cxn ang="0">
                  <a:pos x="141" y="0"/>
                </a:cxn>
              </a:cxnLst>
              <a:rect l="0" t="0" r="r" b="b"/>
              <a:pathLst>
                <a:path w="329" h="525">
                  <a:moveTo>
                    <a:pt x="141" y="0"/>
                  </a:moveTo>
                  <a:lnTo>
                    <a:pt x="159" y="0"/>
                  </a:lnTo>
                  <a:lnTo>
                    <a:pt x="177" y="1"/>
                  </a:lnTo>
                  <a:lnTo>
                    <a:pt x="198" y="5"/>
                  </a:lnTo>
                  <a:lnTo>
                    <a:pt x="220" y="9"/>
                  </a:lnTo>
                  <a:lnTo>
                    <a:pt x="236" y="15"/>
                  </a:lnTo>
                  <a:lnTo>
                    <a:pt x="249" y="22"/>
                  </a:lnTo>
                  <a:lnTo>
                    <a:pt x="260" y="32"/>
                  </a:lnTo>
                  <a:lnTo>
                    <a:pt x="267" y="41"/>
                  </a:lnTo>
                  <a:lnTo>
                    <a:pt x="272" y="49"/>
                  </a:lnTo>
                  <a:lnTo>
                    <a:pt x="276" y="55"/>
                  </a:lnTo>
                  <a:lnTo>
                    <a:pt x="279" y="62"/>
                  </a:lnTo>
                  <a:lnTo>
                    <a:pt x="284" y="73"/>
                  </a:lnTo>
                  <a:lnTo>
                    <a:pt x="289" y="87"/>
                  </a:lnTo>
                  <a:lnTo>
                    <a:pt x="298" y="118"/>
                  </a:lnTo>
                  <a:lnTo>
                    <a:pt x="301" y="130"/>
                  </a:lnTo>
                  <a:lnTo>
                    <a:pt x="304" y="142"/>
                  </a:lnTo>
                  <a:lnTo>
                    <a:pt x="305" y="155"/>
                  </a:lnTo>
                  <a:lnTo>
                    <a:pt x="305" y="169"/>
                  </a:lnTo>
                  <a:lnTo>
                    <a:pt x="306" y="183"/>
                  </a:lnTo>
                  <a:lnTo>
                    <a:pt x="306" y="200"/>
                  </a:lnTo>
                  <a:lnTo>
                    <a:pt x="307" y="201"/>
                  </a:lnTo>
                  <a:lnTo>
                    <a:pt x="309" y="200"/>
                  </a:lnTo>
                  <a:lnTo>
                    <a:pt x="312" y="198"/>
                  </a:lnTo>
                  <a:lnTo>
                    <a:pt x="315" y="196"/>
                  </a:lnTo>
                  <a:lnTo>
                    <a:pt x="319" y="194"/>
                  </a:lnTo>
                  <a:lnTo>
                    <a:pt x="321" y="193"/>
                  </a:lnTo>
                  <a:lnTo>
                    <a:pt x="325" y="198"/>
                  </a:lnTo>
                  <a:lnTo>
                    <a:pt x="328" y="206"/>
                  </a:lnTo>
                  <a:lnTo>
                    <a:pt x="329" y="218"/>
                  </a:lnTo>
                  <a:lnTo>
                    <a:pt x="329" y="227"/>
                  </a:lnTo>
                  <a:lnTo>
                    <a:pt x="328" y="240"/>
                  </a:lnTo>
                  <a:lnTo>
                    <a:pt x="326" y="255"/>
                  </a:lnTo>
                  <a:lnTo>
                    <a:pt x="322" y="269"/>
                  </a:lnTo>
                  <a:lnTo>
                    <a:pt x="319" y="282"/>
                  </a:lnTo>
                  <a:lnTo>
                    <a:pt x="316" y="290"/>
                  </a:lnTo>
                  <a:lnTo>
                    <a:pt x="314" y="293"/>
                  </a:lnTo>
                  <a:lnTo>
                    <a:pt x="313" y="296"/>
                  </a:lnTo>
                  <a:lnTo>
                    <a:pt x="311" y="297"/>
                  </a:lnTo>
                  <a:lnTo>
                    <a:pt x="309" y="296"/>
                  </a:lnTo>
                  <a:lnTo>
                    <a:pt x="305" y="293"/>
                  </a:lnTo>
                  <a:lnTo>
                    <a:pt x="304" y="292"/>
                  </a:lnTo>
                  <a:lnTo>
                    <a:pt x="301" y="291"/>
                  </a:lnTo>
                  <a:lnTo>
                    <a:pt x="299" y="291"/>
                  </a:lnTo>
                  <a:lnTo>
                    <a:pt x="299" y="294"/>
                  </a:lnTo>
                  <a:lnTo>
                    <a:pt x="298" y="298"/>
                  </a:lnTo>
                  <a:lnTo>
                    <a:pt x="298" y="301"/>
                  </a:lnTo>
                  <a:lnTo>
                    <a:pt x="293" y="315"/>
                  </a:lnTo>
                  <a:lnTo>
                    <a:pt x="284" y="339"/>
                  </a:lnTo>
                  <a:lnTo>
                    <a:pt x="279" y="351"/>
                  </a:lnTo>
                  <a:lnTo>
                    <a:pt x="276" y="361"/>
                  </a:lnTo>
                  <a:lnTo>
                    <a:pt x="274" y="368"/>
                  </a:lnTo>
                  <a:lnTo>
                    <a:pt x="272" y="375"/>
                  </a:lnTo>
                  <a:lnTo>
                    <a:pt x="272" y="398"/>
                  </a:lnTo>
                  <a:lnTo>
                    <a:pt x="274" y="411"/>
                  </a:lnTo>
                  <a:lnTo>
                    <a:pt x="274" y="428"/>
                  </a:lnTo>
                  <a:lnTo>
                    <a:pt x="255" y="489"/>
                  </a:lnTo>
                  <a:lnTo>
                    <a:pt x="181" y="525"/>
                  </a:lnTo>
                  <a:lnTo>
                    <a:pt x="129" y="485"/>
                  </a:lnTo>
                  <a:lnTo>
                    <a:pt x="126" y="483"/>
                  </a:lnTo>
                  <a:lnTo>
                    <a:pt x="121" y="478"/>
                  </a:lnTo>
                  <a:lnTo>
                    <a:pt x="112" y="470"/>
                  </a:lnTo>
                  <a:lnTo>
                    <a:pt x="102" y="461"/>
                  </a:lnTo>
                  <a:lnTo>
                    <a:pt x="93" y="450"/>
                  </a:lnTo>
                  <a:lnTo>
                    <a:pt x="83" y="441"/>
                  </a:lnTo>
                  <a:lnTo>
                    <a:pt x="76" y="432"/>
                  </a:lnTo>
                  <a:lnTo>
                    <a:pt x="73" y="426"/>
                  </a:lnTo>
                  <a:lnTo>
                    <a:pt x="71" y="418"/>
                  </a:lnTo>
                  <a:lnTo>
                    <a:pt x="67" y="405"/>
                  </a:lnTo>
                  <a:lnTo>
                    <a:pt x="64" y="389"/>
                  </a:lnTo>
                  <a:lnTo>
                    <a:pt x="59" y="369"/>
                  </a:lnTo>
                  <a:lnTo>
                    <a:pt x="56" y="350"/>
                  </a:lnTo>
                  <a:lnTo>
                    <a:pt x="52" y="334"/>
                  </a:lnTo>
                  <a:lnTo>
                    <a:pt x="49" y="321"/>
                  </a:lnTo>
                  <a:lnTo>
                    <a:pt x="47" y="313"/>
                  </a:lnTo>
                  <a:lnTo>
                    <a:pt x="46" y="308"/>
                  </a:lnTo>
                  <a:lnTo>
                    <a:pt x="45" y="305"/>
                  </a:lnTo>
                  <a:lnTo>
                    <a:pt x="39" y="299"/>
                  </a:lnTo>
                  <a:lnTo>
                    <a:pt x="37" y="301"/>
                  </a:lnTo>
                  <a:lnTo>
                    <a:pt x="35" y="306"/>
                  </a:lnTo>
                  <a:lnTo>
                    <a:pt x="29" y="306"/>
                  </a:lnTo>
                  <a:lnTo>
                    <a:pt x="25" y="305"/>
                  </a:lnTo>
                  <a:lnTo>
                    <a:pt x="22" y="300"/>
                  </a:lnTo>
                  <a:lnTo>
                    <a:pt x="18" y="292"/>
                  </a:lnTo>
                  <a:lnTo>
                    <a:pt x="15" y="283"/>
                  </a:lnTo>
                  <a:lnTo>
                    <a:pt x="10" y="271"/>
                  </a:lnTo>
                  <a:lnTo>
                    <a:pt x="7" y="262"/>
                  </a:lnTo>
                  <a:lnTo>
                    <a:pt x="3" y="254"/>
                  </a:lnTo>
                  <a:lnTo>
                    <a:pt x="0" y="243"/>
                  </a:lnTo>
                  <a:lnTo>
                    <a:pt x="0" y="230"/>
                  </a:lnTo>
                  <a:lnTo>
                    <a:pt x="1" y="218"/>
                  </a:lnTo>
                  <a:lnTo>
                    <a:pt x="2" y="207"/>
                  </a:lnTo>
                  <a:lnTo>
                    <a:pt x="5" y="204"/>
                  </a:lnTo>
                  <a:lnTo>
                    <a:pt x="8" y="204"/>
                  </a:lnTo>
                  <a:lnTo>
                    <a:pt x="13" y="207"/>
                  </a:lnTo>
                  <a:lnTo>
                    <a:pt x="17" y="213"/>
                  </a:lnTo>
                  <a:lnTo>
                    <a:pt x="22" y="218"/>
                  </a:lnTo>
                  <a:lnTo>
                    <a:pt x="24" y="222"/>
                  </a:lnTo>
                  <a:lnTo>
                    <a:pt x="25" y="223"/>
                  </a:lnTo>
                  <a:lnTo>
                    <a:pt x="24" y="220"/>
                  </a:lnTo>
                  <a:lnTo>
                    <a:pt x="24" y="214"/>
                  </a:lnTo>
                  <a:lnTo>
                    <a:pt x="23" y="207"/>
                  </a:lnTo>
                  <a:lnTo>
                    <a:pt x="22" y="201"/>
                  </a:lnTo>
                  <a:lnTo>
                    <a:pt x="22" y="178"/>
                  </a:lnTo>
                  <a:lnTo>
                    <a:pt x="23" y="162"/>
                  </a:lnTo>
                  <a:lnTo>
                    <a:pt x="23" y="144"/>
                  </a:lnTo>
                  <a:lnTo>
                    <a:pt x="25" y="110"/>
                  </a:lnTo>
                  <a:lnTo>
                    <a:pt x="27" y="96"/>
                  </a:lnTo>
                  <a:lnTo>
                    <a:pt x="28" y="87"/>
                  </a:lnTo>
                  <a:lnTo>
                    <a:pt x="31" y="80"/>
                  </a:lnTo>
                  <a:lnTo>
                    <a:pt x="36" y="70"/>
                  </a:lnTo>
                  <a:lnTo>
                    <a:pt x="43" y="60"/>
                  </a:lnTo>
                  <a:lnTo>
                    <a:pt x="50" y="48"/>
                  </a:lnTo>
                  <a:lnTo>
                    <a:pt x="57" y="37"/>
                  </a:lnTo>
                  <a:lnTo>
                    <a:pt x="63" y="29"/>
                  </a:lnTo>
                  <a:lnTo>
                    <a:pt x="67" y="23"/>
                  </a:lnTo>
                  <a:lnTo>
                    <a:pt x="74" y="19"/>
                  </a:lnTo>
                  <a:lnTo>
                    <a:pt x="87" y="13"/>
                  </a:lnTo>
                  <a:lnTo>
                    <a:pt x="102" y="8"/>
                  </a:lnTo>
                  <a:lnTo>
                    <a:pt x="116" y="5"/>
                  </a:lnTo>
                  <a:lnTo>
                    <a:pt x="129" y="1"/>
                  </a:lnTo>
                  <a:lnTo>
                    <a:pt x="141" y="0"/>
                  </a:lnTo>
                  <a:close/>
                </a:path>
              </a:pathLst>
            </a:custGeom>
            <a:grp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243" name="Freeform 14">
              <a:extLst>
                <a:ext uri="{FF2B5EF4-FFF2-40B4-BE49-F238E27FC236}">
                  <a16:creationId xmlns="" xmlns:a16="http://schemas.microsoft.com/office/drawing/2014/main" id="{E9514C1C-42EE-754D-B4FF-FC24CA0E1442}"/>
                </a:ext>
              </a:extLst>
            </p:cNvPr>
            <p:cNvSpPr>
              <a:spLocks noEditPoints="1"/>
            </p:cNvSpPr>
            <p:nvPr/>
          </p:nvSpPr>
          <p:spPr bwMode="auto">
            <a:xfrm>
              <a:off x="4413250" y="638175"/>
              <a:ext cx="2041525" cy="4505325"/>
            </a:xfrm>
            <a:custGeom>
              <a:avLst/>
              <a:gdLst/>
              <a:ahLst/>
              <a:cxnLst>
                <a:cxn ang="0">
                  <a:pos x="622" y="852"/>
                </a:cxn>
                <a:cxn ang="0">
                  <a:pos x="758" y="867"/>
                </a:cxn>
                <a:cxn ang="0">
                  <a:pos x="702" y="726"/>
                </a:cxn>
                <a:cxn ang="0">
                  <a:pos x="579" y="68"/>
                </a:cxn>
                <a:cxn ang="0">
                  <a:pos x="674" y="274"/>
                </a:cxn>
                <a:cxn ang="0">
                  <a:pos x="706" y="375"/>
                </a:cxn>
                <a:cxn ang="0">
                  <a:pos x="753" y="100"/>
                </a:cxn>
                <a:cxn ang="0">
                  <a:pos x="789" y="54"/>
                </a:cxn>
                <a:cxn ang="0">
                  <a:pos x="892" y="102"/>
                </a:cxn>
                <a:cxn ang="0">
                  <a:pos x="1052" y="155"/>
                </a:cxn>
                <a:cxn ang="0">
                  <a:pos x="1066" y="241"/>
                </a:cxn>
                <a:cxn ang="0">
                  <a:pos x="1085" y="302"/>
                </a:cxn>
                <a:cxn ang="0">
                  <a:pos x="1125" y="396"/>
                </a:cxn>
                <a:cxn ang="0">
                  <a:pos x="1117" y="552"/>
                </a:cxn>
                <a:cxn ang="0">
                  <a:pos x="1005" y="615"/>
                </a:cxn>
                <a:cxn ang="0">
                  <a:pos x="1018" y="744"/>
                </a:cxn>
                <a:cxn ang="0">
                  <a:pos x="1070" y="911"/>
                </a:cxn>
                <a:cxn ang="0">
                  <a:pos x="1096" y="1052"/>
                </a:cxn>
                <a:cxn ang="0">
                  <a:pos x="1125" y="1267"/>
                </a:cxn>
                <a:cxn ang="0">
                  <a:pos x="1037" y="1409"/>
                </a:cxn>
                <a:cxn ang="0">
                  <a:pos x="1058" y="1682"/>
                </a:cxn>
                <a:cxn ang="0">
                  <a:pos x="1117" y="2030"/>
                </a:cxn>
                <a:cxn ang="0">
                  <a:pos x="1172" y="2349"/>
                </a:cxn>
                <a:cxn ang="0">
                  <a:pos x="1232" y="2504"/>
                </a:cxn>
                <a:cxn ang="0">
                  <a:pos x="1268" y="2725"/>
                </a:cxn>
                <a:cxn ang="0">
                  <a:pos x="1212" y="2823"/>
                </a:cxn>
                <a:cxn ang="0">
                  <a:pos x="1114" y="2791"/>
                </a:cxn>
                <a:cxn ang="0">
                  <a:pos x="1082" y="2737"/>
                </a:cxn>
                <a:cxn ang="0">
                  <a:pos x="1036" y="2670"/>
                </a:cxn>
                <a:cxn ang="0">
                  <a:pos x="978" y="2549"/>
                </a:cxn>
                <a:cxn ang="0">
                  <a:pos x="907" y="2409"/>
                </a:cxn>
                <a:cxn ang="0">
                  <a:pos x="868" y="2107"/>
                </a:cxn>
                <a:cxn ang="0">
                  <a:pos x="802" y="1791"/>
                </a:cxn>
                <a:cxn ang="0">
                  <a:pos x="698" y="1527"/>
                </a:cxn>
                <a:cxn ang="0">
                  <a:pos x="640" y="1384"/>
                </a:cxn>
                <a:cxn ang="0">
                  <a:pos x="572" y="1619"/>
                </a:cxn>
                <a:cxn ang="0">
                  <a:pos x="479" y="1911"/>
                </a:cxn>
                <a:cxn ang="0">
                  <a:pos x="418" y="2175"/>
                </a:cxn>
                <a:cxn ang="0">
                  <a:pos x="353" y="2438"/>
                </a:cxn>
                <a:cxn ang="0">
                  <a:pos x="287" y="2639"/>
                </a:cxn>
                <a:cxn ang="0">
                  <a:pos x="248" y="2739"/>
                </a:cxn>
                <a:cxn ang="0">
                  <a:pos x="193" y="2793"/>
                </a:cxn>
                <a:cxn ang="0">
                  <a:pos x="29" y="2837"/>
                </a:cxn>
                <a:cxn ang="0">
                  <a:pos x="11" y="2786"/>
                </a:cxn>
                <a:cxn ang="0">
                  <a:pos x="89" y="2646"/>
                </a:cxn>
                <a:cxn ang="0">
                  <a:pos x="106" y="2528"/>
                </a:cxn>
                <a:cxn ang="0">
                  <a:pos x="117" y="2294"/>
                </a:cxn>
                <a:cxn ang="0">
                  <a:pos x="211" y="1940"/>
                </a:cxn>
                <a:cxn ang="0">
                  <a:pos x="232" y="1759"/>
                </a:cxn>
                <a:cxn ang="0">
                  <a:pos x="239" y="1522"/>
                </a:cxn>
                <a:cxn ang="0">
                  <a:pos x="257" y="1295"/>
                </a:cxn>
                <a:cxn ang="0">
                  <a:pos x="140" y="1194"/>
                </a:cxn>
                <a:cxn ang="0">
                  <a:pos x="197" y="1013"/>
                </a:cxn>
                <a:cxn ang="0">
                  <a:pos x="247" y="866"/>
                </a:cxn>
                <a:cxn ang="0">
                  <a:pos x="285" y="759"/>
                </a:cxn>
                <a:cxn ang="0">
                  <a:pos x="320" y="635"/>
                </a:cxn>
                <a:cxn ang="0">
                  <a:pos x="233" y="535"/>
                </a:cxn>
                <a:cxn ang="0">
                  <a:pos x="225" y="417"/>
                </a:cxn>
                <a:cxn ang="0">
                  <a:pos x="242" y="309"/>
                </a:cxn>
                <a:cxn ang="0">
                  <a:pos x="255" y="180"/>
                </a:cxn>
                <a:cxn ang="0">
                  <a:pos x="400" y="80"/>
                </a:cxn>
                <a:cxn ang="0">
                  <a:pos x="533" y="38"/>
                </a:cxn>
              </a:cxnLst>
              <a:rect l="0" t="0" r="r" b="b"/>
              <a:pathLst>
                <a:path w="1286" h="2838">
                  <a:moveTo>
                    <a:pt x="693" y="726"/>
                  </a:moveTo>
                  <a:lnTo>
                    <a:pt x="677" y="728"/>
                  </a:lnTo>
                  <a:lnTo>
                    <a:pt x="672" y="732"/>
                  </a:lnTo>
                  <a:lnTo>
                    <a:pt x="666" y="742"/>
                  </a:lnTo>
                  <a:lnTo>
                    <a:pt x="659" y="756"/>
                  </a:lnTo>
                  <a:lnTo>
                    <a:pt x="651" y="774"/>
                  </a:lnTo>
                  <a:lnTo>
                    <a:pt x="644" y="792"/>
                  </a:lnTo>
                  <a:lnTo>
                    <a:pt x="636" y="813"/>
                  </a:lnTo>
                  <a:lnTo>
                    <a:pt x="629" y="833"/>
                  </a:lnTo>
                  <a:lnTo>
                    <a:pt x="622" y="852"/>
                  </a:lnTo>
                  <a:lnTo>
                    <a:pt x="618" y="868"/>
                  </a:lnTo>
                  <a:lnTo>
                    <a:pt x="614" y="881"/>
                  </a:lnTo>
                  <a:lnTo>
                    <a:pt x="608" y="899"/>
                  </a:lnTo>
                  <a:lnTo>
                    <a:pt x="600" y="923"/>
                  </a:lnTo>
                  <a:lnTo>
                    <a:pt x="591" y="948"/>
                  </a:lnTo>
                  <a:lnTo>
                    <a:pt x="780" y="948"/>
                  </a:lnTo>
                  <a:lnTo>
                    <a:pt x="773" y="923"/>
                  </a:lnTo>
                  <a:lnTo>
                    <a:pt x="766" y="901"/>
                  </a:lnTo>
                  <a:lnTo>
                    <a:pt x="761" y="881"/>
                  </a:lnTo>
                  <a:lnTo>
                    <a:pt x="758" y="867"/>
                  </a:lnTo>
                  <a:lnTo>
                    <a:pt x="754" y="854"/>
                  </a:lnTo>
                  <a:lnTo>
                    <a:pt x="750" y="838"/>
                  </a:lnTo>
                  <a:lnTo>
                    <a:pt x="745" y="820"/>
                  </a:lnTo>
                  <a:lnTo>
                    <a:pt x="738" y="802"/>
                  </a:lnTo>
                  <a:lnTo>
                    <a:pt x="732" y="783"/>
                  </a:lnTo>
                  <a:lnTo>
                    <a:pt x="727" y="766"/>
                  </a:lnTo>
                  <a:lnTo>
                    <a:pt x="721" y="752"/>
                  </a:lnTo>
                  <a:lnTo>
                    <a:pt x="714" y="734"/>
                  </a:lnTo>
                  <a:lnTo>
                    <a:pt x="709" y="730"/>
                  </a:lnTo>
                  <a:lnTo>
                    <a:pt x="702" y="726"/>
                  </a:lnTo>
                  <a:lnTo>
                    <a:pt x="693" y="726"/>
                  </a:lnTo>
                  <a:close/>
                  <a:moveTo>
                    <a:pt x="552" y="0"/>
                  </a:moveTo>
                  <a:lnTo>
                    <a:pt x="555" y="2"/>
                  </a:lnTo>
                  <a:lnTo>
                    <a:pt x="556" y="9"/>
                  </a:lnTo>
                  <a:lnTo>
                    <a:pt x="556" y="19"/>
                  </a:lnTo>
                  <a:lnTo>
                    <a:pt x="557" y="31"/>
                  </a:lnTo>
                  <a:lnTo>
                    <a:pt x="561" y="40"/>
                  </a:lnTo>
                  <a:lnTo>
                    <a:pt x="564" y="46"/>
                  </a:lnTo>
                  <a:lnTo>
                    <a:pt x="571" y="56"/>
                  </a:lnTo>
                  <a:lnTo>
                    <a:pt x="579" y="68"/>
                  </a:lnTo>
                  <a:lnTo>
                    <a:pt x="589" y="81"/>
                  </a:lnTo>
                  <a:lnTo>
                    <a:pt x="599" y="96"/>
                  </a:lnTo>
                  <a:lnTo>
                    <a:pt x="608" y="111"/>
                  </a:lnTo>
                  <a:lnTo>
                    <a:pt x="619" y="131"/>
                  </a:lnTo>
                  <a:lnTo>
                    <a:pt x="632" y="156"/>
                  </a:lnTo>
                  <a:lnTo>
                    <a:pt x="643" y="183"/>
                  </a:lnTo>
                  <a:lnTo>
                    <a:pt x="654" y="210"/>
                  </a:lnTo>
                  <a:lnTo>
                    <a:pt x="663" y="234"/>
                  </a:lnTo>
                  <a:lnTo>
                    <a:pt x="669" y="253"/>
                  </a:lnTo>
                  <a:lnTo>
                    <a:pt x="674" y="274"/>
                  </a:lnTo>
                  <a:lnTo>
                    <a:pt x="684" y="316"/>
                  </a:lnTo>
                  <a:lnTo>
                    <a:pt x="688" y="335"/>
                  </a:lnTo>
                  <a:lnTo>
                    <a:pt x="692" y="351"/>
                  </a:lnTo>
                  <a:lnTo>
                    <a:pt x="693" y="362"/>
                  </a:lnTo>
                  <a:lnTo>
                    <a:pt x="693" y="368"/>
                  </a:lnTo>
                  <a:lnTo>
                    <a:pt x="694" y="373"/>
                  </a:lnTo>
                  <a:lnTo>
                    <a:pt x="696" y="377"/>
                  </a:lnTo>
                  <a:lnTo>
                    <a:pt x="698" y="378"/>
                  </a:lnTo>
                  <a:lnTo>
                    <a:pt x="705" y="378"/>
                  </a:lnTo>
                  <a:lnTo>
                    <a:pt x="706" y="375"/>
                  </a:lnTo>
                  <a:lnTo>
                    <a:pt x="706" y="346"/>
                  </a:lnTo>
                  <a:lnTo>
                    <a:pt x="708" y="327"/>
                  </a:lnTo>
                  <a:lnTo>
                    <a:pt x="710" y="305"/>
                  </a:lnTo>
                  <a:lnTo>
                    <a:pt x="721" y="232"/>
                  </a:lnTo>
                  <a:lnTo>
                    <a:pt x="725" y="213"/>
                  </a:lnTo>
                  <a:lnTo>
                    <a:pt x="730" y="191"/>
                  </a:lnTo>
                  <a:lnTo>
                    <a:pt x="736" y="168"/>
                  </a:lnTo>
                  <a:lnTo>
                    <a:pt x="742" y="143"/>
                  </a:lnTo>
                  <a:lnTo>
                    <a:pt x="747" y="121"/>
                  </a:lnTo>
                  <a:lnTo>
                    <a:pt x="753" y="100"/>
                  </a:lnTo>
                  <a:lnTo>
                    <a:pt x="758" y="84"/>
                  </a:lnTo>
                  <a:lnTo>
                    <a:pt x="763" y="73"/>
                  </a:lnTo>
                  <a:lnTo>
                    <a:pt x="767" y="55"/>
                  </a:lnTo>
                  <a:lnTo>
                    <a:pt x="768" y="39"/>
                  </a:lnTo>
                  <a:lnTo>
                    <a:pt x="767" y="26"/>
                  </a:lnTo>
                  <a:lnTo>
                    <a:pt x="766" y="17"/>
                  </a:lnTo>
                  <a:lnTo>
                    <a:pt x="767" y="16"/>
                  </a:lnTo>
                  <a:lnTo>
                    <a:pt x="769" y="19"/>
                  </a:lnTo>
                  <a:lnTo>
                    <a:pt x="778" y="35"/>
                  </a:lnTo>
                  <a:lnTo>
                    <a:pt x="789" y="54"/>
                  </a:lnTo>
                  <a:lnTo>
                    <a:pt x="794" y="61"/>
                  </a:lnTo>
                  <a:lnTo>
                    <a:pt x="801" y="69"/>
                  </a:lnTo>
                  <a:lnTo>
                    <a:pt x="810" y="76"/>
                  </a:lnTo>
                  <a:lnTo>
                    <a:pt x="818" y="83"/>
                  </a:lnTo>
                  <a:lnTo>
                    <a:pt x="825" y="88"/>
                  </a:lnTo>
                  <a:lnTo>
                    <a:pt x="827" y="89"/>
                  </a:lnTo>
                  <a:lnTo>
                    <a:pt x="837" y="92"/>
                  </a:lnTo>
                  <a:lnTo>
                    <a:pt x="851" y="96"/>
                  </a:lnTo>
                  <a:lnTo>
                    <a:pt x="870" y="99"/>
                  </a:lnTo>
                  <a:lnTo>
                    <a:pt x="892" y="102"/>
                  </a:lnTo>
                  <a:lnTo>
                    <a:pt x="916" y="104"/>
                  </a:lnTo>
                  <a:lnTo>
                    <a:pt x="940" y="106"/>
                  </a:lnTo>
                  <a:lnTo>
                    <a:pt x="963" y="109"/>
                  </a:lnTo>
                  <a:lnTo>
                    <a:pt x="983" y="110"/>
                  </a:lnTo>
                  <a:lnTo>
                    <a:pt x="1000" y="112"/>
                  </a:lnTo>
                  <a:lnTo>
                    <a:pt x="1018" y="117"/>
                  </a:lnTo>
                  <a:lnTo>
                    <a:pt x="1030" y="124"/>
                  </a:lnTo>
                  <a:lnTo>
                    <a:pt x="1040" y="133"/>
                  </a:lnTo>
                  <a:lnTo>
                    <a:pt x="1047" y="143"/>
                  </a:lnTo>
                  <a:lnTo>
                    <a:pt x="1052" y="155"/>
                  </a:lnTo>
                  <a:lnTo>
                    <a:pt x="1055" y="166"/>
                  </a:lnTo>
                  <a:lnTo>
                    <a:pt x="1057" y="175"/>
                  </a:lnTo>
                  <a:lnTo>
                    <a:pt x="1058" y="187"/>
                  </a:lnTo>
                  <a:lnTo>
                    <a:pt x="1056" y="199"/>
                  </a:lnTo>
                  <a:lnTo>
                    <a:pt x="1053" y="211"/>
                  </a:lnTo>
                  <a:lnTo>
                    <a:pt x="1050" y="220"/>
                  </a:lnTo>
                  <a:lnTo>
                    <a:pt x="1048" y="226"/>
                  </a:lnTo>
                  <a:lnTo>
                    <a:pt x="1050" y="231"/>
                  </a:lnTo>
                  <a:lnTo>
                    <a:pt x="1062" y="238"/>
                  </a:lnTo>
                  <a:lnTo>
                    <a:pt x="1066" y="241"/>
                  </a:lnTo>
                  <a:lnTo>
                    <a:pt x="1066" y="246"/>
                  </a:lnTo>
                  <a:lnTo>
                    <a:pt x="1062" y="260"/>
                  </a:lnTo>
                  <a:lnTo>
                    <a:pt x="1060" y="266"/>
                  </a:lnTo>
                  <a:lnTo>
                    <a:pt x="1062" y="269"/>
                  </a:lnTo>
                  <a:lnTo>
                    <a:pt x="1066" y="274"/>
                  </a:lnTo>
                  <a:lnTo>
                    <a:pt x="1069" y="278"/>
                  </a:lnTo>
                  <a:lnTo>
                    <a:pt x="1069" y="281"/>
                  </a:lnTo>
                  <a:lnTo>
                    <a:pt x="1070" y="285"/>
                  </a:lnTo>
                  <a:lnTo>
                    <a:pt x="1073" y="290"/>
                  </a:lnTo>
                  <a:lnTo>
                    <a:pt x="1085" y="302"/>
                  </a:lnTo>
                  <a:lnTo>
                    <a:pt x="1089" y="310"/>
                  </a:lnTo>
                  <a:lnTo>
                    <a:pt x="1095" y="324"/>
                  </a:lnTo>
                  <a:lnTo>
                    <a:pt x="1101" y="339"/>
                  </a:lnTo>
                  <a:lnTo>
                    <a:pt x="1108" y="353"/>
                  </a:lnTo>
                  <a:lnTo>
                    <a:pt x="1114" y="363"/>
                  </a:lnTo>
                  <a:lnTo>
                    <a:pt x="1117" y="371"/>
                  </a:lnTo>
                  <a:lnTo>
                    <a:pt x="1118" y="380"/>
                  </a:lnTo>
                  <a:lnTo>
                    <a:pt x="1121" y="388"/>
                  </a:lnTo>
                  <a:lnTo>
                    <a:pt x="1123" y="392"/>
                  </a:lnTo>
                  <a:lnTo>
                    <a:pt x="1125" y="396"/>
                  </a:lnTo>
                  <a:lnTo>
                    <a:pt x="1128" y="402"/>
                  </a:lnTo>
                  <a:lnTo>
                    <a:pt x="1132" y="410"/>
                  </a:lnTo>
                  <a:lnTo>
                    <a:pt x="1136" y="421"/>
                  </a:lnTo>
                  <a:lnTo>
                    <a:pt x="1140" y="438"/>
                  </a:lnTo>
                  <a:lnTo>
                    <a:pt x="1146" y="459"/>
                  </a:lnTo>
                  <a:lnTo>
                    <a:pt x="1147" y="478"/>
                  </a:lnTo>
                  <a:lnTo>
                    <a:pt x="1144" y="497"/>
                  </a:lnTo>
                  <a:lnTo>
                    <a:pt x="1137" y="517"/>
                  </a:lnTo>
                  <a:lnTo>
                    <a:pt x="1128" y="535"/>
                  </a:lnTo>
                  <a:lnTo>
                    <a:pt x="1117" y="552"/>
                  </a:lnTo>
                  <a:lnTo>
                    <a:pt x="1106" y="567"/>
                  </a:lnTo>
                  <a:lnTo>
                    <a:pt x="1095" y="580"/>
                  </a:lnTo>
                  <a:lnTo>
                    <a:pt x="1086" y="590"/>
                  </a:lnTo>
                  <a:lnTo>
                    <a:pt x="1080" y="596"/>
                  </a:lnTo>
                  <a:lnTo>
                    <a:pt x="1072" y="601"/>
                  </a:lnTo>
                  <a:lnTo>
                    <a:pt x="1060" y="604"/>
                  </a:lnTo>
                  <a:lnTo>
                    <a:pt x="1047" y="606"/>
                  </a:lnTo>
                  <a:lnTo>
                    <a:pt x="1031" y="609"/>
                  </a:lnTo>
                  <a:lnTo>
                    <a:pt x="1018" y="612"/>
                  </a:lnTo>
                  <a:lnTo>
                    <a:pt x="1005" y="615"/>
                  </a:lnTo>
                  <a:lnTo>
                    <a:pt x="997" y="618"/>
                  </a:lnTo>
                  <a:lnTo>
                    <a:pt x="993" y="621"/>
                  </a:lnTo>
                  <a:lnTo>
                    <a:pt x="994" y="627"/>
                  </a:lnTo>
                  <a:lnTo>
                    <a:pt x="996" y="639"/>
                  </a:lnTo>
                  <a:lnTo>
                    <a:pt x="999" y="654"/>
                  </a:lnTo>
                  <a:lnTo>
                    <a:pt x="1002" y="672"/>
                  </a:lnTo>
                  <a:lnTo>
                    <a:pt x="1006" y="690"/>
                  </a:lnTo>
                  <a:lnTo>
                    <a:pt x="1011" y="709"/>
                  </a:lnTo>
                  <a:lnTo>
                    <a:pt x="1014" y="727"/>
                  </a:lnTo>
                  <a:lnTo>
                    <a:pt x="1018" y="744"/>
                  </a:lnTo>
                  <a:lnTo>
                    <a:pt x="1021" y="756"/>
                  </a:lnTo>
                  <a:lnTo>
                    <a:pt x="1022" y="766"/>
                  </a:lnTo>
                  <a:lnTo>
                    <a:pt x="1026" y="779"/>
                  </a:lnTo>
                  <a:lnTo>
                    <a:pt x="1030" y="795"/>
                  </a:lnTo>
                  <a:lnTo>
                    <a:pt x="1036" y="813"/>
                  </a:lnTo>
                  <a:lnTo>
                    <a:pt x="1043" y="832"/>
                  </a:lnTo>
                  <a:lnTo>
                    <a:pt x="1050" y="852"/>
                  </a:lnTo>
                  <a:lnTo>
                    <a:pt x="1069" y="898"/>
                  </a:lnTo>
                  <a:lnTo>
                    <a:pt x="1070" y="906"/>
                  </a:lnTo>
                  <a:lnTo>
                    <a:pt x="1070" y="911"/>
                  </a:lnTo>
                  <a:lnTo>
                    <a:pt x="1067" y="912"/>
                  </a:lnTo>
                  <a:lnTo>
                    <a:pt x="1066" y="912"/>
                  </a:lnTo>
                  <a:lnTo>
                    <a:pt x="1065" y="913"/>
                  </a:lnTo>
                  <a:lnTo>
                    <a:pt x="1065" y="920"/>
                  </a:lnTo>
                  <a:lnTo>
                    <a:pt x="1070" y="934"/>
                  </a:lnTo>
                  <a:lnTo>
                    <a:pt x="1073" y="951"/>
                  </a:lnTo>
                  <a:lnTo>
                    <a:pt x="1079" y="972"/>
                  </a:lnTo>
                  <a:lnTo>
                    <a:pt x="1084" y="996"/>
                  </a:lnTo>
                  <a:lnTo>
                    <a:pt x="1089" y="1023"/>
                  </a:lnTo>
                  <a:lnTo>
                    <a:pt x="1096" y="1052"/>
                  </a:lnTo>
                  <a:lnTo>
                    <a:pt x="1108" y="1112"/>
                  </a:lnTo>
                  <a:lnTo>
                    <a:pt x="1115" y="1143"/>
                  </a:lnTo>
                  <a:lnTo>
                    <a:pt x="1120" y="1170"/>
                  </a:lnTo>
                  <a:lnTo>
                    <a:pt x="1125" y="1196"/>
                  </a:lnTo>
                  <a:lnTo>
                    <a:pt x="1129" y="1218"/>
                  </a:lnTo>
                  <a:lnTo>
                    <a:pt x="1132" y="1236"/>
                  </a:lnTo>
                  <a:lnTo>
                    <a:pt x="1135" y="1248"/>
                  </a:lnTo>
                  <a:lnTo>
                    <a:pt x="1136" y="1255"/>
                  </a:lnTo>
                  <a:lnTo>
                    <a:pt x="1133" y="1260"/>
                  </a:lnTo>
                  <a:lnTo>
                    <a:pt x="1125" y="1267"/>
                  </a:lnTo>
                  <a:lnTo>
                    <a:pt x="1111" y="1273"/>
                  </a:lnTo>
                  <a:lnTo>
                    <a:pt x="1094" y="1281"/>
                  </a:lnTo>
                  <a:lnTo>
                    <a:pt x="1074" y="1288"/>
                  </a:lnTo>
                  <a:lnTo>
                    <a:pt x="1053" y="1295"/>
                  </a:lnTo>
                  <a:lnTo>
                    <a:pt x="1031" y="1302"/>
                  </a:lnTo>
                  <a:lnTo>
                    <a:pt x="1035" y="1316"/>
                  </a:lnTo>
                  <a:lnTo>
                    <a:pt x="1037" y="1326"/>
                  </a:lnTo>
                  <a:lnTo>
                    <a:pt x="1038" y="1350"/>
                  </a:lnTo>
                  <a:lnTo>
                    <a:pt x="1038" y="1377"/>
                  </a:lnTo>
                  <a:lnTo>
                    <a:pt x="1037" y="1409"/>
                  </a:lnTo>
                  <a:lnTo>
                    <a:pt x="1037" y="1441"/>
                  </a:lnTo>
                  <a:lnTo>
                    <a:pt x="1036" y="1474"/>
                  </a:lnTo>
                  <a:lnTo>
                    <a:pt x="1035" y="1504"/>
                  </a:lnTo>
                  <a:lnTo>
                    <a:pt x="1035" y="1533"/>
                  </a:lnTo>
                  <a:lnTo>
                    <a:pt x="1036" y="1559"/>
                  </a:lnTo>
                  <a:lnTo>
                    <a:pt x="1038" y="1579"/>
                  </a:lnTo>
                  <a:lnTo>
                    <a:pt x="1042" y="1596"/>
                  </a:lnTo>
                  <a:lnTo>
                    <a:pt x="1047" y="1621"/>
                  </a:lnTo>
                  <a:lnTo>
                    <a:pt x="1051" y="1648"/>
                  </a:lnTo>
                  <a:lnTo>
                    <a:pt x="1058" y="1682"/>
                  </a:lnTo>
                  <a:lnTo>
                    <a:pt x="1065" y="1718"/>
                  </a:lnTo>
                  <a:lnTo>
                    <a:pt x="1072" y="1755"/>
                  </a:lnTo>
                  <a:lnTo>
                    <a:pt x="1078" y="1794"/>
                  </a:lnTo>
                  <a:lnTo>
                    <a:pt x="1085" y="1832"/>
                  </a:lnTo>
                  <a:lnTo>
                    <a:pt x="1092" y="1868"/>
                  </a:lnTo>
                  <a:lnTo>
                    <a:pt x="1096" y="1902"/>
                  </a:lnTo>
                  <a:lnTo>
                    <a:pt x="1101" y="1932"/>
                  </a:lnTo>
                  <a:lnTo>
                    <a:pt x="1106" y="1961"/>
                  </a:lnTo>
                  <a:lnTo>
                    <a:pt x="1110" y="1995"/>
                  </a:lnTo>
                  <a:lnTo>
                    <a:pt x="1117" y="2030"/>
                  </a:lnTo>
                  <a:lnTo>
                    <a:pt x="1131" y="2102"/>
                  </a:lnTo>
                  <a:lnTo>
                    <a:pt x="1138" y="2137"/>
                  </a:lnTo>
                  <a:lnTo>
                    <a:pt x="1145" y="2171"/>
                  </a:lnTo>
                  <a:lnTo>
                    <a:pt x="1151" y="2201"/>
                  </a:lnTo>
                  <a:lnTo>
                    <a:pt x="1157" y="2228"/>
                  </a:lnTo>
                  <a:lnTo>
                    <a:pt x="1161" y="2250"/>
                  </a:lnTo>
                  <a:lnTo>
                    <a:pt x="1165" y="2265"/>
                  </a:lnTo>
                  <a:lnTo>
                    <a:pt x="1168" y="2283"/>
                  </a:lnTo>
                  <a:lnTo>
                    <a:pt x="1169" y="2304"/>
                  </a:lnTo>
                  <a:lnTo>
                    <a:pt x="1172" y="2349"/>
                  </a:lnTo>
                  <a:lnTo>
                    <a:pt x="1174" y="2370"/>
                  </a:lnTo>
                  <a:lnTo>
                    <a:pt x="1176" y="2388"/>
                  </a:lnTo>
                  <a:lnTo>
                    <a:pt x="1180" y="2404"/>
                  </a:lnTo>
                  <a:lnTo>
                    <a:pt x="1186" y="2416"/>
                  </a:lnTo>
                  <a:lnTo>
                    <a:pt x="1201" y="2433"/>
                  </a:lnTo>
                  <a:lnTo>
                    <a:pt x="1215" y="2450"/>
                  </a:lnTo>
                  <a:lnTo>
                    <a:pt x="1225" y="2466"/>
                  </a:lnTo>
                  <a:lnTo>
                    <a:pt x="1232" y="2481"/>
                  </a:lnTo>
                  <a:lnTo>
                    <a:pt x="1233" y="2490"/>
                  </a:lnTo>
                  <a:lnTo>
                    <a:pt x="1232" y="2504"/>
                  </a:lnTo>
                  <a:lnTo>
                    <a:pt x="1231" y="2523"/>
                  </a:lnTo>
                  <a:lnTo>
                    <a:pt x="1227" y="2543"/>
                  </a:lnTo>
                  <a:lnTo>
                    <a:pt x="1224" y="2565"/>
                  </a:lnTo>
                  <a:lnTo>
                    <a:pt x="1220" y="2585"/>
                  </a:lnTo>
                  <a:lnTo>
                    <a:pt x="1217" y="2603"/>
                  </a:lnTo>
                  <a:lnTo>
                    <a:pt x="1211" y="2627"/>
                  </a:lnTo>
                  <a:lnTo>
                    <a:pt x="1222" y="2649"/>
                  </a:lnTo>
                  <a:lnTo>
                    <a:pt x="1233" y="2670"/>
                  </a:lnTo>
                  <a:lnTo>
                    <a:pt x="1256" y="2709"/>
                  </a:lnTo>
                  <a:lnTo>
                    <a:pt x="1268" y="2725"/>
                  </a:lnTo>
                  <a:lnTo>
                    <a:pt x="1277" y="2741"/>
                  </a:lnTo>
                  <a:lnTo>
                    <a:pt x="1283" y="2752"/>
                  </a:lnTo>
                  <a:lnTo>
                    <a:pt x="1286" y="2768"/>
                  </a:lnTo>
                  <a:lnTo>
                    <a:pt x="1284" y="2785"/>
                  </a:lnTo>
                  <a:lnTo>
                    <a:pt x="1278" y="2800"/>
                  </a:lnTo>
                  <a:lnTo>
                    <a:pt x="1268" y="2810"/>
                  </a:lnTo>
                  <a:lnTo>
                    <a:pt x="1257" y="2817"/>
                  </a:lnTo>
                  <a:lnTo>
                    <a:pt x="1246" y="2821"/>
                  </a:lnTo>
                  <a:lnTo>
                    <a:pt x="1230" y="2822"/>
                  </a:lnTo>
                  <a:lnTo>
                    <a:pt x="1212" y="2823"/>
                  </a:lnTo>
                  <a:lnTo>
                    <a:pt x="1194" y="2822"/>
                  </a:lnTo>
                  <a:lnTo>
                    <a:pt x="1179" y="2821"/>
                  </a:lnTo>
                  <a:lnTo>
                    <a:pt x="1168" y="2818"/>
                  </a:lnTo>
                  <a:lnTo>
                    <a:pt x="1166" y="2818"/>
                  </a:lnTo>
                  <a:lnTo>
                    <a:pt x="1160" y="2817"/>
                  </a:lnTo>
                  <a:lnTo>
                    <a:pt x="1151" y="2815"/>
                  </a:lnTo>
                  <a:lnTo>
                    <a:pt x="1140" y="2811"/>
                  </a:lnTo>
                  <a:lnTo>
                    <a:pt x="1129" y="2804"/>
                  </a:lnTo>
                  <a:lnTo>
                    <a:pt x="1122" y="2798"/>
                  </a:lnTo>
                  <a:lnTo>
                    <a:pt x="1114" y="2791"/>
                  </a:lnTo>
                  <a:lnTo>
                    <a:pt x="1108" y="2784"/>
                  </a:lnTo>
                  <a:lnTo>
                    <a:pt x="1104" y="2772"/>
                  </a:lnTo>
                  <a:lnTo>
                    <a:pt x="1100" y="2746"/>
                  </a:lnTo>
                  <a:lnTo>
                    <a:pt x="1098" y="2738"/>
                  </a:lnTo>
                  <a:lnTo>
                    <a:pt x="1095" y="2734"/>
                  </a:lnTo>
                  <a:lnTo>
                    <a:pt x="1094" y="2734"/>
                  </a:lnTo>
                  <a:lnTo>
                    <a:pt x="1092" y="2735"/>
                  </a:lnTo>
                  <a:lnTo>
                    <a:pt x="1089" y="2735"/>
                  </a:lnTo>
                  <a:lnTo>
                    <a:pt x="1085" y="2737"/>
                  </a:lnTo>
                  <a:lnTo>
                    <a:pt x="1082" y="2737"/>
                  </a:lnTo>
                  <a:lnTo>
                    <a:pt x="1078" y="2736"/>
                  </a:lnTo>
                  <a:lnTo>
                    <a:pt x="1071" y="2732"/>
                  </a:lnTo>
                  <a:lnTo>
                    <a:pt x="1063" y="2728"/>
                  </a:lnTo>
                  <a:lnTo>
                    <a:pt x="1053" y="2722"/>
                  </a:lnTo>
                  <a:lnTo>
                    <a:pt x="1047" y="2717"/>
                  </a:lnTo>
                  <a:lnTo>
                    <a:pt x="1042" y="2713"/>
                  </a:lnTo>
                  <a:lnTo>
                    <a:pt x="1040" y="2708"/>
                  </a:lnTo>
                  <a:lnTo>
                    <a:pt x="1038" y="2697"/>
                  </a:lnTo>
                  <a:lnTo>
                    <a:pt x="1037" y="2685"/>
                  </a:lnTo>
                  <a:lnTo>
                    <a:pt x="1036" y="2670"/>
                  </a:lnTo>
                  <a:lnTo>
                    <a:pt x="1036" y="2652"/>
                  </a:lnTo>
                  <a:lnTo>
                    <a:pt x="1035" y="2636"/>
                  </a:lnTo>
                  <a:lnTo>
                    <a:pt x="1035" y="2621"/>
                  </a:lnTo>
                  <a:lnTo>
                    <a:pt x="1030" y="2617"/>
                  </a:lnTo>
                  <a:lnTo>
                    <a:pt x="1024" y="2615"/>
                  </a:lnTo>
                  <a:lnTo>
                    <a:pt x="1019" y="2611"/>
                  </a:lnTo>
                  <a:lnTo>
                    <a:pt x="1006" y="2600"/>
                  </a:lnTo>
                  <a:lnTo>
                    <a:pt x="994" y="2585"/>
                  </a:lnTo>
                  <a:lnTo>
                    <a:pt x="985" y="2567"/>
                  </a:lnTo>
                  <a:lnTo>
                    <a:pt x="978" y="2549"/>
                  </a:lnTo>
                  <a:lnTo>
                    <a:pt x="972" y="2530"/>
                  </a:lnTo>
                  <a:lnTo>
                    <a:pt x="968" y="2514"/>
                  </a:lnTo>
                  <a:lnTo>
                    <a:pt x="965" y="2501"/>
                  </a:lnTo>
                  <a:lnTo>
                    <a:pt x="960" y="2487"/>
                  </a:lnTo>
                  <a:lnTo>
                    <a:pt x="949" y="2474"/>
                  </a:lnTo>
                  <a:lnTo>
                    <a:pt x="936" y="2464"/>
                  </a:lnTo>
                  <a:lnTo>
                    <a:pt x="925" y="2451"/>
                  </a:lnTo>
                  <a:lnTo>
                    <a:pt x="914" y="2437"/>
                  </a:lnTo>
                  <a:lnTo>
                    <a:pt x="911" y="2427"/>
                  </a:lnTo>
                  <a:lnTo>
                    <a:pt x="907" y="2409"/>
                  </a:lnTo>
                  <a:lnTo>
                    <a:pt x="904" y="2387"/>
                  </a:lnTo>
                  <a:lnTo>
                    <a:pt x="899" y="2359"/>
                  </a:lnTo>
                  <a:lnTo>
                    <a:pt x="896" y="2328"/>
                  </a:lnTo>
                  <a:lnTo>
                    <a:pt x="891" y="2294"/>
                  </a:lnTo>
                  <a:lnTo>
                    <a:pt x="888" y="2259"/>
                  </a:lnTo>
                  <a:lnTo>
                    <a:pt x="883" y="2224"/>
                  </a:lnTo>
                  <a:lnTo>
                    <a:pt x="880" y="2190"/>
                  </a:lnTo>
                  <a:lnTo>
                    <a:pt x="876" y="2159"/>
                  </a:lnTo>
                  <a:lnTo>
                    <a:pt x="871" y="2131"/>
                  </a:lnTo>
                  <a:lnTo>
                    <a:pt x="868" y="2107"/>
                  </a:lnTo>
                  <a:lnTo>
                    <a:pt x="863" y="2079"/>
                  </a:lnTo>
                  <a:lnTo>
                    <a:pt x="856" y="2046"/>
                  </a:lnTo>
                  <a:lnTo>
                    <a:pt x="849" y="2011"/>
                  </a:lnTo>
                  <a:lnTo>
                    <a:pt x="843" y="1975"/>
                  </a:lnTo>
                  <a:lnTo>
                    <a:pt x="836" y="1938"/>
                  </a:lnTo>
                  <a:lnTo>
                    <a:pt x="827" y="1902"/>
                  </a:lnTo>
                  <a:lnTo>
                    <a:pt x="820" y="1867"/>
                  </a:lnTo>
                  <a:lnTo>
                    <a:pt x="814" y="1837"/>
                  </a:lnTo>
                  <a:lnTo>
                    <a:pt x="807" y="1811"/>
                  </a:lnTo>
                  <a:lnTo>
                    <a:pt x="802" y="1791"/>
                  </a:lnTo>
                  <a:lnTo>
                    <a:pt x="795" y="1768"/>
                  </a:lnTo>
                  <a:lnTo>
                    <a:pt x="788" y="1743"/>
                  </a:lnTo>
                  <a:lnTo>
                    <a:pt x="760" y="1662"/>
                  </a:lnTo>
                  <a:lnTo>
                    <a:pt x="751" y="1639"/>
                  </a:lnTo>
                  <a:lnTo>
                    <a:pt x="742" y="1619"/>
                  </a:lnTo>
                  <a:lnTo>
                    <a:pt x="732" y="1605"/>
                  </a:lnTo>
                  <a:lnTo>
                    <a:pt x="725" y="1593"/>
                  </a:lnTo>
                  <a:lnTo>
                    <a:pt x="717" y="1575"/>
                  </a:lnTo>
                  <a:lnTo>
                    <a:pt x="708" y="1553"/>
                  </a:lnTo>
                  <a:lnTo>
                    <a:pt x="698" y="1527"/>
                  </a:lnTo>
                  <a:lnTo>
                    <a:pt x="688" y="1501"/>
                  </a:lnTo>
                  <a:lnTo>
                    <a:pt x="678" y="1474"/>
                  </a:lnTo>
                  <a:lnTo>
                    <a:pt x="669" y="1448"/>
                  </a:lnTo>
                  <a:lnTo>
                    <a:pt x="661" y="1424"/>
                  </a:lnTo>
                  <a:lnTo>
                    <a:pt x="655" y="1404"/>
                  </a:lnTo>
                  <a:lnTo>
                    <a:pt x="650" y="1389"/>
                  </a:lnTo>
                  <a:lnTo>
                    <a:pt x="647" y="1379"/>
                  </a:lnTo>
                  <a:lnTo>
                    <a:pt x="644" y="1375"/>
                  </a:lnTo>
                  <a:lnTo>
                    <a:pt x="642" y="1377"/>
                  </a:lnTo>
                  <a:lnTo>
                    <a:pt x="640" y="1384"/>
                  </a:lnTo>
                  <a:lnTo>
                    <a:pt x="638" y="1396"/>
                  </a:lnTo>
                  <a:lnTo>
                    <a:pt x="636" y="1411"/>
                  </a:lnTo>
                  <a:lnTo>
                    <a:pt x="633" y="1427"/>
                  </a:lnTo>
                  <a:lnTo>
                    <a:pt x="629" y="1446"/>
                  </a:lnTo>
                  <a:lnTo>
                    <a:pt x="625" y="1465"/>
                  </a:lnTo>
                  <a:lnTo>
                    <a:pt x="616" y="1488"/>
                  </a:lnTo>
                  <a:lnTo>
                    <a:pt x="607" y="1517"/>
                  </a:lnTo>
                  <a:lnTo>
                    <a:pt x="597" y="1550"/>
                  </a:lnTo>
                  <a:lnTo>
                    <a:pt x="585" y="1584"/>
                  </a:lnTo>
                  <a:lnTo>
                    <a:pt x="572" y="1619"/>
                  </a:lnTo>
                  <a:lnTo>
                    <a:pt x="561" y="1654"/>
                  </a:lnTo>
                  <a:lnTo>
                    <a:pt x="548" y="1686"/>
                  </a:lnTo>
                  <a:lnTo>
                    <a:pt x="538" y="1712"/>
                  </a:lnTo>
                  <a:lnTo>
                    <a:pt x="526" y="1743"/>
                  </a:lnTo>
                  <a:lnTo>
                    <a:pt x="516" y="1774"/>
                  </a:lnTo>
                  <a:lnTo>
                    <a:pt x="507" y="1807"/>
                  </a:lnTo>
                  <a:lnTo>
                    <a:pt x="499" y="1838"/>
                  </a:lnTo>
                  <a:lnTo>
                    <a:pt x="492" y="1867"/>
                  </a:lnTo>
                  <a:lnTo>
                    <a:pt x="485" y="1892"/>
                  </a:lnTo>
                  <a:lnTo>
                    <a:pt x="479" y="1911"/>
                  </a:lnTo>
                  <a:lnTo>
                    <a:pt x="474" y="1923"/>
                  </a:lnTo>
                  <a:lnTo>
                    <a:pt x="469" y="1942"/>
                  </a:lnTo>
                  <a:lnTo>
                    <a:pt x="463" y="1964"/>
                  </a:lnTo>
                  <a:lnTo>
                    <a:pt x="458" y="1990"/>
                  </a:lnTo>
                  <a:lnTo>
                    <a:pt x="451" y="2019"/>
                  </a:lnTo>
                  <a:lnTo>
                    <a:pt x="444" y="2051"/>
                  </a:lnTo>
                  <a:lnTo>
                    <a:pt x="437" y="2083"/>
                  </a:lnTo>
                  <a:lnTo>
                    <a:pt x="431" y="2116"/>
                  </a:lnTo>
                  <a:lnTo>
                    <a:pt x="424" y="2146"/>
                  </a:lnTo>
                  <a:lnTo>
                    <a:pt x="418" y="2175"/>
                  </a:lnTo>
                  <a:lnTo>
                    <a:pt x="414" y="2201"/>
                  </a:lnTo>
                  <a:lnTo>
                    <a:pt x="410" y="2222"/>
                  </a:lnTo>
                  <a:lnTo>
                    <a:pt x="407" y="2238"/>
                  </a:lnTo>
                  <a:lnTo>
                    <a:pt x="402" y="2265"/>
                  </a:lnTo>
                  <a:lnTo>
                    <a:pt x="390" y="2328"/>
                  </a:lnTo>
                  <a:lnTo>
                    <a:pt x="383" y="2358"/>
                  </a:lnTo>
                  <a:lnTo>
                    <a:pt x="377" y="2386"/>
                  </a:lnTo>
                  <a:lnTo>
                    <a:pt x="368" y="2408"/>
                  </a:lnTo>
                  <a:lnTo>
                    <a:pt x="361" y="2423"/>
                  </a:lnTo>
                  <a:lnTo>
                    <a:pt x="353" y="2438"/>
                  </a:lnTo>
                  <a:lnTo>
                    <a:pt x="349" y="2452"/>
                  </a:lnTo>
                  <a:lnTo>
                    <a:pt x="346" y="2467"/>
                  </a:lnTo>
                  <a:lnTo>
                    <a:pt x="346" y="2531"/>
                  </a:lnTo>
                  <a:lnTo>
                    <a:pt x="345" y="2557"/>
                  </a:lnTo>
                  <a:lnTo>
                    <a:pt x="341" y="2579"/>
                  </a:lnTo>
                  <a:lnTo>
                    <a:pt x="332" y="2599"/>
                  </a:lnTo>
                  <a:lnTo>
                    <a:pt x="326" y="2608"/>
                  </a:lnTo>
                  <a:lnTo>
                    <a:pt x="315" y="2617"/>
                  </a:lnTo>
                  <a:lnTo>
                    <a:pt x="302" y="2629"/>
                  </a:lnTo>
                  <a:lnTo>
                    <a:pt x="287" y="2639"/>
                  </a:lnTo>
                  <a:lnTo>
                    <a:pt x="286" y="2654"/>
                  </a:lnTo>
                  <a:lnTo>
                    <a:pt x="285" y="2671"/>
                  </a:lnTo>
                  <a:lnTo>
                    <a:pt x="284" y="2688"/>
                  </a:lnTo>
                  <a:lnTo>
                    <a:pt x="283" y="2702"/>
                  </a:lnTo>
                  <a:lnTo>
                    <a:pt x="283" y="2714"/>
                  </a:lnTo>
                  <a:lnTo>
                    <a:pt x="281" y="2720"/>
                  </a:lnTo>
                  <a:lnTo>
                    <a:pt x="278" y="2724"/>
                  </a:lnTo>
                  <a:lnTo>
                    <a:pt x="269" y="2730"/>
                  </a:lnTo>
                  <a:lnTo>
                    <a:pt x="258" y="2736"/>
                  </a:lnTo>
                  <a:lnTo>
                    <a:pt x="248" y="2739"/>
                  </a:lnTo>
                  <a:lnTo>
                    <a:pt x="234" y="2742"/>
                  </a:lnTo>
                  <a:lnTo>
                    <a:pt x="222" y="2743"/>
                  </a:lnTo>
                  <a:lnTo>
                    <a:pt x="214" y="2745"/>
                  </a:lnTo>
                  <a:lnTo>
                    <a:pt x="211" y="2748"/>
                  </a:lnTo>
                  <a:lnTo>
                    <a:pt x="210" y="2753"/>
                  </a:lnTo>
                  <a:lnTo>
                    <a:pt x="208" y="2760"/>
                  </a:lnTo>
                  <a:lnTo>
                    <a:pt x="208" y="2768"/>
                  </a:lnTo>
                  <a:lnTo>
                    <a:pt x="206" y="2778"/>
                  </a:lnTo>
                  <a:lnTo>
                    <a:pt x="203" y="2785"/>
                  </a:lnTo>
                  <a:lnTo>
                    <a:pt x="193" y="2793"/>
                  </a:lnTo>
                  <a:lnTo>
                    <a:pt x="183" y="2802"/>
                  </a:lnTo>
                  <a:lnTo>
                    <a:pt x="169" y="2810"/>
                  </a:lnTo>
                  <a:lnTo>
                    <a:pt x="154" y="2820"/>
                  </a:lnTo>
                  <a:lnTo>
                    <a:pt x="140" y="2827"/>
                  </a:lnTo>
                  <a:lnTo>
                    <a:pt x="127" y="2832"/>
                  </a:lnTo>
                  <a:lnTo>
                    <a:pt x="109" y="2837"/>
                  </a:lnTo>
                  <a:lnTo>
                    <a:pt x="88" y="2838"/>
                  </a:lnTo>
                  <a:lnTo>
                    <a:pt x="67" y="2838"/>
                  </a:lnTo>
                  <a:lnTo>
                    <a:pt x="47" y="2837"/>
                  </a:lnTo>
                  <a:lnTo>
                    <a:pt x="29" y="2837"/>
                  </a:lnTo>
                  <a:lnTo>
                    <a:pt x="23" y="2836"/>
                  </a:lnTo>
                  <a:lnTo>
                    <a:pt x="15" y="2835"/>
                  </a:lnTo>
                  <a:lnTo>
                    <a:pt x="6" y="2832"/>
                  </a:lnTo>
                  <a:lnTo>
                    <a:pt x="1" y="2829"/>
                  </a:lnTo>
                  <a:lnTo>
                    <a:pt x="0" y="2823"/>
                  </a:lnTo>
                  <a:lnTo>
                    <a:pt x="0" y="2815"/>
                  </a:lnTo>
                  <a:lnTo>
                    <a:pt x="2" y="2808"/>
                  </a:lnTo>
                  <a:lnTo>
                    <a:pt x="6" y="2800"/>
                  </a:lnTo>
                  <a:lnTo>
                    <a:pt x="8" y="2794"/>
                  </a:lnTo>
                  <a:lnTo>
                    <a:pt x="11" y="2786"/>
                  </a:lnTo>
                  <a:lnTo>
                    <a:pt x="16" y="2772"/>
                  </a:lnTo>
                  <a:lnTo>
                    <a:pt x="21" y="2757"/>
                  </a:lnTo>
                  <a:lnTo>
                    <a:pt x="28" y="2742"/>
                  </a:lnTo>
                  <a:lnTo>
                    <a:pt x="36" y="2729"/>
                  </a:lnTo>
                  <a:lnTo>
                    <a:pt x="42" y="2722"/>
                  </a:lnTo>
                  <a:lnTo>
                    <a:pt x="48" y="2710"/>
                  </a:lnTo>
                  <a:lnTo>
                    <a:pt x="58" y="2695"/>
                  </a:lnTo>
                  <a:lnTo>
                    <a:pt x="68" y="2680"/>
                  </a:lnTo>
                  <a:lnTo>
                    <a:pt x="79" y="2663"/>
                  </a:lnTo>
                  <a:lnTo>
                    <a:pt x="89" y="2646"/>
                  </a:lnTo>
                  <a:lnTo>
                    <a:pt x="98" y="2631"/>
                  </a:lnTo>
                  <a:lnTo>
                    <a:pt x="105" y="2620"/>
                  </a:lnTo>
                  <a:lnTo>
                    <a:pt x="102" y="2611"/>
                  </a:lnTo>
                  <a:lnTo>
                    <a:pt x="102" y="2601"/>
                  </a:lnTo>
                  <a:lnTo>
                    <a:pt x="104" y="2589"/>
                  </a:lnTo>
                  <a:lnTo>
                    <a:pt x="113" y="2564"/>
                  </a:lnTo>
                  <a:lnTo>
                    <a:pt x="117" y="2551"/>
                  </a:lnTo>
                  <a:lnTo>
                    <a:pt x="118" y="2542"/>
                  </a:lnTo>
                  <a:lnTo>
                    <a:pt x="115" y="2535"/>
                  </a:lnTo>
                  <a:lnTo>
                    <a:pt x="106" y="2528"/>
                  </a:lnTo>
                  <a:lnTo>
                    <a:pt x="95" y="2518"/>
                  </a:lnTo>
                  <a:lnTo>
                    <a:pt x="89" y="2509"/>
                  </a:lnTo>
                  <a:lnTo>
                    <a:pt x="86" y="2495"/>
                  </a:lnTo>
                  <a:lnTo>
                    <a:pt x="86" y="2477"/>
                  </a:lnTo>
                  <a:lnTo>
                    <a:pt x="88" y="2456"/>
                  </a:lnTo>
                  <a:lnTo>
                    <a:pt x="91" y="2431"/>
                  </a:lnTo>
                  <a:lnTo>
                    <a:pt x="96" y="2404"/>
                  </a:lnTo>
                  <a:lnTo>
                    <a:pt x="102" y="2378"/>
                  </a:lnTo>
                  <a:lnTo>
                    <a:pt x="106" y="2349"/>
                  </a:lnTo>
                  <a:lnTo>
                    <a:pt x="117" y="2294"/>
                  </a:lnTo>
                  <a:lnTo>
                    <a:pt x="130" y="2243"/>
                  </a:lnTo>
                  <a:lnTo>
                    <a:pt x="144" y="2193"/>
                  </a:lnTo>
                  <a:lnTo>
                    <a:pt x="157" y="2142"/>
                  </a:lnTo>
                  <a:lnTo>
                    <a:pt x="163" y="2118"/>
                  </a:lnTo>
                  <a:lnTo>
                    <a:pt x="170" y="2093"/>
                  </a:lnTo>
                  <a:lnTo>
                    <a:pt x="178" y="2066"/>
                  </a:lnTo>
                  <a:lnTo>
                    <a:pt x="185" y="2038"/>
                  </a:lnTo>
                  <a:lnTo>
                    <a:pt x="199" y="1985"/>
                  </a:lnTo>
                  <a:lnTo>
                    <a:pt x="205" y="1961"/>
                  </a:lnTo>
                  <a:lnTo>
                    <a:pt x="211" y="1940"/>
                  </a:lnTo>
                  <a:lnTo>
                    <a:pt x="215" y="1924"/>
                  </a:lnTo>
                  <a:lnTo>
                    <a:pt x="218" y="1912"/>
                  </a:lnTo>
                  <a:lnTo>
                    <a:pt x="220" y="1898"/>
                  </a:lnTo>
                  <a:lnTo>
                    <a:pt x="220" y="1883"/>
                  </a:lnTo>
                  <a:lnTo>
                    <a:pt x="218" y="1867"/>
                  </a:lnTo>
                  <a:lnTo>
                    <a:pt x="217" y="1850"/>
                  </a:lnTo>
                  <a:lnTo>
                    <a:pt x="219" y="1830"/>
                  </a:lnTo>
                  <a:lnTo>
                    <a:pt x="223" y="1809"/>
                  </a:lnTo>
                  <a:lnTo>
                    <a:pt x="229" y="1786"/>
                  </a:lnTo>
                  <a:lnTo>
                    <a:pt x="232" y="1759"/>
                  </a:lnTo>
                  <a:lnTo>
                    <a:pt x="232" y="1731"/>
                  </a:lnTo>
                  <a:lnTo>
                    <a:pt x="230" y="1703"/>
                  </a:lnTo>
                  <a:lnTo>
                    <a:pt x="228" y="1678"/>
                  </a:lnTo>
                  <a:lnTo>
                    <a:pt x="225" y="1654"/>
                  </a:lnTo>
                  <a:lnTo>
                    <a:pt x="223" y="1639"/>
                  </a:lnTo>
                  <a:lnTo>
                    <a:pt x="225" y="1619"/>
                  </a:lnTo>
                  <a:lnTo>
                    <a:pt x="226" y="1596"/>
                  </a:lnTo>
                  <a:lnTo>
                    <a:pt x="229" y="1572"/>
                  </a:lnTo>
                  <a:lnTo>
                    <a:pt x="234" y="1547"/>
                  </a:lnTo>
                  <a:lnTo>
                    <a:pt x="239" y="1522"/>
                  </a:lnTo>
                  <a:lnTo>
                    <a:pt x="242" y="1498"/>
                  </a:lnTo>
                  <a:lnTo>
                    <a:pt x="247" y="1479"/>
                  </a:lnTo>
                  <a:lnTo>
                    <a:pt x="249" y="1462"/>
                  </a:lnTo>
                  <a:lnTo>
                    <a:pt x="250" y="1451"/>
                  </a:lnTo>
                  <a:lnTo>
                    <a:pt x="250" y="1430"/>
                  </a:lnTo>
                  <a:lnTo>
                    <a:pt x="248" y="1405"/>
                  </a:lnTo>
                  <a:lnTo>
                    <a:pt x="247" y="1377"/>
                  </a:lnTo>
                  <a:lnTo>
                    <a:pt x="248" y="1347"/>
                  </a:lnTo>
                  <a:lnTo>
                    <a:pt x="252" y="1318"/>
                  </a:lnTo>
                  <a:lnTo>
                    <a:pt x="257" y="1295"/>
                  </a:lnTo>
                  <a:lnTo>
                    <a:pt x="259" y="1269"/>
                  </a:lnTo>
                  <a:lnTo>
                    <a:pt x="261" y="1240"/>
                  </a:lnTo>
                  <a:lnTo>
                    <a:pt x="235" y="1231"/>
                  </a:lnTo>
                  <a:lnTo>
                    <a:pt x="211" y="1223"/>
                  </a:lnTo>
                  <a:lnTo>
                    <a:pt x="190" y="1215"/>
                  </a:lnTo>
                  <a:lnTo>
                    <a:pt x="170" y="1208"/>
                  </a:lnTo>
                  <a:lnTo>
                    <a:pt x="156" y="1203"/>
                  </a:lnTo>
                  <a:lnTo>
                    <a:pt x="146" y="1198"/>
                  </a:lnTo>
                  <a:lnTo>
                    <a:pt x="141" y="1197"/>
                  </a:lnTo>
                  <a:lnTo>
                    <a:pt x="140" y="1194"/>
                  </a:lnTo>
                  <a:lnTo>
                    <a:pt x="141" y="1186"/>
                  </a:lnTo>
                  <a:lnTo>
                    <a:pt x="145" y="1174"/>
                  </a:lnTo>
                  <a:lnTo>
                    <a:pt x="150" y="1160"/>
                  </a:lnTo>
                  <a:lnTo>
                    <a:pt x="168" y="1111"/>
                  </a:lnTo>
                  <a:lnTo>
                    <a:pt x="172" y="1096"/>
                  </a:lnTo>
                  <a:lnTo>
                    <a:pt x="176" y="1083"/>
                  </a:lnTo>
                  <a:lnTo>
                    <a:pt x="178" y="1072"/>
                  </a:lnTo>
                  <a:lnTo>
                    <a:pt x="183" y="1055"/>
                  </a:lnTo>
                  <a:lnTo>
                    <a:pt x="190" y="1036"/>
                  </a:lnTo>
                  <a:lnTo>
                    <a:pt x="197" y="1013"/>
                  </a:lnTo>
                  <a:lnTo>
                    <a:pt x="205" y="989"/>
                  </a:lnTo>
                  <a:lnTo>
                    <a:pt x="213" y="966"/>
                  </a:lnTo>
                  <a:lnTo>
                    <a:pt x="221" y="944"/>
                  </a:lnTo>
                  <a:lnTo>
                    <a:pt x="228" y="923"/>
                  </a:lnTo>
                  <a:lnTo>
                    <a:pt x="235" y="905"/>
                  </a:lnTo>
                  <a:lnTo>
                    <a:pt x="240" y="892"/>
                  </a:lnTo>
                  <a:lnTo>
                    <a:pt x="243" y="884"/>
                  </a:lnTo>
                  <a:lnTo>
                    <a:pt x="246" y="875"/>
                  </a:lnTo>
                  <a:lnTo>
                    <a:pt x="247" y="869"/>
                  </a:lnTo>
                  <a:lnTo>
                    <a:pt x="247" y="866"/>
                  </a:lnTo>
                  <a:lnTo>
                    <a:pt x="244" y="865"/>
                  </a:lnTo>
                  <a:lnTo>
                    <a:pt x="243" y="863"/>
                  </a:lnTo>
                  <a:lnTo>
                    <a:pt x="243" y="860"/>
                  </a:lnTo>
                  <a:lnTo>
                    <a:pt x="249" y="842"/>
                  </a:lnTo>
                  <a:lnTo>
                    <a:pt x="254" y="830"/>
                  </a:lnTo>
                  <a:lnTo>
                    <a:pt x="259" y="816"/>
                  </a:lnTo>
                  <a:lnTo>
                    <a:pt x="266" y="803"/>
                  </a:lnTo>
                  <a:lnTo>
                    <a:pt x="271" y="791"/>
                  </a:lnTo>
                  <a:lnTo>
                    <a:pt x="278" y="776"/>
                  </a:lnTo>
                  <a:lnTo>
                    <a:pt x="285" y="759"/>
                  </a:lnTo>
                  <a:lnTo>
                    <a:pt x="301" y="719"/>
                  </a:lnTo>
                  <a:lnTo>
                    <a:pt x="308" y="699"/>
                  </a:lnTo>
                  <a:lnTo>
                    <a:pt x="315" y="682"/>
                  </a:lnTo>
                  <a:lnTo>
                    <a:pt x="321" y="668"/>
                  </a:lnTo>
                  <a:lnTo>
                    <a:pt x="324" y="659"/>
                  </a:lnTo>
                  <a:lnTo>
                    <a:pt x="328" y="648"/>
                  </a:lnTo>
                  <a:lnTo>
                    <a:pt x="328" y="641"/>
                  </a:lnTo>
                  <a:lnTo>
                    <a:pt x="326" y="638"/>
                  </a:lnTo>
                  <a:lnTo>
                    <a:pt x="323" y="637"/>
                  </a:lnTo>
                  <a:lnTo>
                    <a:pt x="320" y="635"/>
                  </a:lnTo>
                  <a:lnTo>
                    <a:pt x="314" y="634"/>
                  </a:lnTo>
                  <a:lnTo>
                    <a:pt x="305" y="632"/>
                  </a:lnTo>
                  <a:lnTo>
                    <a:pt x="297" y="627"/>
                  </a:lnTo>
                  <a:lnTo>
                    <a:pt x="284" y="619"/>
                  </a:lnTo>
                  <a:lnTo>
                    <a:pt x="270" y="615"/>
                  </a:lnTo>
                  <a:lnTo>
                    <a:pt x="265" y="610"/>
                  </a:lnTo>
                  <a:lnTo>
                    <a:pt x="258" y="599"/>
                  </a:lnTo>
                  <a:lnTo>
                    <a:pt x="241" y="558"/>
                  </a:lnTo>
                  <a:lnTo>
                    <a:pt x="236" y="547"/>
                  </a:lnTo>
                  <a:lnTo>
                    <a:pt x="233" y="535"/>
                  </a:lnTo>
                  <a:lnTo>
                    <a:pt x="232" y="521"/>
                  </a:lnTo>
                  <a:lnTo>
                    <a:pt x="230" y="505"/>
                  </a:lnTo>
                  <a:lnTo>
                    <a:pt x="229" y="490"/>
                  </a:lnTo>
                  <a:lnTo>
                    <a:pt x="228" y="477"/>
                  </a:lnTo>
                  <a:lnTo>
                    <a:pt x="227" y="470"/>
                  </a:lnTo>
                  <a:lnTo>
                    <a:pt x="226" y="462"/>
                  </a:lnTo>
                  <a:lnTo>
                    <a:pt x="223" y="451"/>
                  </a:lnTo>
                  <a:lnTo>
                    <a:pt x="222" y="437"/>
                  </a:lnTo>
                  <a:lnTo>
                    <a:pt x="222" y="425"/>
                  </a:lnTo>
                  <a:lnTo>
                    <a:pt x="225" y="417"/>
                  </a:lnTo>
                  <a:lnTo>
                    <a:pt x="227" y="411"/>
                  </a:lnTo>
                  <a:lnTo>
                    <a:pt x="228" y="401"/>
                  </a:lnTo>
                  <a:lnTo>
                    <a:pt x="229" y="388"/>
                  </a:lnTo>
                  <a:lnTo>
                    <a:pt x="229" y="374"/>
                  </a:lnTo>
                  <a:lnTo>
                    <a:pt x="228" y="362"/>
                  </a:lnTo>
                  <a:lnTo>
                    <a:pt x="223" y="344"/>
                  </a:lnTo>
                  <a:lnTo>
                    <a:pt x="226" y="333"/>
                  </a:lnTo>
                  <a:lnTo>
                    <a:pt x="230" y="323"/>
                  </a:lnTo>
                  <a:lnTo>
                    <a:pt x="236" y="313"/>
                  </a:lnTo>
                  <a:lnTo>
                    <a:pt x="242" y="309"/>
                  </a:lnTo>
                  <a:lnTo>
                    <a:pt x="247" y="303"/>
                  </a:lnTo>
                  <a:lnTo>
                    <a:pt x="249" y="295"/>
                  </a:lnTo>
                  <a:lnTo>
                    <a:pt x="249" y="281"/>
                  </a:lnTo>
                  <a:lnTo>
                    <a:pt x="251" y="260"/>
                  </a:lnTo>
                  <a:lnTo>
                    <a:pt x="254" y="249"/>
                  </a:lnTo>
                  <a:lnTo>
                    <a:pt x="256" y="244"/>
                  </a:lnTo>
                  <a:lnTo>
                    <a:pt x="257" y="238"/>
                  </a:lnTo>
                  <a:lnTo>
                    <a:pt x="256" y="226"/>
                  </a:lnTo>
                  <a:lnTo>
                    <a:pt x="255" y="212"/>
                  </a:lnTo>
                  <a:lnTo>
                    <a:pt x="255" y="180"/>
                  </a:lnTo>
                  <a:lnTo>
                    <a:pt x="257" y="159"/>
                  </a:lnTo>
                  <a:lnTo>
                    <a:pt x="264" y="137"/>
                  </a:lnTo>
                  <a:lnTo>
                    <a:pt x="273" y="118"/>
                  </a:lnTo>
                  <a:lnTo>
                    <a:pt x="284" y="104"/>
                  </a:lnTo>
                  <a:lnTo>
                    <a:pt x="294" y="97"/>
                  </a:lnTo>
                  <a:lnTo>
                    <a:pt x="309" y="91"/>
                  </a:lnTo>
                  <a:lnTo>
                    <a:pt x="329" y="86"/>
                  </a:lnTo>
                  <a:lnTo>
                    <a:pt x="349" y="84"/>
                  </a:lnTo>
                  <a:lnTo>
                    <a:pt x="367" y="82"/>
                  </a:lnTo>
                  <a:lnTo>
                    <a:pt x="400" y="80"/>
                  </a:lnTo>
                  <a:lnTo>
                    <a:pt x="419" y="77"/>
                  </a:lnTo>
                  <a:lnTo>
                    <a:pt x="440" y="75"/>
                  </a:lnTo>
                  <a:lnTo>
                    <a:pt x="460" y="73"/>
                  </a:lnTo>
                  <a:lnTo>
                    <a:pt x="479" y="71"/>
                  </a:lnTo>
                  <a:lnTo>
                    <a:pt x="492" y="70"/>
                  </a:lnTo>
                  <a:lnTo>
                    <a:pt x="504" y="68"/>
                  </a:lnTo>
                  <a:lnTo>
                    <a:pt x="513" y="61"/>
                  </a:lnTo>
                  <a:lnTo>
                    <a:pt x="523" y="53"/>
                  </a:lnTo>
                  <a:lnTo>
                    <a:pt x="528" y="45"/>
                  </a:lnTo>
                  <a:lnTo>
                    <a:pt x="533" y="38"/>
                  </a:lnTo>
                  <a:lnTo>
                    <a:pt x="534" y="35"/>
                  </a:lnTo>
                  <a:lnTo>
                    <a:pt x="538" y="30"/>
                  </a:lnTo>
                  <a:lnTo>
                    <a:pt x="542" y="20"/>
                  </a:lnTo>
                  <a:lnTo>
                    <a:pt x="546" y="12"/>
                  </a:lnTo>
                  <a:lnTo>
                    <a:pt x="552" y="0"/>
                  </a:lnTo>
                  <a:close/>
                </a:path>
              </a:pathLst>
            </a:custGeom>
            <a:grp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grpSp>
      <p:grpSp>
        <p:nvGrpSpPr>
          <p:cNvPr id="250" name="Group 15">
            <a:extLst>
              <a:ext uri="{FF2B5EF4-FFF2-40B4-BE49-F238E27FC236}">
                <a16:creationId xmlns="" xmlns:a16="http://schemas.microsoft.com/office/drawing/2014/main" id="{18D838F3-9335-104F-8D86-767D5301ED46}"/>
              </a:ext>
            </a:extLst>
          </p:cNvPr>
          <p:cNvGrpSpPr/>
          <p:nvPr/>
        </p:nvGrpSpPr>
        <p:grpSpPr>
          <a:xfrm>
            <a:off x="1642874" y="4350893"/>
            <a:ext cx="545732" cy="1985651"/>
            <a:chOff x="1536700" y="927100"/>
            <a:chExt cx="939800" cy="3419475"/>
          </a:xfrm>
          <a:solidFill>
            <a:schemeClr val="tx1">
              <a:alpha val="65000"/>
            </a:schemeClr>
          </a:solidFill>
          <a:effectLst/>
        </p:grpSpPr>
        <p:sp>
          <p:nvSpPr>
            <p:cNvPr id="251" name="Freeform 8">
              <a:extLst>
                <a:ext uri="{FF2B5EF4-FFF2-40B4-BE49-F238E27FC236}">
                  <a16:creationId xmlns="" xmlns:a16="http://schemas.microsoft.com/office/drawing/2014/main" id="{3CD1DF4F-12BB-A249-BF42-E44EE6E86095}"/>
                </a:ext>
              </a:extLst>
            </p:cNvPr>
            <p:cNvSpPr>
              <a:spLocks/>
            </p:cNvSpPr>
            <p:nvPr/>
          </p:nvSpPr>
          <p:spPr bwMode="auto">
            <a:xfrm>
              <a:off x="1897063" y="927100"/>
              <a:ext cx="322263" cy="546100"/>
            </a:xfrm>
            <a:custGeom>
              <a:avLst/>
              <a:gdLst/>
              <a:ahLst/>
              <a:cxnLst>
                <a:cxn ang="0">
                  <a:pos x="113" y="0"/>
                </a:cxn>
                <a:cxn ang="0">
                  <a:pos x="139" y="5"/>
                </a:cxn>
                <a:cxn ang="0">
                  <a:pos x="169" y="21"/>
                </a:cxn>
                <a:cxn ang="0">
                  <a:pos x="189" y="49"/>
                </a:cxn>
                <a:cxn ang="0">
                  <a:pos x="198" y="82"/>
                </a:cxn>
                <a:cxn ang="0">
                  <a:pos x="198" y="116"/>
                </a:cxn>
                <a:cxn ang="0">
                  <a:pos x="194" y="141"/>
                </a:cxn>
                <a:cxn ang="0">
                  <a:pos x="197" y="139"/>
                </a:cxn>
                <a:cxn ang="0">
                  <a:pos x="202" y="141"/>
                </a:cxn>
                <a:cxn ang="0">
                  <a:pos x="203" y="151"/>
                </a:cxn>
                <a:cxn ang="0">
                  <a:pos x="202" y="156"/>
                </a:cxn>
                <a:cxn ang="0">
                  <a:pos x="198" y="174"/>
                </a:cxn>
                <a:cxn ang="0">
                  <a:pos x="196" y="191"/>
                </a:cxn>
                <a:cxn ang="0">
                  <a:pos x="193" y="206"/>
                </a:cxn>
                <a:cxn ang="0">
                  <a:pos x="188" y="212"/>
                </a:cxn>
                <a:cxn ang="0">
                  <a:pos x="183" y="210"/>
                </a:cxn>
                <a:cxn ang="0">
                  <a:pos x="181" y="210"/>
                </a:cxn>
                <a:cxn ang="0">
                  <a:pos x="179" y="222"/>
                </a:cxn>
                <a:cxn ang="0">
                  <a:pos x="176" y="232"/>
                </a:cxn>
                <a:cxn ang="0">
                  <a:pos x="164" y="256"/>
                </a:cxn>
                <a:cxn ang="0">
                  <a:pos x="159" y="271"/>
                </a:cxn>
                <a:cxn ang="0">
                  <a:pos x="160" y="284"/>
                </a:cxn>
                <a:cxn ang="0">
                  <a:pos x="168" y="312"/>
                </a:cxn>
                <a:cxn ang="0">
                  <a:pos x="162" y="316"/>
                </a:cxn>
                <a:cxn ang="0">
                  <a:pos x="146" y="329"/>
                </a:cxn>
                <a:cxn ang="0">
                  <a:pos x="142" y="334"/>
                </a:cxn>
                <a:cxn ang="0">
                  <a:pos x="123" y="338"/>
                </a:cxn>
                <a:cxn ang="0">
                  <a:pos x="106" y="343"/>
                </a:cxn>
                <a:cxn ang="0">
                  <a:pos x="100" y="343"/>
                </a:cxn>
                <a:cxn ang="0">
                  <a:pos x="81" y="338"/>
                </a:cxn>
                <a:cxn ang="0">
                  <a:pos x="60" y="332"/>
                </a:cxn>
                <a:cxn ang="0">
                  <a:pos x="48" y="329"/>
                </a:cxn>
                <a:cxn ang="0">
                  <a:pos x="40" y="323"/>
                </a:cxn>
                <a:cxn ang="0">
                  <a:pos x="26" y="313"/>
                </a:cxn>
                <a:cxn ang="0">
                  <a:pos x="18" y="307"/>
                </a:cxn>
                <a:cxn ang="0">
                  <a:pos x="20" y="300"/>
                </a:cxn>
                <a:cxn ang="0">
                  <a:pos x="23" y="287"/>
                </a:cxn>
                <a:cxn ang="0">
                  <a:pos x="25" y="280"/>
                </a:cxn>
                <a:cxn ang="0">
                  <a:pos x="26" y="262"/>
                </a:cxn>
                <a:cxn ang="0">
                  <a:pos x="27" y="249"/>
                </a:cxn>
                <a:cxn ang="0">
                  <a:pos x="19" y="222"/>
                </a:cxn>
                <a:cxn ang="0">
                  <a:pos x="15" y="209"/>
                </a:cxn>
                <a:cxn ang="0">
                  <a:pos x="7" y="203"/>
                </a:cxn>
                <a:cxn ang="0">
                  <a:pos x="2" y="191"/>
                </a:cxn>
                <a:cxn ang="0">
                  <a:pos x="0" y="150"/>
                </a:cxn>
                <a:cxn ang="0">
                  <a:pos x="2" y="136"/>
                </a:cxn>
                <a:cxn ang="0">
                  <a:pos x="6" y="134"/>
                </a:cxn>
                <a:cxn ang="0">
                  <a:pos x="12" y="128"/>
                </a:cxn>
                <a:cxn ang="0">
                  <a:pos x="13" y="99"/>
                </a:cxn>
                <a:cxn ang="0">
                  <a:pos x="16" y="71"/>
                </a:cxn>
                <a:cxn ang="0">
                  <a:pos x="28" y="39"/>
                </a:cxn>
                <a:cxn ang="0">
                  <a:pos x="47" y="15"/>
                </a:cxn>
                <a:cxn ang="0">
                  <a:pos x="71" y="5"/>
                </a:cxn>
                <a:cxn ang="0">
                  <a:pos x="101" y="0"/>
                </a:cxn>
              </a:cxnLst>
              <a:rect l="0" t="0" r="r" b="b"/>
              <a:pathLst>
                <a:path w="203" h="344">
                  <a:moveTo>
                    <a:pt x="101" y="0"/>
                  </a:moveTo>
                  <a:lnTo>
                    <a:pt x="113" y="0"/>
                  </a:lnTo>
                  <a:lnTo>
                    <a:pt x="125" y="1"/>
                  </a:lnTo>
                  <a:lnTo>
                    <a:pt x="139" y="5"/>
                  </a:lnTo>
                  <a:lnTo>
                    <a:pt x="156" y="11"/>
                  </a:lnTo>
                  <a:lnTo>
                    <a:pt x="169" y="21"/>
                  </a:lnTo>
                  <a:lnTo>
                    <a:pt x="181" y="34"/>
                  </a:lnTo>
                  <a:lnTo>
                    <a:pt x="189" y="49"/>
                  </a:lnTo>
                  <a:lnTo>
                    <a:pt x="195" y="65"/>
                  </a:lnTo>
                  <a:lnTo>
                    <a:pt x="198" y="82"/>
                  </a:lnTo>
                  <a:lnTo>
                    <a:pt x="200" y="100"/>
                  </a:lnTo>
                  <a:lnTo>
                    <a:pt x="198" y="116"/>
                  </a:lnTo>
                  <a:lnTo>
                    <a:pt x="196" y="131"/>
                  </a:lnTo>
                  <a:lnTo>
                    <a:pt x="194" y="141"/>
                  </a:lnTo>
                  <a:lnTo>
                    <a:pt x="196" y="141"/>
                  </a:lnTo>
                  <a:lnTo>
                    <a:pt x="197" y="139"/>
                  </a:lnTo>
                  <a:lnTo>
                    <a:pt x="200" y="139"/>
                  </a:lnTo>
                  <a:lnTo>
                    <a:pt x="202" y="141"/>
                  </a:lnTo>
                  <a:lnTo>
                    <a:pt x="203" y="142"/>
                  </a:lnTo>
                  <a:lnTo>
                    <a:pt x="203" y="151"/>
                  </a:lnTo>
                  <a:lnTo>
                    <a:pt x="202" y="153"/>
                  </a:lnTo>
                  <a:lnTo>
                    <a:pt x="202" y="156"/>
                  </a:lnTo>
                  <a:lnTo>
                    <a:pt x="201" y="163"/>
                  </a:lnTo>
                  <a:lnTo>
                    <a:pt x="198" y="174"/>
                  </a:lnTo>
                  <a:lnTo>
                    <a:pt x="197" y="184"/>
                  </a:lnTo>
                  <a:lnTo>
                    <a:pt x="196" y="191"/>
                  </a:lnTo>
                  <a:lnTo>
                    <a:pt x="195" y="199"/>
                  </a:lnTo>
                  <a:lnTo>
                    <a:pt x="193" y="206"/>
                  </a:lnTo>
                  <a:lnTo>
                    <a:pt x="190" y="209"/>
                  </a:lnTo>
                  <a:lnTo>
                    <a:pt x="188" y="212"/>
                  </a:lnTo>
                  <a:lnTo>
                    <a:pt x="186" y="210"/>
                  </a:lnTo>
                  <a:lnTo>
                    <a:pt x="183" y="210"/>
                  </a:lnTo>
                  <a:lnTo>
                    <a:pt x="182" y="209"/>
                  </a:lnTo>
                  <a:lnTo>
                    <a:pt x="181" y="210"/>
                  </a:lnTo>
                  <a:lnTo>
                    <a:pt x="180" y="215"/>
                  </a:lnTo>
                  <a:lnTo>
                    <a:pt x="179" y="222"/>
                  </a:lnTo>
                  <a:lnTo>
                    <a:pt x="178" y="228"/>
                  </a:lnTo>
                  <a:lnTo>
                    <a:pt x="176" y="232"/>
                  </a:lnTo>
                  <a:lnTo>
                    <a:pt x="173" y="239"/>
                  </a:lnTo>
                  <a:lnTo>
                    <a:pt x="164" y="256"/>
                  </a:lnTo>
                  <a:lnTo>
                    <a:pt x="160" y="263"/>
                  </a:lnTo>
                  <a:lnTo>
                    <a:pt x="159" y="271"/>
                  </a:lnTo>
                  <a:lnTo>
                    <a:pt x="159" y="278"/>
                  </a:lnTo>
                  <a:lnTo>
                    <a:pt x="160" y="284"/>
                  </a:lnTo>
                  <a:lnTo>
                    <a:pt x="161" y="286"/>
                  </a:lnTo>
                  <a:lnTo>
                    <a:pt x="168" y="312"/>
                  </a:lnTo>
                  <a:lnTo>
                    <a:pt x="167" y="313"/>
                  </a:lnTo>
                  <a:lnTo>
                    <a:pt x="162" y="316"/>
                  </a:lnTo>
                  <a:lnTo>
                    <a:pt x="151" y="326"/>
                  </a:lnTo>
                  <a:lnTo>
                    <a:pt x="146" y="329"/>
                  </a:lnTo>
                  <a:lnTo>
                    <a:pt x="145" y="331"/>
                  </a:lnTo>
                  <a:lnTo>
                    <a:pt x="142" y="334"/>
                  </a:lnTo>
                  <a:lnTo>
                    <a:pt x="133" y="336"/>
                  </a:lnTo>
                  <a:lnTo>
                    <a:pt x="123" y="338"/>
                  </a:lnTo>
                  <a:lnTo>
                    <a:pt x="114" y="342"/>
                  </a:lnTo>
                  <a:lnTo>
                    <a:pt x="106" y="343"/>
                  </a:lnTo>
                  <a:lnTo>
                    <a:pt x="102" y="344"/>
                  </a:lnTo>
                  <a:lnTo>
                    <a:pt x="100" y="343"/>
                  </a:lnTo>
                  <a:lnTo>
                    <a:pt x="92" y="341"/>
                  </a:lnTo>
                  <a:lnTo>
                    <a:pt x="81" y="338"/>
                  </a:lnTo>
                  <a:lnTo>
                    <a:pt x="71" y="335"/>
                  </a:lnTo>
                  <a:lnTo>
                    <a:pt x="60" y="332"/>
                  </a:lnTo>
                  <a:lnTo>
                    <a:pt x="52" y="330"/>
                  </a:lnTo>
                  <a:lnTo>
                    <a:pt x="48" y="329"/>
                  </a:lnTo>
                  <a:lnTo>
                    <a:pt x="45" y="328"/>
                  </a:lnTo>
                  <a:lnTo>
                    <a:pt x="40" y="323"/>
                  </a:lnTo>
                  <a:lnTo>
                    <a:pt x="33" y="317"/>
                  </a:lnTo>
                  <a:lnTo>
                    <a:pt x="26" y="313"/>
                  </a:lnTo>
                  <a:lnTo>
                    <a:pt x="20" y="308"/>
                  </a:lnTo>
                  <a:lnTo>
                    <a:pt x="18" y="307"/>
                  </a:lnTo>
                  <a:lnTo>
                    <a:pt x="19" y="305"/>
                  </a:lnTo>
                  <a:lnTo>
                    <a:pt x="20" y="300"/>
                  </a:lnTo>
                  <a:lnTo>
                    <a:pt x="22" y="293"/>
                  </a:lnTo>
                  <a:lnTo>
                    <a:pt x="23" y="287"/>
                  </a:lnTo>
                  <a:lnTo>
                    <a:pt x="25" y="285"/>
                  </a:lnTo>
                  <a:lnTo>
                    <a:pt x="25" y="280"/>
                  </a:lnTo>
                  <a:lnTo>
                    <a:pt x="26" y="271"/>
                  </a:lnTo>
                  <a:lnTo>
                    <a:pt x="26" y="262"/>
                  </a:lnTo>
                  <a:lnTo>
                    <a:pt x="27" y="255"/>
                  </a:lnTo>
                  <a:lnTo>
                    <a:pt x="27" y="249"/>
                  </a:lnTo>
                  <a:lnTo>
                    <a:pt x="22" y="230"/>
                  </a:lnTo>
                  <a:lnTo>
                    <a:pt x="19" y="222"/>
                  </a:lnTo>
                  <a:lnTo>
                    <a:pt x="18" y="216"/>
                  </a:lnTo>
                  <a:lnTo>
                    <a:pt x="15" y="209"/>
                  </a:lnTo>
                  <a:lnTo>
                    <a:pt x="8" y="206"/>
                  </a:lnTo>
                  <a:lnTo>
                    <a:pt x="7" y="203"/>
                  </a:lnTo>
                  <a:lnTo>
                    <a:pt x="5" y="200"/>
                  </a:lnTo>
                  <a:lnTo>
                    <a:pt x="2" y="191"/>
                  </a:lnTo>
                  <a:lnTo>
                    <a:pt x="0" y="167"/>
                  </a:lnTo>
                  <a:lnTo>
                    <a:pt x="0" y="150"/>
                  </a:lnTo>
                  <a:lnTo>
                    <a:pt x="1" y="142"/>
                  </a:lnTo>
                  <a:lnTo>
                    <a:pt x="2" y="136"/>
                  </a:lnTo>
                  <a:lnTo>
                    <a:pt x="4" y="134"/>
                  </a:lnTo>
                  <a:lnTo>
                    <a:pt x="6" y="134"/>
                  </a:lnTo>
                  <a:lnTo>
                    <a:pt x="13" y="137"/>
                  </a:lnTo>
                  <a:lnTo>
                    <a:pt x="12" y="128"/>
                  </a:lnTo>
                  <a:lnTo>
                    <a:pt x="12" y="115"/>
                  </a:lnTo>
                  <a:lnTo>
                    <a:pt x="13" y="99"/>
                  </a:lnTo>
                  <a:lnTo>
                    <a:pt x="15" y="84"/>
                  </a:lnTo>
                  <a:lnTo>
                    <a:pt x="16" y="71"/>
                  </a:lnTo>
                  <a:lnTo>
                    <a:pt x="20" y="56"/>
                  </a:lnTo>
                  <a:lnTo>
                    <a:pt x="28" y="39"/>
                  </a:lnTo>
                  <a:lnTo>
                    <a:pt x="37" y="25"/>
                  </a:lnTo>
                  <a:lnTo>
                    <a:pt x="47" y="15"/>
                  </a:lnTo>
                  <a:lnTo>
                    <a:pt x="57" y="8"/>
                  </a:lnTo>
                  <a:lnTo>
                    <a:pt x="71" y="5"/>
                  </a:lnTo>
                  <a:lnTo>
                    <a:pt x="86" y="1"/>
                  </a:lnTo>
                  <a:lnTo>
                    <a:pt x="101" y="0"/>
                  </a:lnTo>
                  <a:close/>
                </a:path>
              </a:pathLst>
            </a:custGeom>
            <a:grp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252" name="Freeform 9">
              <a:extLst>
                <a:ext uri="{FF2B5EF4-FFF2-40B4-BE49-F238E27FC236}">
                  <a16:creationId xmlns="" xmlns:a16="http://schemas.microsoft.com/office/drawing/2014/main" id="{DA0AE3C7-F40F-964A-B1AF-A64BDA2FA662}"/>
                </a:ext>
              </a:extLst>
            </p:cNvPr>
            <p:cNvSpPr>
              <a:spLocks noEditPoints="1"/>
            </p:cNvSpPr>
            <p:nvPr/>
          </p:nvSpPr>
          <p:spPr bwMode="auto">
            <a:xfrm>
              <a:off x="1536700" y="1343025"/>
              <a:ext cx="939800" cy="3003550"/>
            </a:xfrm>
            <a:custGeom>
              <a:avLst/>
              <a:gdLst/>
              <a:ahLst/>
              <a:cxnLst>
                <a:cxn ang="0">
                  <a:pos x="116" y="936"/>
                </a:cxn>
                <a:cxn ang="0">
                  <a:pos x="116" y="887"/>
                </a:cxn>
                <a:cxn ang="0">
                  <a:pos x="241" y="8"/>
                </a:cxn>
                <a:cxn ang="0">
                  <a:pos x="253" y="83"/>
                </a:cxn>
                <a:cxn ang="0">
                  <a:pos x="328" y="333"/>
                </a:cxn>
                <a:cxn ang="0">
                  <a:pos x="320" y="475"/>
                </a:cxn>
                <a:cxn ang="0">
                  <a:pos x="362" y="625"/>
                </a:cxn>
                <a:cxn ang="0">
                  <a:pos x="366" y="594"/>
                </a:cxn>
                <a:cxn ang="0">
                  <a:pos x="350" y="433"/>
                </a:cxn>
                <a:cxn ang="0">
                  <a:pos x="325" y="246"/>
                </a:cxn>
                <a:cxn ang="0">
                  <a:pos x="327" y="138"/>
                </a:cxn>
                <a:cxn ang="0">
                  <a:pos x="363" y="97"/>
                </a:cxn>
                <a:cxn ang="0">
                  <a:pos x="369" y="172"/>
                </a:cxn>
                <a:cxn ang="0">
                  <a:pos x="416" y="272"/>
                </a:cxn>
                <a:cxn ang="0">
                  <a:pos x="452" y="454"/>
                </a:cxn>
                <a:cxn ang="0">
                  <a:pos x="461" y="607"/>
                </a:cxn>
                <a:cxn ang="0">
                  <a:pos x="503" y="623"/>
                </a:cxn>
                <a:cxn ang="0">
                  <a:pos x="485" y="510"/>
                </a:cxn>
                <a:cxn ang="0">
                  <a:pos x="454" y="366"/>
                </a:cxn>
                <a:cxn ang="0">
                  <a:pos x="431" y="187"/>
                </a:cxn>
                <a:cxn ang="0">
                  <a:pos x="403" y="67"/>
                </a:cxn>
                <a:cxn ang="0">
                  <a:pos x="416" y="40"/>
                </a:cxn>
                <a:cxn ang="0">
                  <a:pos x="531" y="83"/>
                </a:cxn>
                <a:cxn ang="0">
                  <a:pos x="558" y="193"/>
                </a:cxn>
                <a:cxn ang="0">
                  <a:pos x="578" y="365"/>
                </a:cxn>
                <a:cxn ang="0">
                  <a:pos x="592" y="493"/>
                </a:cxn>
                <a:cxn ang="0">
                  <a:pos x="585" y="603"/>
                </a:cxn>
                <a:cxn ang="0">
                  <a:pos x="576" y="752"/>
                </a:cxn>
                <a:cxn ang="0">
                  <a:pos x="573" y="846"/>
                </a:cxn>
                <a:cxn ang="0">
                  <a:pos x="539" y="1024"/>
                </a:cxn>
                <a:cxn ang="0">
                  <a:pos x="498" y="1166"/>
                </a:cxn>
                <a:cxn ang="0">
                  <a:pos x="473" y="1239"/>
                </a:cxn>
                <a:cxn ang="0">
                  <a:pos x="449" y="1322"/>
                </a:cxn>
                <a:cxn ang="0">
                  <a:pos x="422" y="1410"/>
                </a:cxn>
                <a:cxn ang="0">
                  <a:pos x="373" y="1531"/>
                </a:cxn>
                <a:cxn ang="0">
                  <a:pos x="386" y="1622"/>
                </a:cxn>
                <a:cxn ang="0">
                  <a:pos x="384" y="1748"/>
                </a:cxn>
                <a:cxn ang="0">
                  <a:pos x="357" y="1805"/>
                </a:cxn>
                <a:cxn ang="0">
                  <a:pos x="380" y="1878"/>
                </a:cxn>
                <a:cxn ang="0">
                  <a:pos x="279" y="1888"/>
                </a:cxn>
                <a:cxn ang="0">
                  <a:pos x="258" y="1823"/>
                </a:cxn>
                <a:cxn ang="0">
                  <a:pos x="267" y="1734"/>
                </a:cxn>
                <a:cxn ang="0">
                  <a:pos x="250" y="1662"/>
                </a:cxn>
                <a:cxn ang="0">
                  <a:pos x="228" y="1568"/>
                </a:cxn>
                <a:cxn ang="0">
                  <a:pos x="210" y="1443"/>
                </a:cxn>
                <a:cxn ang="0">
                  <a:pos x="198" y="1253"/>
                </a:cxn>
                <a:cxn ang="0">
                  <a:pos x="184" y="1063"/>
                </a:cxn>
                <a:cxn ang="0">
                  <a:pos x="155" y="926"/>
                </a:cxn>
                <a:cxn ang="0">
                  <a:pos x="139" y="964"/>
                </a:cxn>
                <a:cxn ang="0">
                  <a:pos x="144" y="980"/>
                </a:cxn>
                <a:cxn ang="0">
                  <a:pos x="108" y="974"/>
                </a:cxn>
                <a:cxn ang="0">
                  <a:pos x="83" y="964"/>
                </a:cxn>
                <a:cxn ang="0">
                  <a:pos x="50" y="911"/>
                </a:cxn>
                <a:cxn ang="0">
                  <a:pos x="19" y="845"/>
                </a:cxn>
                <a:cxn ang="0">
                  <a:pos x="5" y="657"/>
                </a:cxn>
                <a:cxn ang="0">
                  <a:pos x="7" y="476"/>
                </a:cxn>
                <a:cxn ang="0">
                  <a:pos x="13" y="225"/>
                </a:cxn>
                <a:cxn ang="0">
                  <a:pos x="39" y="110"/>
                </a:cxn>
                <a:cxn ang="0">
                  <a:pos x="153" y="58"/>
                </a:cxn>
                <a:cxn ang="0">
                  <a:pos x="242" y="2"/>
                </a:cxn>
              </a:cxnLst>
              <a:rect l="0" t="0" r="r" b="b"/>
              <a:pathLst>
                <a:path w="592" h="1892">
                  <a:moveTo>
                    <a:pt x="116" y="887"/>
                  </a:moveTo>
                  <a:lnTo>
                    <a:pt x="115" y="892"/>
                  </a:lnTo>
                  <a:lnTo>
                    <a:pt x="112" y="899"/>
                  </a:lnTo>
                  <a:lnTo>
                    <a:pt x="111" y="908"/>
                  </a:lnTo>
                  <a:lnTo>
                    <a:pt x="111" y="915"/>
                  </a:lnTo>
                  <a:lnTo>
                    <a:pt x="112" y="926"/>
                  </a:lnTo>
                  <a:lnTo>
                    <a:pt x="115" y="935"/>
                  </a:lnTo>
                  <a:lnTo>
                    <a:pt x="116" y="936"/>
                  </a:lnTo>
                  <a:lnTo>
                    <a:pt x="117" y="935"/>
                  </a:lnTo>
                  <a:lnTo>
                    <a:pt x="117" y="933"/>
                  </a:lnTo>
                  <a:lnTo>
                    <a:pt x="118" y="931"/>
                  </a:lnTo>
                  <a:lnTo>
                    <a:pt x="118" y="921"/>
                  </a:lnTo>
                  <a:lnTo>
                    <a:pt x="117" y="910"/>
                  </a:lnTo>
                  <a:lnTo>
                    <a:pt x="117" y="900"/>
                  </a:lnTo>
                  <a:lnTo>
                    <a:pt x="116" y="890"/>
                  </a:lnTo>
                  <a:lnTo>
                    <a:pt x="116" y="887"/>
                  </a:lnTo>
                  <a:close/>
                  <a:moveTo>
                    <a:pt x="383" y="632"/>
                  </a:moveTo>
                  <a:lnTo>
                    <a:pt x="388" y="633"/>
                  </a:lnTo>
                  <a:lnTo>
                    <a:pt x="395" y="635"/>
                  </a:lnTo>
                  <a:lnTo>
                    <a:pt x="383" y="632"/>
                  </a:lnTo>
                  <a:close/>
                  <a:moveTo>
                    <a:pt x="245" y="0"/>
                  </a:moveTo>
                  <a:lnTo>
                    <a:pt x="243" y="1"/>
                  </a:lnTo>
                  <a:lnTo>
                    <a:pt x="243" y="3"/>
                  </a:lnTo>
                  <a:lnTo>
                    <a:pt x="241" y="8"/>
                  </a:lnTo>
                  <a:lnTo>
                    <a:pt x="240" y="11"/>
                  </a:lnTo>
                  <a:lnTo>
                    <a:pt x="239" y="14"/>
                  </a:lnTo>
                  <a:lnTo>
                    <a:pt x="238" y="22"/>
                  </a:lnTo>
                  <a:lnTo>
                    <a:pt x="239" y="33"/>
                  </a:lnTo>
                  <a:lnTo>
                    <a:pt x="241" y="46"/>
                  </a:lnTo>
                  <a:lnTo>
                    <a:pt x="243" y="58"/>
                  </a:lnTo>
                  <a:lnTo>
                    <a:pt x="248" y="72"/>
                  </a:lnTo>
                  <a:lnTo>
                    <a:pt x="253" y="83"/>
                  </a:lnTo>
                  <a:lnTo>
                    <a:pt x="279" y="164"/>
                  </a:lnTo>
                  <a:lnTo>
                    <a:pt x="285" y="183"/>
                  </a:lnTo>
                  <a:lnTo>
                    <a:pt x="292" y="205"/>
                  </a:lnTo>
                  <a:lnTo>
                    <a:pt x="299" y="231"/>
                  </a:lnTo>
                  <a:lnTo>
                    <a:pt x="313" y="280"/>
                  </a:lnTo>
                  <a:lnTo>
                    <a:pt x="319" y="302"/>
                  </a:lnTo>
                  <a:lnTo>
                    <a:pt x="325" y="321"/>
                  </a:lnTo>
                  <a:lnTo>
                    <a:pt x="328" y="333"/>
                  </a:lnTo>
                  <a:lnTo>
                    <a:pt x="334" y="354"/>
                  </a:lnTo>
                  <a:lnTo>
                    <a:pt x="336" y="373"/>
                  </a:lnTo>
                  <a:lnTo>
                    <a:pt x="337" y="389"/>
                  </a:lnTo>
                  <a:lnTo>
                    <a:pt x="335" y="407"/>
                  </a:lnTo>
                  <a:lnTo>
                    <a:pt x="333" y="416"/>
                  </a:lnTo>
                  <a:lnTo>
                    <a:pt x="329" y="431"/>
                  </a:lnTo>
                  <a:lnTo>
                    <a:pt x="326" y="452"/>
                  </a:lnTo>
                  <a:lnTo>
                    <a:pt x="320" y="475"/>
                  </a:lnTo>
                  <a:lnTo>
                    <a:pt x="308" y="531"/>
                  </a:lnTo>
                  <a:lnTo>
                    <a:pt x="303" y="560"/>
                  </a:lnTo>
                  <a:lnTo>
                    <a:pt x="297" y="587"/>
                  </a:lnTo>
                  <a:lnTo>
                    <a:pt x="291" y="612"/>
                  </a:lnTo>
                  <a:lnTo>
                    <a:pt x="313" y="617"/>
                  </a:lnTo>
                  <a:lnTo>
                    <a:pt x="336" y="623"/>
                  </a:lnTo>
                  <a:lnTo>
                    <a:pt x="359" y="628"/>
                  </a:lnTo>
                  <a:lnTo>
                    <a:pt x="362" y="625"/>
                  </a:lnTo>
                  <a:lnTo>
                    <a:pt x="369" y="625"/>
                  </a:lnTo>
                  <a:lnTo>
                    <a:pt x="387" y="626"/>
                  </a:lnTo>
                  <a:lnTo>
                    <a:pt x="380" y="619"/>
                  </a:lnTo>
                  <a:lnTo>
                    <a:pt x="374" y="615"/>
                  </a:lnTo>
                  <a:lnTo>
                    <a:pt x="370" y="611"/>
                  </a:lnTo>
                  <a:lnTo>
                    <a:pt x="369" y="609"/>
                  </a:lnTo>
                  <a:lnTo>
                    <a:pt x="367" y="604"/>
                  </a:lnTo>
                  <a:lnTo>
                    <a:pt x="366" y="594"/>
                  </a:lnTo>
                  <a:lnTo>
                    <a:pt x="365" y="578"/>
                  </a:lnTo>
                  <a:lnTo>
                    <a:pt x="363" y="559"/>
                  </a:lnTo>
                  <a:lnTo>
                    <a:pt x="360" y="537"/>
                  </a:lnTo>
                  <a:lnTo>
                    <a:pt x="359" y="515"/>
                  </a:lnTo>
                  <a:lnTo>
                    <a:pt x="356" y="492"/>
                  </a:lnTo>
                  <a:lnTo>
                    <a:pt x="354" y="469"/>
                  </a:lnTo>
                  <a:lnTo>
                    <a:pt x="352" y="450"/>
                  </a:lnTo>
                  <a:lnTo>
                    <a:pt x="350" y="433"/>
                  </a:lnTo>
                  <a:lnTo>
                    <a:pt x="348" y="415"/>
                  </a:lnTo>
                  <a:lnTo>
                    <a:pt x="345" y="393"/>
                  </a:lnTo>
                  <a:lnTo>
                    <a:pt x="342" y="368"/>
                  </a:lnTo>
                  <a:lnTo>
                    <a:pt x="335" y="317"/>
                  </a:lnTo>
                  <a:lnTo>
                    <a:pt x="332" y="294"/>
                  </a:lnTo>
                  <a:lnTo>
                    <a:pt x="328" y="273"/>
                  </a:lnTo>
                  <a:lnTo>
                    <a:pt x="326" y="257"/>
                  </a:lnTo>
                  <a:lnTo>
                    <a:pt x="325" y="246"/>
                  </a:lnTo>
                  <a:lnTo>
                    <a:pt x="321" y="229"/>
                  </a:lnTo>
                  <a:lnTo>
                    <a:pt x="319" y="215"/>
                  </a:lnTo>
                  <a:lnTo>
                    <a:pt x="319" y="200"/>
                  </a:lnTo>
                  <a:lnTo>
                    <a:pt x="320" y="183"/>
                  </a:lnTo>
                  <a:lnTo>
                    <a:pt x="321" y="172"/>
                  </a:lnTo>
                  <a:lnTo>
                    <a:pt x="323" y="164"/>
                  </a:lnTo>
                  <a:lnTo>
                    <a:pt x="326" y="150"/>
                  </a:lnTo>
                  <a:lnTo>
                    <a:pt x="327" y="138"/>
                  </a:lnTo>
                  <a:lnTo>
                    <a:pt x="328" y="127"/>
                  </a:lnTo>
                  <a:lnTo>
                    <a:pt x="329" y="118"/>
                  </a:lnTo>
                  <a:lnTo>
                    <a:pt x="329" y="115"/>
                  </a:lnTo>
                  <a:lnTo>
                    <a:pt x="341" y="82"/>
                  </a:lnTo>
                  <a:lnTo>
                    <a:pt x="349" y="82"/>
                  </a:lnTo>
                  <a:lnTo>
                    <a:pt x="356" y="84"/>
                  </a:lnTo>
                  <a:lnTo>
                    <a:pt x="358" y="87"/>
                  </a:lnTo>
                  <a:lnTo>
                    <a:pt x="363" y="97"/>
                  </a:lnTo>
                  <a:lnTo>
                    <a:pt x="364" y="105"/>
                  </a:lnTo>
                  <a:lnTo>
                    <a:pt x="362" y="114"/>
                  </a:lnTo>
                  <a:lnTo>
                    <a:pt x="358" y="121"/>
                  </a:lnTo>
                  <a:lnTo>
                    <a:pt x="355" y="126"/>
                  </a:lnTo>
                  <a:lnTo>
                    <a:pt x="355" y="132"/>
                  </a:lnTo>
                  <a:lnTo>
                    <a:pt x="358" y="146"/>
                  </a:lnTo>
                  <a:lnTo>
                    <a:pt x="364" y="160"/>
                  </a:lnTo>
                  <a:lnTo>
                    <a:pt x="369" y="172"/>
                  </a:lnTo>
                  <a:lnTo>
                    <a:pt x="372" y="177"/>
                  </a:lnTo>
                  <a:lnTo>
                    <a:pt x="377" y="187"/>
                  </a:lnTo>
                  <a:lnTo>
                    <a:pt x="384" y="200"/>
                  </a:lnTo>
                  <a:lnTo>
                    <a:pt x="392" y="215"/>
                  </a:lnTo>
                  <a:lnTo>
                    <a:pt x="399" y="230"/>
                  </a:lnTo>
                  <a:lnTo>
                    <a:pt x="407" y="245"/>
                  </a:lnTo>
                  <a:lnTo>
                    <a:pt x="413" y="260"/>
                  </a:lnTo>
                  <a:lnTo>
                    <a:pt x="416" y="272"/>
                  </a:lnTo>
                  <a:lnTo>
                    <a:pt x="420" y="287"/>
                  </a:lnTo>
                  <a:lnTo>
                    <a:pt x="424" y="307"/>
                  </a:lnTo>
                  <a:lnTo>
                    <a:pt x="436" y="355"/>
                  </a:lnTo>
                  <a:lnTo>
                    <a:pt x="440" y="381"/>
                  </a:lnTo>
                  <a:lnTo>
                    <a:pt x="445" y="403"/>
                  </a:lnTo>
                  <a:lnTo>
                    <a:pt x="447" y="422"/>
                  </a:lnTo>
                  <a:lnTo>
                    <a:pt x="450" y="436"/>
                  </a:lnTo>
                  <a:lnTo>
                    <a:pt x="452" y="454"/>
                  </a:lnTo>
                  <a:lnTo>
                    <a:pt x="454" y="474"/>
                  </a:lnTo>
                  <a:lnTo>
                    <a:pt x="458" y="496"/>
                  </a:lnTo>
                  <a:lnTo>
                    <a:pt x="460" y="517"/>
                  </a:lnTo>
                  <a:lnTo>
                    <a:pt x="462" y="537"/>
                  </a:lnTo>
                  <a:lnTo>
                    <a:pt x="464" y="553"/>
                  </a:lnTo>
                  <a:lnTo>
                    <a:pt x="465" y="566"/>
                  </a:lnTo>
                  <a:lnTo>
                    <a:pt x="465" y="595"/>
                  </a:lnTo>
                  <a:lnTo>
                    <a:pt x="461" y="607"/>
                  </a:lnTo>
                  <a:lnTo>
                    <a:pt x="458" y="615"/>
                  </a:lnTo>
                  <a:lnTo>
                    <a:pt x="452" y="625"/>
                  </a:lnTo>
                  <a:lnTo>
                    <a:pt x="445" y="637"/>
                  </a:lnTo>
                  <a:lnTo>
                    <a:pt x="490" y="637"/>
                  </a:lnTo>
                  <a:lnTo>
                    <a:pt x="494" y="636"/>
                  </a:lnTo>
                  <a:lnTo>
                    <a:pt x="497" y="633"/>
                  </a:lnTo>
                  <a:lnTo>
                    <a:pt x="500" y="632"/>
                  </a:lnTo>
                  <a:lnTo>
                    <a:pt x="503" y="623"/>
                  </a:lnTo>
                  <a:lnTo>
                    <a:pt x="507" y="616"/>
                  </a:lnTo>
                  <a:lnTo>
                    <a:pt x="507" y="608"/>
                  </a:lnTo>
                  <a:lnTo>
                    <a:pt x="505" y="602"/>
                  </a:lnTo>
                  <a:lnTo>
                    <a:pt x="502" y="590"/>
                  </a:lnTo>
                  <a:lnTo>
                    <a:pt x="498" y="575"/>
                  </a:lnTo>
                  <a:lnTo>
                    <a:pt x="495" y="555"/>
                  </a:lnTo>
                  <a:lnTo>
                    <a:pt x="490" y="533"/>
                  </a:lnTo>
                  <a:lnTo>
                    <a:pt x="485" y="510"/>
                  </a:lnTo>
                  <a:lnTo>
                    <a:pt x="480" y="487"/>
                  </a:lnTo>
                  <a:lnTo>
                    <a:pt x="474" y="464"/>
                  </a:lnTo>
                  <a:lnTo>
                    <a:pt x="469" y="441"/>
                  </a:lnTo>
                  <a:lnTo>
                    <a:pt x="466" y="423"/>
                  </a:lnTo>
                  <a:lnTo>
                    <a:pt x="462" y="408"/>
                  </a:lnTo>
                  <a:lnTo>
                    <a:pt x="460" y="397"/>
                  </a:lnTo>
                  <a:lnTo>
                    <a:pt x="458" y="385"/>
                  </a:lnTo>
                  <a:lnTo>
                    <a:pt x="454" y="366"/>
                  </a:lnTo>
                  <a:lnTo>
                    <a:pt x="451" y="341"/>
                  </a:lnTo>
                  <a:lnTo>
                    <a:pt x="447" y="316"/>
                  </a:lnTo>
                  <a:lnTo>
                    <a:pt x="444" y="288"/>
                  </a:lnTo>
                  <a:lnTo>
                    <a:pt x="440" y="261"/>
                  </a:lnTo>
                  <a:lnTo>
                    <a:pt x="437" y="236"/>
                  </a:lnTo>
                  <a:lnTo>
                    <a:pt x="435" y="214"/>
                  </a:lnTo>
                  <a:lnTo>
                    <a:pt x="432" y="197"/>
                  </a:lnTo>
                  <a:lnTo>
                    <a:pt x="431" y="187"/>
                  </a:lnTo>
                  <a:lnTo>
                    <a:pt x="429" y="176"/>
                  </a:lnTo>
                  <a:lnTo>
                    <a:pt x="427" y="161"/>
                  </a:lnTo>
                  <a:lnTo>
                    <a:pt x="422" y="144"/>
                  </a:lnTo>
                  <a:lnTo>
                    <a:pt x="417" y="125"/>
                  </a:lnTo>
                  <a:lnTo>
                    <a:pt x="414" y="107"/>
                  </a:lnTo>
                  <a:lnTo>
                    <a:pt x="409" y="89"/>
                  </a:lnTo>
                  <a:lnTo>
                    <a:pt x="406" y="76"/>
                  </a:lnTo>
                  <a:lnTo>
                    <a:pt x="403" y="67"/>
                  </a:lnTo>
                  <a:lnTo>
                    <a:pt x="402" y="64"/>
                  </a:lnTo>
                  <a:lnTo>
                    <a:pt x="401" y="57"/>
                  </a:lnTo>
                  <a:lnTo>
                    <a:pt x="399" y="46"/>
                  </a:lnTo>
                  <a:lnTo>
                    <a:pt x="396" y="38"/>
                  </a:lnTo>
                  <a:lnTo>
                    <a:pt x="395" y="32"/>
                  </a:lnTo>
                  <a:lnTo>
                    <a:pt x="396" y="31"/>
                  </a:lnTo>
                  <a:lnTo>
                    <a:pt x="400" y="32"/>
                  </a:lnTo>
                  <a:lnTo>
                    <a:pt x="416" y="40"/>
                  </a:lnTo>
                  <a:lnTo>
                    <a:pt x="427" y="45"/>
                  </a:lnTo>
                  <a:lnTo>
                    <a:pt x="437" y="48"/>
                  </a:lnTo>
                  <a:lnTo>
                    <a:pt x="452" y="54"/>
                  </a:lnTo>
                  <a:lnTo>
                    <a:pt x="469" y="60"/>
                  </a:lnTo>
                  <a:lnTo>
                    <a:pt x="488" y="67"/>
                  </a:lnTo>
                  <a:lnTo>
                    <a:pt x="507" y="73"/>
                  </a:lnTo>
                  <a:lnTo>
                    <a:pt x="520" y="79"/>
                  </a:lnTo>
                  <a:lnTo>
                    <a:pt x="531" y="83"/>
                  </a:lnTo>
                  <a:lnTo>
                    <a:pt x="540" y="91"/>
                  </a:lnTo>
                  <a:lnTo>
                    <a:pt x="545" y="101"/>
                  </a:lnTo>
                  <a:lnTo>
                    <a:pt x="547" y="112"/>
                  </a:lnTo>
                  <a:lnTo>
                    <a:pt x="548" y="126"/>
                  </a:lnTo>
                  <a:lnTo>
                    <a:pt x="549" y="136"/>
                  </a:lnTo>
                  <a:lnTo>
                    <a:pt x="552" y="151"/>
                  </a:lnTo>
                  <a:lnTo>
                    <a:pt x="554" y="169"/>
                  </a:lnTo>
                  <a:lnTo>
                    <a:pt x="558" y="193"/>
                  </a:lnTo>
                  <a:lnTo>
                    <a:pt x="560" y="218"/>
                  </a:lnTo>
                  <a:lnTo>
                    <a:pt x="563" y="244"/>
                  </a:lnTo>
                  <a:lnTo>
                    <a:pt x="567" y="271"/>
                  </a:lnTo>
                  <a:lnTo>
                    <a:pt x="569" y="295"/>
                  </a:lnTo>
                  <a:lnTo>
                    <a:pt x="573" y="317"/>
                  </a:lnTo>
                  <a:lnTo>
                    <a:pt x="575" y="336"/>
                  </a:lnTo>
                  <a:lnTo>
                    <a:pt x="576" y="348"/>
                  </a:lnTo>
                  <a:lnTo>
                    <a:pt x="578" y="365"/>
                  </a:lnTo>
                  <a:lnTo>
                    <a:pt x="581" y="385"/>
                  </a:lnTo>
                  <a:lnTo>
                    <a:pt x="583" y="407"/>
                  </a:lnTo>
                  <a:lnTo>
                    <a:pt x="585" y="428"/>
                  </a:lnTo>
                  <a:lnTo>
                    <a:pt x="588" y="446"/>
                  </a:lnTo>
                  <a:lnTo>
                    <a:pt x="590" y="462"/>
                  </a:lnTo>
                  <a:lnTo>
                    <a:pt x="591" y="474"/>
                  </a:lnTo>
                  <a:lnTo>
                    <a:pt x="592" y="480"/>
                  </a:lnTo>
                  <a:lnTo>
                    <a:pt x="592" y="493"/>
                  </a:lnTo>
                  <a:lnTo>
                    <a:pt x="590" y="503"/>
                  </a:lnTo>
                  <a:lnTo>
                    <a:pt x="589" y="514"/>
                  </a:lnTo>
                  <a:lnTo>
                    <a:pt x="588" y="522"/>
                  </a:lnTo>
                  <a:lnTo>
                    <a:pt x="588" y="531"/>
                  </a:lnTo>
                  <a:lnTo>
                    <a:pt x="587" y="547"/>
                  </a:lnTo>
                  <a:lnTo>
                    <a:pt x="587" y="566"/>
                  </a:lnTo>
                  <a:lnTo>
                    <a:pt x="585" y="586"/>
                  </a:lnTo>
                  <a:lnTo>
                    <a:pt x="585" y="603"/>
                  </a:lnTo>
                  <a:lnTo>
                    <a:pt x="584" y="617"/>
                  </a:lnTo>
                  <a:lnTo>
                    <a:pt x="581" y="637"/>
                  </a:lnTo>
                  <a:lnTo>
                    <a:pt x="578" y="652"/>
                  </a:lnTo>
                  <a:lnTo>
                    <a:pt x="578" y="673"/>
                  </a:lnTo>
                  <a:lnTo>
                    <a:pt x="580" y="686"/>
                  </a:lnTo>
                  <a:lnTo>
                    <a:pt x="580" y="746"/>
                  </a:lnTo>
                  <a:lnTo>
                    <a:pt x="577" y="751"/>
                  </a:lnTo>
                  <a:lnTo>
                    <a:pt x="576" y="752"/>
                  </a:lnTo>
                  <a:lnTo>
                    <a:pt x="574" y="752"/>
                  </a:lnTo>
                  <a:lnTo>
                    <a:pt x="577" y="762"/>
                  </a:lnTo>
                  <a:lnTo>
                    <a:pt x="578" y="772"/>
                  </a:lnTo>
                  <a:lnTo>
                    <a:pt x="577" y="783"/>
                  </a:lnTo>
                  <a:lnTo>
                    <a:pt x="575" y="797"/>
                  </a:lnTo>
                  <a:lnTo>
                    <a:pt x="574" y="811"/>
                  </a:lnTo>
                  <a:lnTo>
                    <a:pt x="573" y="824"/>
                  </a:lnTo>
                  <a:lnTo>
                    <a:pt x="573" y="846"/>
                  </a:lnTo>
                  <a:lnTo>
                    <a:pt x="571" y="872"/>
                  </a:lnTo>
                  <a:lnTo>
                    <a:pt x="570" y="902"/>
                  </a:lnTo>
                  <a:lnTo>
                    <a:pt x="566" y="931"/>
                  </a:lnTo>
                  <a:lnTo>
                    <a:pt x="559" y="958"/>
                  </a:lnTo>
                  <a:lnTo>
                    <a:pt x="552" y="982"/>
                  </a:lnTo>
                  <a:lnTo>
                    <a:pt x="548" y="992"/>
                  </a:lnTo>
                  <a:lnTo>
                    <a:pt x="545" y="1006"/>
                  </a:lnTo>
                  <a:lnTo>
                    <a:pt x="539" y="1024"/>
                  </a:lnTo>
                  <a:lnTo>
                    <a:pt x="533" y="1045"/>
                  </a:lnTo>
                  <a:lnTo>
                    <a:pt x="527" y="1067"/>
                  </a:lnTo>
                  <a:lnTo>
                    <a:pt x="520" y="1089"/>
                  </a:lnTo>
                  <a:lnTo>
                    <a:pt x="515" y="1111"/>
                  </a:lnTo>
                  <a:lnTo>
                    <a:pt x="509" y="1131"/>
                  </a:lnTo>
                  <a:lnTo>
                    <a:pt x="504" y="1147"/>
                  </a:lnTo>
                  <a:lnTo>
                    <a:pt x="501" y="1159"/>
                  </a:lnTo>
                  <a:lnTo>
                    <a:pt x="498" y="1166"/>
                  </a:lnTo>
                  <a:lnTo>
                    <a:pt x="496" y="1175"/>
                  </a:lnTo>
                  <a:lnTo>
                    <a:pt x="496" y="1184"/>
                  </a:lnTo>
                  <a:lnTo>
                    <a:pt x="495" y="1192"/>
                  </a:lnTo>
                  <a:lnTo>
                    <a:pt x="491" y="1197"/>
                  </a:lnTo>
                  <a:lnTo>
                    <a:pt x="487" y="1203"/>
                  </a:lnTo>
                  <a:lnTo>
                    <a:pt x="482" y="1214"/>
                  </a:lnTo>
                  <a:lnTo>
                    <a:pt x="476" y="1227"/>
                  </a:lnTo>
                  <a:lnTo>
                    <a:pt x="473" y="1239"/>
                  </a:lnTo>
                  <a:lnTo>
                    <a:pt x="471" y="1249"/>
                  </a:lnTo>
                  <a:lnTo>
                    <a:pt x="464" y="1272"/>
                  </a:lnTo>
                  <a:lnTo>
                    <a:pt x="459" y="1282"/>
                  </a:lnTo>
                  <a:lnTo>
                    <a:pt x="454" y="1289"/>
                  </a:lnTo>
                  <a:lnTo>
                    <a:pt x="451" y="1296"/>
                  </a:lnTo>
                  <a:lnTo>
                    <a:pt x="450" y="1304"/>
                  </a:lnTo>
                  <a:lnTo>
                    <a:pt x="450" y="1315"/>
                  </a:lnTo>
                  <a:lnTo>
                    <a:pt x="449" y="1322"/>
                  </a:lnTo>
                  <a:lnTo>
                    <a:pt x="447" y="1328"/>
                  </a:lnTo>
                  <a:lnTo>
                    <a:pt x="447" y="1330"/>
                  </a:lnTo>
                  <a:lnTo>
                    <a:pt x="445" y="1338"/>
                  </a:lnTo>
                  <a:lnTo>
                    <a:pt x="442" y="1351"/>
                  </a:lnTo>
                  <a:lnTo>
                    <a:pt x="437" y="1365"/>
                  </a:lnTo>
                  <a:lnTo>
                    <a:pt x="432" y="1381"/>
                  </a:lnTo>
                  <a:lnTo>
                    <a:pt x="427" y="1396"/>
                  </a:lnTo>
                  <a:lnTo>
                    <a:pt x="422" y="1410"/>
                  </a:lnTo>
                  <a:lnTo>
                    <a:pt x="417" y="1421"/>
                  </a:lnTo>
                  <a:lnTo>
                    <a:pt x="411" y="1436"/>
                  </a:lnTo>
                  <a:lnTo>
                    <a:pt x="405" y="1452"/>
                  </a:lnTo>
                  <a:lnTo>
                    <a:pt x="398" y="1471"/>
                  </a:lnTo>
                  <a:lnTo>
                    <a:pt x="389" y="1489"/>
                  </a:lnTo>
                  <a:lnTo>
                    <a:pt x="384" y="1507"/>
                  </a:lnTo>
                  <a:lnTo>
                    <a:pt x="378" y="1521"/>
                  </a:lnTo>
                  <a:lnTo>
                    <a:pt x="373" y="1531"/>
                  </a:lnTo>
                  <a:lnTo>
                    <a:pt x="372" y="1537"/>
                  </a:lnTo>
                  <a:lnTo>
                    <a:pt x="372" y="1543"/>
                  </a:lnTo>
                  <a:lnTo>
                    <a:pt x="373" y="1553"/>
                  </a:lnTo>
                  <a:lnTo>
                    <a:pt x="376" y="1566"/>
                  </a:lnTo>
                  <a:lnTo>
                    <a:pt x="378" y="1581"/>
                  </a:lnTo>
                  <a:lnTo>
                    <a:pt x="381" y="1596"/>
                  </a:lnTo>
                  <a:lnTo>
                    <a:pt x="384" y="1610"/>
                  </a:lnTo>
                  <a:lnTo>
                    <a:pt x="386" y="1622"/>
                  </a:lnTo>
                  <a:lnTo>
                    <a:pt x="388" y="1629"/>
                  </a:lnTo>
                  <a:lnTo>
                    <a:pt x="389" y="1637"/>
                  </a:lnTo>
                  <a:lnTo>
                    <a:pt x="391" y="1649"/>
                  </a:lnTo>
                  <a:lnTo>
                    <a:pt x="389" y="1664"/>
                  </a:lnTo>
                  <a:lnTo>
                    <a:pt x="389" y="1686"/>
                  </a:lnTo>
                  <a:lnTo>
                    <a:pt x="388" y="1705"/>
                  </a:lnTo>
                  <a:lnTo>
                    <a:pt x="386" y="1727"/>
                  </a:lnTo>
                  <a:lnTo>
                    <a:pt x="384" y="1748"/>
                  </a:lnTo>
                  <a:lnTo>
                    <a:pt x="380" y="1767"/>
                  </a:lnTo>
                  <a:lnTo>
                    <a:pt x="377" y="1782"/>
                  </a:lnTo>
                  <a:lnTo>
                    <a:pt x="372" y="1792"/>
                  </a:lnTo>
                  <a:lnTo>
                    <a:pt x="367" y="1796"/>
                  </a:lnTo>
                  <a:lnTo>
                    <a:pt x="363" y="1796"/>
                  </a:lnTo>
                  <a:lnTo>
                    <a:pt x="351" y="1785"/>
                  </a:lnTo>
                  <a:lnTo>
                    <a:pt x="355" y="1795"/>
                  </a:lnTo>
                  <a:lnTo>
                    <a:pt x="357" y="1805"/>
                  </a:lnTo>
                  <a:lnTo>
                    <a:pt x="358" y="1810"/>
                  </a:lnTo>
                  <a:lnTo>
                    <a:pt x="360" y="1817"/>
                  </a:lnTo>
                  <a:lnTo>
                    <a:pt x="365" y="1827"/>
                  </a:lnTo>
                  <a:lnTo>
                    <a:pt x="370" y="1838"/>
                  </a:lnTo>
                  <a:lnTo>
                    <a:pt x="373" y="1849"/>
                  </a:lnTo>
                  <a:lnTo>
                    <a:pt x="377" y="1858"/>
                  </a:lnTo>
                  <a:lnTo>
                    <a:pt x="380" y="1870"/>
                  </a:lnTo>
                  <a:lnTo>
                    <a:pt x="380" y="1878"/>
                  </a:lnTo>
                  <a:lnTo>
                    <a:pt x="378" y="1882"/>
                  </a:lnTo>
                  <a:lnTo>
                    <a:pt x="373" y="1886"/>
                  </a:lnTo>
                  <a:lnTo>
                    <a:pt x="367" y="1888"/>
                  </a:lnTo>
                  <a:lnTo>
                    <a:pt x="358" y="1891"/>
                  </a:lnTo>
                  <a:lnTo>
                    <a:pt x="344" y="1892"/>
                  </a:lnTo>
                  <a:lnTo>
                    <a:pt x="293" y="1892"/>
                  </a:lnTo>
                  <a:lnTo>
                    <a:pt x="285" y="1891"/>
                  </a:lnTo>
                  <a:lnTo>
                    <a:pt x="279" y="1888"/>
                  </a:lnTo>
                  <a:lnTo>
                    <a:pt x="272" y="1884"/>
                  </a:lnTo>
                  <a:lnTo>
                    <a:pt x="265" y="1878"/>
                  </a:lnTo>
                  <a:lnTo>
                    <a:pt x="258" y="1870"/>
                  </a:lnTo>
                  <a:lnTo>
                    <a:pt x="255" y="1860"/>
                  </a:lnTo>
                  <a:lnTo>
                    <a:pt x="254" y="1850"/>
                  </a:lnTo>
                  <a:lnTo>
                    <a:pt x="255" y="1838"/>
                  </a:lnTo>
                  <a:lnTo>
                    <a:pt x="256" y="1829"/>
                  </a:lnTo>
                  <a:lnTo>
                    <a:pt x="258" y="1823"/>
                  </a:lnTo>
                  <a:lnTo>
                    <a:pt x="262" y="1814"/>
                  </a:lnTo>
                  <a:lnTo>
                    <a:pt x="267" y="1788"/>
                  </a:lnTo>
                  <a:lnTo>
                    <a:pt x="267" y="1785"/>
                  </a:lnTo>
                  <a:lnTo>
                    <a:pt x="268" y="1781"/>
                  </a:lnTo>
                  <a:lnTo>
                    <a:pt x="268" y="1778"/>
                  </a:lnTo>
                  <a:lnTo>
                    <a:pt x="269" y="1773"/>
                  </a:lnTo>
                  <a:lnTo>
                    <a:pt x="267" y="1772"/>
                  </a:lnTo>
                  <a:lnTo>
                    <a:pt x="267" y="1734"/>
                  </a:lnTo>
                  <a:lnTo>
                    <a:pt x="268" y="1725"/>
                  </a:lnTo>
                  <a:lnTo>
                    <a:pt x="261" y="1719"/>
                  </a:lnTo>
                  <a:lnTo>
                    <a:pt x="258" y="1714"/>
                  </a:lnTo>
                  <a:lnTo>
                    <a:pt x="255" y="1705"/>
                  </a:lnTo>
                  <a:lnTo>
                    <a:pt x="253" y="1693"/>
                  </a:lnTo>
                  <a:lnTo>
                    <a:pt x="250" y="1680"/>
                  </a:lnTo>
                  <a:lnTo>
                    <a:pt x="249" y="1670"/>
                  </a:lnTo>
                  <a:lnTo>
                    <a:pt x="250" y="1662"/>
                  </a:lnTo>
                  <a:lnTo>
                    <a:pt x="253" y="1651"/>
                  </a:lnTo>
                  <a:lnTo>
                    <a:pt x="255" y="1639"/>
                  </a:lnTo>
                  <a:lnTo>
                    <a:pt x="248" y="1627"/>
                  </a:lnTo>
                  <a:lnTo>
                    <a:pt x="243" y="1616"/>
                  </a:lnTo>
                  <a:lnTo>
                    <a:pt x="241" y="1609"/>
                  </a:lnTo>
                  <a:lnTo>
                    <a:pt x="236" y="1599"/>
                  </a:lnTo>
                  <a:lnTo>
                    <a:pt x="233" y="1585"/>
                  </a:lnTo>
                  <a:lnTo>
                    <a:pt x="228" y="1568"/>
                  </a:lnTo>
                  <a:lnTo>
                    <a:pt x="224" y="1553"/>
                  </a:lnTo>
                  <a:lnTo>
                    <a:pt x="220" y="1539"/>
                  </a:lnTo>
                  <a:lnTo>
                    <a:pt x="218" y="1528"/>
                  </a:lnTo>
                  <a:lnTo>
                    <a:pt x="217" y="1520"/>
                  </a:lnTo>
                  <a:lnTo>
                    <a:pt x="214" y="1500"/>
                  </a:lnTo>
                  <a:lnTo>
                    <a:pt x="211" y="1481"/>
                  </a:lnTo>
                  <a:lnTo>
                    <a:pt x="210" y="1473"/>
                  </a:lnTo>
                  <a:lnTo>
                    <a:pt x="210" y="1443"/>
                  </a:lnTo>
                  <a:lnTo>
                    <a:pt x="209" y="1424"/>
                  </a:lnTo>
                  <a:lnTo>
                    <a:pt x="209" y="1387"/>
                  </a:lnTo>
                  <a:lnTo>
                    <a:pt x="207" y="1371"/>
                  </a:lnTo>
                  <a:lnTo>
                    <a:pt x="206" y="1358"/>
                  </a:lnTo>
                  <a:lnTo>
                    <a:pt x="205" y="1338"/>
                  </a:lnTo>
                  <a:lnTo>
                    <a:pt x="203" y="1314"/>
                  </a:lnTo>
                  <a:lnTo>
                    <a:pt x="201" y="1285"/>
                  </a:lnTo>
                  <a:lnTo>
                    <a:pt x="198" y="1253"/>
                  </a:lnTo>
                  <a:lnTo>
                    <a:pt x="197" y="1222"/>
                  </a:lnTo>
                  <a:lnTo>
                    <a:pt x="195" y="1190"/>
                  </a:lnTo>
                  <a:lnTo>
                    <a:pt x="192" y="1161"/>
                  </a:lnTo>
                  <a:lnTo>
                    <a:pt x="190" y="1136"/>
                  </a:lnTo>
                  <a:lnTo>
                    <a:pt x="189" y="1115"/>
                  </a:lnTo>
                  <a:lnTo>
                    <a:pt x="188" y="1101"/>
                  </a:lnTo>
                  <a:lnTo>
                    <a:pt x="187" y="1085"/>
                  </a:lnTo>
                  <a:lnTo>
                    <a:pt x="184" y="1063"/>
                  </a:lnTo>
                  <a:lnTo>
                    <a:pt x="182" y="1038"/>
                  </a:lnTo>
                  <a:lnTo>
                    <a:pt x="178" y="1011"/>
                  </a:lnTo>
                  <a:lnTo>
                    <a:pt x="176" y="985"/>
                  </a:lnTo>
                  <a:lnTo>
                    <a:pt x="173" y="959"/>
                  </a:lnTo>
                  <a:lnTo>
                    <a:pt x="172" y="938"/>
                  </a:lnTo>
                  <a:lnTo>
                    <a:pt x="170" y="922"/>
                  </a:lnTo>
                  <a:lnTo>
                    <a:pt x="162" y="925"/>
                  </a:lnTo>
                  <a:lnTo>
                    <a:pt x="155" y="926"/>
                  </a:lnTo>
                  <a:lnTo>
                    <a:pt x="150" y="926"/>
                  </a:lnTo>
                  <a:lnTo>
                    <a:pt x="145" y="925"/>
                  </a:lnTo>
                  <a:lnTo>
                    <a:pt x="141" y="925"/>
                  </a:lnTo>
                  <a:lnTo>
                    <a:pt x="141" y="937"/>
                  </a:lnTo>
                  <a:lnTo>
                    <a:pt x="140" y="949"/>
                  </a:lnTo>
                  <a:lnTo>
                    <a:pt x="140" y="957"/>
                  </a:lnTo>
                  <a:lnTo>
                    <a:pt x="139" y="961"/>
                  </a:lnTo>
                  <a:lnTo>
                    <a:pt x="139" y="964"/>
                  </a:lnTo>
                  <a:lnTo>
                    <a:pt x="138" y="965"/>
                  </a:lnTo>
                  <a:lnTo>
                    <a:pt x="138" y="967"/>
                  </a:lnTo>
                  <a:lnTo>
                    <a:pt x="139" y="968"/>
                  </a:lnTo>
                  <a:lnTo>
                    <a:pt x="141" y="970"/>
                  </a:lnTo>
                  <a:lnTo>
                    <a:pt x="143" y="972"/>
                  </a:lnTo>
                  <a:lnTo>
                    <a:pt x="145" y="974"/>
                  </a:lnTo>
                  <a:lnTo>
                    <a:pt x="145" y="978"/>
                  </a:lnTo>
                  <a:lnTo>
                    <a:pt x="144" y="980"/>
                  </a:lnTo>
                  <a:lnTo>
                    <a:pt x="143" y="981"/>
                  </a:lnTo>
                  <a:lnTo>
                    <a:pt x="139" y="981"/>
                  </a:lnTo>
                  <a:lnTo>
                    <a:pt x="137" y="982"/>
                  </a:lnTo>
                  <a:lnTo>
                    <a:pt x="133" y="982"/>
                  </a:lnTo>
                  <a:lnTo>
                    <a:pt x="123" y="981"/>
                  </a:lnTo>
                  <a:lnTo>
                    <a:pt x="114" y="978"/>
                  </a:lnTo>
                  <a:lnTo>
                    <a:pt x="109" y="975"/>
                  </a:lnTo>
                  <a:lnTo>
                    <a:pt x="108" y="974"/>
                  </a:lnTo>
                  <a:lnTo>
                    <a:pt x="104" y="974"/>
                  </a:lnTo>
                  <a:lnTo>
                    <a:pt x="101" y="975"/>
                  </a:lnTo>
                  <a:lnTo>
                    <a:pt x="96" y="974"/>
                  </a:lnTo>
                  <a:lnTo>
                    <a:pt x="94" y="974"/>
                  </a:lnTo>
                  <a:lnTo>
                    <a:pt x="89" y="972"/>
                  </a:lnTo>
                  <a:lnTo>
                    <a:pt x="87" y="970"/>
                  </a:lnTo>
                  <a:lnTo>
                    <a:pt x="85" y="965"/>
                  </a:lnTo>
                  <a:lnTo>
                    <a:pt x="83" y="964"/>
                  </a:lnTo>
                  <a:lnTo>
                    <a:pt x="80" y="964"/>
                  </a:lnTo>
                  <a:lnTo>
                    <a:pt x="78" y="963"/>
                  </a:lnTo>
                  <a:lnTo>
                    <a:pt x="74" y="961"/>
                  </a:lnTo>
                  <a:lnTo>
                    <a:pt x="72" y="960"/>
                  </a:lnTo>
                  <a:lnTo>
                    <a:pt x="65" y="952"/>
                  </a:lnTo>
                  <a:lnTo>
                    <a:pt x="59" y="940"/>
                  </a:lnTo>
                  <a:lnTo>
                    <a:pt x="54" y="925"/>
                  </a:lnTo>
                  <a:lnTo>
                    <a:pt x="50" y="911"/>
                  </a:lnTo>
                  <a:lnTo>
                    <a:pt x="49" y="901"/>
                  </a:lnTo>
                  <a:lnTo>
                    <a:pt x="48" y="887"/>
                  </a:lnTo>
                  <a:lnTo>
                    <a:pt x="46" y="871"/>
                  </a:lnTo>
                  <a:lnTo>
                    <a:pt x="46" y="842"/>
                  </a:lnTo>
                  <a:lnTo>
                    <a:pt x="35" y="846"/>
                  </a:lnTo>
                  <a:lnTo>
                    <a:pt x="25" y="849"/>
                  </a:lnTo>
                  <a:lnTo>
                    <a:pt x="20" y="850"/>
                  </a:lnTo>
                  <a:lnTo>
                    <a:pt x="19" y="845"/>
                  </a:lnTo>
                  <a:lnTo>
                    <a:pt x="16" y="835"/>
                  </a:lnTo>
                  <a:lnTo>
                    <a:pt x="15" y="817"/>
                  </a:lnTo>
                  <a:lnTo>
                    <a:pt x="14" y="795"/>
                  </a:lnTo>
                  <a:lnTo>
                    <a:pt x="12" y="769"/>
                  </a:lnTo>
                  <a:lnTo>
                    <a:pt x="10" y="742"/>
                  </a:lnTo>
                  <a:lnTo>
                    <a:pt x="8" y="712"/>
                  </a:lnTo>
                  <a:lnTo>
                    <a:pt x="7" y="683"/>
                  </a:lnTo>
                  <a:lnTo>
                    <a:pt x="5" y="657"/>
                  </a:lnTo>
                  <a:lnTo>
                    <a:pt x="3" y="632"/>
                  </a:lnTo>
                  <a:lnTo>
                    <a:pt x="2" y="610"/>
                  </a:lnTo>
                  <a:lnTo>
                    <a:pt x="1" y="595"/>
                  </a:lnTo>
                  <a:lnTo>
                    <a:pt x="0" y="585"/>
                  </a:lnTo>
                  <a:lnTo>
                    <a:pt x="0" y="569"/>
                  </a:lnTo>
                  <a:lnTo>
                    <a:pt x="1" y="548"/>
                  </a:lnTo>
                  <a:lnTo>
                    <a:pt x="2" y="525"/>
                  </a:lnTo>
                  <a:lnTo>
                    <a:pt x="7" y="476"/>
                  </a:lnTo>
                  <a:lnTo>
                    <a:pt x="8" y="455"/>
                  </a:lnTo>
                  <a:lnTo>
                    <a:pt x="9" y="438"/>
                  </a:lnTo>
                  <a:lnTo>
                    <a:pt x="10" y="424"/>
                  </a:lnTo>
                  <a:lnTo>
                    <a:pt x="10" y="404"/>
                  </a:lnTo>
                  <a:lnTo>
                    <a:pt x="12" y="379"/>
                  </a:lnTo>
                  <a:lnTo>
                    <a:pt x="12" y="323"/>
                  </a:lnTo>
                  <a:lnTo>
                    <a:pt x="13" y="294"/>
                  </a:lnTo>
                  <a:lnTo>
                    <a:pt x="13" y="225"/>
                  </a:lnTo>
                  <a:lnTo>
                    <a:pt x="14" y="205"/>
                  </a:lnTo>
                  <a:lnTo>
                    <a:pt x="16" y="184"/>
                  </a:lnTo>
                  <a:lnTo>
                    <a:pt x="20" y="165"/>
                  </a:lnTo>
                  <a:lnTo>
                    <a:pt x="23" y="147"/>
                  </a:lnTo>
                  <a:lnTo>
                    <a:pt x="27" y="133"/>
                  </a:lnTo>
                  <a:lnTo>
                    <a:pt x="30" y="122"/>
                  </a:lnTo>
                  <a:lnTo>
                    <a:pt x="34" y="116"/>
                  </a:lnTo>
                  <a:lnTo>
                    <a:pt x="39" y="110"/>
                  </a:lnTo>
                  <a:lnTo>
                    <a:pt x="51" y="104"/>
                  </a:lnTo>
                  <a:lnTo>
                    <a:pt x="64" y="96"/>
                  </a:lnTo>
                  <a:lnTo>
                    <a:pt x="79" y="89"/>
                  </a:lnTo>
                  <a:lnTo>
                    <a:pt x="92" y="83"/>
                  </a:lnTo>
                  <a:lnTo>
                    <a:pt x="110" y="76"/>
                  </a:lnTo>
                  <a:lnTo>
                    <a:pt x="123" y="70"/>
                  </a:lnTo>
                  <a:lnTo>
                    <a:pt x="137" y="64"/>
                  </a:lnTo>
                  <a:lnTo>
                    <a:pt x="153" y="58"/>
                  </a:lnTo>
                  <a:lnTo>
                    <a:pt x="168" y="51"/>
                  </a:lnTo>
                  <a:lnTo>
                    <a:pt x="182" y="45"/>
                  </a:lnTo>
                  <a:lnTo>
                    <a:pt x="191" y="41"/>
                  </a:lnTo>
                  <a:lnTo>
                    <a:pt x="201" y="37"/>
                  </a:lnTo>
                  <a:lnTo>
                    <a:pt x="221" y="20"/>
                  </a:lnTo>
                  <a:lnTo>
                    <a:pt x="231" y="12"/>
                  </a:lnTo>
                  <a:lnTo>
                    <a:pt x="238" y="5"/>
                  </a:lnTo>
                  <a:lnTo>
                    <a:pt x="242" y="2"/>
                  </a:lnTo>
                  <a:lnTo>
                    <a:pt x="245" y="0"/>
                  </a:lnTo>
                  <a:close/>
                </a:path>
              </a:pathLst>
            </a:custGeom>
            <a:grp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grpSp>
      <p:graphicFrame>
        <p:nvGraphicFramePr>
          <p:cNvPr id="3" name="Diagramme 2">
            <a:extLst>
              <a:ext uri="{FF2B5EF4-FFF2-40B4-BE49-F238E27FC236}">
                <a16:creationId xmlns="" xmlns:a16="http://schemas.microsoft.com/office/drawing/2014/main" id="{7D74D1C2-ED2C-F442-9582-9231981B8BF8}"/>
              </a:ext>
            </a:extLst>
          </p:cNvPr>
          <p:cNvGraphicFramePr/>
          <p:nvPr>
            <p:extLst>
              <p:ext uri="{D42A27DB-BD31-4B8C-83A1-F6EECF244321}">
                <p14:modId xmlns="" xmlns:p14="http://schemas.microsoft.com/office/powerpoint/2010/main" val="2503638637"/>
              </p:ext>
            </p:extLst>
          </p:nvPr>
        </p:nvGraphicFramePr>
        <p:xfrm>
          <a:off x="-142240" y="18289"/>
          <a:ext cx="12903200" cy="61366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238" name="Picture 1" descr="C:\Users\CCISLAP\Desktop\LES LOGOS DES INSTITUTIONS PNG\WhatsApp_Image_2022-03-21_at_16.04.35-removebg-preview.png"/>
          <p:cNvPicPr>
            <a:picLocks noChangeAspect="1" noChangeArrowheads="1"/>
          </p:cNvPicPr>
          <p:nvPr/>
        </p:nvPicPr>
        <p:blipFill>
          <a:blip r:embed="rId6"/>
          <a:srcRect/>
          <a:stretch>
            <a:fillRect/>
          </a:stretch>
        </p:blipFill>
        <p:spPr bwMode="auto">
          <a:xfrm>
            <a:off x="9165255" y="5349389"/>
            <a:ext cx="3194709" cy="1508611"/>
          </a:xfrm>
          <a:prstGeom prst="rect">
            <a:avLst/>
          </a:prstGeom>
          <a:noFill/>
        </p:spPr>
      </p:pic>
    </p:spTree>
    <p:extLst>
      <p:ext uri="{BB962C8B-B14F-4D97-AF65-F5344CB8AC3E}">
        <p14:creationId xmlns="" xmlns:p14="http://schemas.microsoft.com/office/powerpoint/2010/main" val="225457263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28"/>
          <p:cNvGrpSpPr>
            <a:grpSpLocks noChangeAspect="1"/>
          </p:cNvGrpSpPr>
          <p:nvPr/>
        </p:nvGrpSpPr>
        <p:grpSpPr bwMode="auto">
          <a:xfrm>
            <a:off x="732487" y="687632"/>
            <a:ext cx="10727026" cy="5340704"/>
            <a:chOff x="-2508" y="-1001"/>
            <a:chExt cx="12698" cy="6322"/>
          </a:xfrm>
          <a:solidFill>
            <a:schemeClr val="bg1">
              <a:lumMod val="65000"/>
              <a:alpha val="16000"/>
            </a:schemeClr>
          </a:solidFill>
        </p:grpSpPr>
        <p:sp>
          <p:nvSpPr>
            <p:cNvPr id="49"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51"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52"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grpSp>
      <p:grpSp>
        <p:nvGrpSpPr>
          <p:cNvPr id="20" name="Group 9"/>
          <p:cNvGrpSpPr>
            <a:grpSpLocks noChangeAspect="1"/>
          </p:cNvGrpSpPr>
          <p:nvPr/>
        </p:nvGrpSpPr>
        <p:grpSpPr bwMode="auto">
          <a:xfrm>
            <a:off x="3094067" y="2529764"/>
            <a:ext cx="1074061" cy="710971"/>
            <a:chOff x="1348" y="362"/>
            <a:chExt cx="565" cy="374"/>
          </a:xfrm>
          <a:solidFill>
            <a:schemeClr val="bg1"/>
          </a:solidFill>
        </p:grpSpPr>
        <p:sp>
          <p:nvSpPr>
            <p:cNvPr id="23" name="Freeform 11"/>
            <p:cNvSpPr>
              <a:spLocks noEditPoints="1"/>
            </p:cNvSpPr>
            <p:nvPr/>
          </p:nvSpPr>
          <p:spPr bwMode="auto">
            <a:xfrm>
              <a:off x="1446" y="362"/>
              <a:ext cx="467" cy="274"/>
            </a:xfrm>
            <a:custGeom>
              <a:avLst/>
              <a:gdLst>
                <a:gd name="T0" fmla="*/ 1139 w 2800"/>
                <a:gd name="T1" fmla="*/ 116 h 1641"/>
                <a:gd name="T2" fmla="*/ 122 w 2800"/>
                <a:gd name="T3" fmla="*/ 366 h 1641"/>
                <a:gd name="T4" fmla="*/ 116 w 2800"/>
                <a:gd name="T5" fmla="*/ 393 h 1641"/>
                <a:gd name="T6" fmla="*/ 161 w 2800"/>
                <a:gd name="T7" fmla="*/ 474 h 1641"/>
                <a:gd name="T8" fmla="*/ 242 w 2800"/>
                <a:gd name="T9" fmla="*/ 605 h 1641"/>
                <a:gd name="T10" fmla="*/ 345 w 2800"/>
                <a:gd name="T11" fmla="*/ 751 h 1641"/>
                <a:gd name="T12" fmla="*/ 472 w 2800"/>
                <a:gd name="T13" fmla="*/ 905 h 1641"/>
                <a:gd name="T14" fmla="*/ 620 w 2800"/>
                <a:gd name="T15" fmla="*/ 1060 h 1641"/>
                <a:gd name="T16" fmla="*/ 793 w 2800"/>
                <a:gd name="T17" fmla="*/ 1205 h 1641"/>
                <a:gd name="T18" fmla="*/ 989 w 2800"/>
                <a:gd name="T19" fmla="*/ 1335 h 1641"/>
                <a:gd name="T20" fmla="*/ 1210 w 2800"/>
                <a:gd name="T21" fmla="*/ 1439 h 1641"/>
                <a:gd name="T22" fmla="*/ 1453 w 2800"/>
                <a:gd name="T23" fmla="*/ 1510 h 1641"/>
                <a:gd name="T24" fmla="*/ 2485 w 2800"/>
                <a:gd name="T25" fmla="*/ 1068 h 1641"/>
                <a:gd name="T26" fmla="*/ 2341 w 2800"/>
                <a:gd name="T27" fmla="*/ 1034 h 1641"/>
                <a:gd name="T28" fmla="*/ 2177 w 2800"/>
                <a:gd name="T29" fmla="*/ 983 h 1641"/>
                <a:gd name="T30" fmla="*/ 2002 w 2800"/>
                <a:gd name="T31" fmla="*/ 909 h 1641"/>
                <a:gd name="T32" fmla="*/ 1822 w 2800"/>
                <a:gd name="T33" fmla="*/ 810 h 1641"/>
                <a:gd name="T34" fmla="*/ 1644 w 2800"/>
                <a:gd name="T35" fmla="*/ 681 h 1641"/>
                <a:gd name="T36" fmla="*/ 1476 w 2800"/>
                <a:gd name="T37" fmla="*/ 518 h 1641"/>
                <a:gd name="T38" fmla="*/ 1323 w 2800"/>
                <a:gd name="T39" fmla="*/ 319 h 1641"/>
                <a:gd name="T40" fmla="*/ 1224 w 2800"/>
                <a:gd name="T41" fmla="*/ 147 h 1641"/>
                <a:gd name="T42" fmla="*/ 1174 w 2800"/>
                <a:gd name="T43" fmla="*/ 116 h 1641"/>
                <a:gd name="T44" fmla="*/ 1171 w 2800"/>
                <a:gd name="T45" fmla="*/ 1 h 1641"/>
                <a:gd name="T46" fmla="*/ 1255 w 2800"/>
                <a:gd name="T47" fmla="*/ 27 h 1641"/>
                <a:gd name="T48" fmla="*/ 1322 w 2800"/>
                <a:gd name="T49" fmla="*/ 87 h 1641"/>
                <a:gd name="T50" fmla="*/ 1424 w 2800"/>
                <a:gd name="T51" fmla="*/ 262 h 1641"/>
                <a:gd name="T52" fmla="*/ 1573 w 2800"/>
                <a:gd name="T53" fmla="*/ 454 h 1641"/>
                <a:gd name="T54" fmla="*/ 1738 w 2800"/>
                <a:gd name="T55" fmla="*/ 608 h 1641"/>
                <a:gd name="T56" fmla="*/ 1910 w 2800"/>
                <a:gd name="T57" fmla="*/ 729 h 1641"/>
                <a:gd name="T58" fmla="*/ 2084 w 2800"/>
                <a:gd name="T59" fmla="*/ 821 h 1641"/>
                <a:gd name="T60" fmla="*/ 2252 w 2800"/>
                <a:gd name="T61" fmla="*/ 888 h 1641"/>
                <a:gd name="T62" fmla="*/ 2407 w 2800"/>
                <a:gd name="T63" fmla="*/ 934 h 1641"/>
                <a:gd name="T64" fmla="*/ 2541 w 2800"/>
                <a:gd name="T65" fmla="*/ 961 h 1641"/>
                <a:gd name="T66" fmla="*/ 2646 w 2800"/>
                <a:gd name="T67" fmla="*/ 977 h 1641"/>
                <a:gd name="T68" fmla="*/ 2716 w 2800"/>
                <a:gd name="T69" fmla="*/ 983 h 1641"/>
                <a:gd name="T70" fmla="*/ 2743 w 2800"/>
                <a:gd name="T71" fmla="*/ 985 h 1641"/>
                <a:gd name="T72" fmla="*/ 2784 w 2800"/>
                <a:gd name="T73" fmla="*/ 1003 h 1641"/>
                <a:gd name="T74" fmla="*/ 2800 w 2800"/>
                <a:gd name="T75" fmla="*/ 1047 h 1641"/>
                <a:gd name="T76" fmla="*/ 2780 w 2800"/>
                <a:gd name="T77" fmla="*/ 1086 h 1641"/>
                <a:gd name="T78" fmla="*/ 1561 w 2800"/>
                <a:gd name="T79" fmla="*/ 1640 h 1641"/>
                <a:gd name="T80" fmla="*/ 1542 w 2800"/>
                <a:gd name="T81" fmla="*/ 1641 h 1641"/>
                <a:gd name="T82" fmla="*/ 1279 w 2800"/>
                <a:gd name="T83" fmla="*/ 1585 h 1641"/>
                <a:gd name="T84" fmla="*/ 1041 w 2800"/>
                <a:gd name="T85" fmla="*/ 1492 h 1641"/>
                <a:gd name="T86" fmla="*/ 827 w 2800"/>
                <a:gd name="T87" fmla="*/ 1371 h 1641"/>
                <a:gd name="T88" fmla="*/ 638 w 2800"/>
                <a:gd name="T89" fmla="*/ 1229 h 1641"/>
                <a:gd name="T90" fmla="*/ 471 w 2800"/>
                <a:gd name="T91" fmla="*/ 1074 h 1641"/>
                <a:gd name="T92" fmla="*/ 328 w 2800"/>
                <a:gd name="T93" fmla="*/ 915 h 1641"/>
                <a:gd name="T94" fmla="*/ 209 w 2800"/>
                <a:gd name="T95" fmla="*/ 760 h 1641"/>
                <a:gd name="T96" fmla="*/ 112 w 2800"/>
                <a:gd name="T97" fmla="*/ 616 h 1641"/>
                <a:gd name="T98" fmla="*/ 38 w 2800"/>
                <a:gd name="T99" fmla="*/ 492 h 1641"/>
                <a:gd name="T100" fmla="*/ 1 w 2800"/>
                <a:gd name="T101" fmla="*/ 404 h 1641"/>
                <a:gd name="T102" fmla="*/ 11 w 2800"/>
                <a:gd name="T103" fmla="*/ 327 h 1641"/>
                <a:gd name="T104" fmla="*/ 64 w 2800"/>
                <a:gd name="T105" fmla="*/ 265 h 1641"/>
                <a:gd name="T106" fmla="*/ 1112 w 2800"/>
                <a:gd name="T107" fmla="*/ 5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00" h="1641">
                  <a:moveTo>
                    <a:pt x="1155" y="114"/>
                  </a:moveTo>
                  <a:lnTo>
                    <a:pt x="1147" y="114"/>
                  </a:lnTo>
                  <a:lnTo>
                    <a:pt x="1139" y="116"/>
                  </a:lnTo>
                  <a:lnTo>
                    <a:pt x="144" y="355"/>
                  </a:lnTo>
                  <a:lnTo>
                    <a:pt x="132" y="359"/>
                  </a:lnTo>
                  <a:lnTo>
                    <a:pt x="122" y="366"/>
                  </a:lnTo>
                  <a:lnTo>
                    <a:pt x="117" y="373"/>
                  </a:lnTo>
                  <a:lnTo>
                    <a:pt x="115" y="383"/>
                  </a:lnTo>
                  <a:lnTo>
                    <a:pt x="116" y="393"/>
                  </a:lnTo>
                  <a:lnTo>
                    <a:pt x="120" y="401"/>
                  </a:lnTo>
                  <a:lnTo>
                    <a:pt x="140" y="436"/>
                  </a:lnTo>
                  <a:lnTo>
                    <a:pt x="161" y="474"/>
                  </a:lnTo>
                  <a:lnTo>
                    <a:pt x="185" y="515"/>
                  </a:lnTo>
                  <a:lnTo>
                    <a:pt x="212" y="559"/>
                  </a:lnTo>
                  <a:lnTo>
                    <a:pt x="242" y="605"/>
                  </a:lnTo>
                  <a:lnTo>
                    <a:pt x="274" y="652"/>
                  </a:lnTo>
                  <a:lnTo>
                    <a:pt x="308" y="701"/>
                  </a:lnTo>
                  <a:lnTo>
                    <a:pt x="345" y="751"/>
                  </a:lnTo>
                  <a:lnTo>
                    <a:pt x="384" y="801"/>
                  </a:lnTo>
                  <a:lnTo>
                    <a:pt x="426" y="854"/>
                  </a:lnTo>
                  <a:lnTo>
                    <a:pt x="472" y="905"/>
                  </a:lnTo>
                  <a:lnTo>
                    <a:pt x="518" y="957"/>
                  </a:lnTo>
                  <a:lnTo>
                    <a:pt x="569" y="1009"/>
                  </a:lnTo>
                  <a:lnTo>
                    <a:pt x="620" y="1060"/>
                  </a:lnTo>
                  <a:lnTo>
                    <a:pt x="676" y="1110"/>
                  </a:lnTo>
                  <a:lnTo>
                    <a:pt x="733" y="1158"/>
                  </a:lnTo>
                  <a:lnTo>
                    <a:pt x="793" y="1205"/>
                  </a:lnTo>
                  <a:lnTo>
                    <a:pt x="856" y="1251"/>
                  </a:lnTo>
                  <a:lnTo>
                    <a:pt x="921" y="1294"/>
                  </a:lnTo>
                  <a:lnTo>
                    <a:pt x="989" y="1335"/>
                  </a:lnTo>
                  <a:lnTo>
                    <a:pt x="1060" y="1373"/>
                  </a:lnTo>
                  <a:lnTo>
                    <a:pt x="1134" y="1407"/>
                  </a:lnTo>
                  <a:lnTo>
                    <a:pt x="1210" y="1439"/>
                  </a:lnTo>
                  <a:lnTo>
                    <a:pt x="1288" y="1467"/>
                  </a:lnTo>
                  <a:lnTo>
                    <a:pt x="1370" y="1491"/>
                  </a:lnTo>
                  <a:lnTo>
                    <a:pt x="1453" y="1510"/>
                  </a:lnTo>
                  <a:lnTo>
                    <a:pt x="1540" y="1524"/>
                  </a:lnTo>
                  <a:lnTo>
                    <a:pt x="2527" y="1076"/>
                  </a:lnTo>
                  <a:lnTo>
                    <a:pt x="2485" y="1068"/>
                  </a:lnTo>
                  <a:lnTo>
                    <a:pt x="2440" y="1059"/>
                  </a:lnTo>
                  <a:lnTo>
                    <a:pt x="2391" y="1048"/>
                  </a:lnTo>
                  <a:lnTo>
                    <a:pt x="2341" y="1034"/>
                  </a:lnTo>
                  <a:lnTo>
                    <a:pt x="2288" y="1020"/>
                  </a:lnTo>
                  <a:lnTo>
                    <a:pt x="2234" y="1002"/>
                  </a:lnTo>
                  <a:lnTo>
                    <a:pt x="2177" y="983"/>
                  </a:lnTo>
                  <a:lnTo>
                    <a:pt x="2120" y="961"/>
                  </a:lnTo>
                  <a:lnTo>
                    <a:pt x="2061" y="937"/>
                  </a:lnTo>
                  <a:lnTo>
                    <a:pt x="2002" y="909"/>
                  </a:lnTo>
                  <a:lnTo>
                    <a:pt x="1942" y="879"/>
                  </a:lnTo>
                  <a:lnTo>
                    <a:pt x="1882" y="847"/>
                  </a:lnTo>
                  <a:lnTo>
                    <a:pt x="1822" y="810"/>
                  </a:lnTo>
                  <a:lnTo>
                    <a:pt x="1762" y="771"/>
                  </a:lnTo>
                  <a:lnTo>
                    <a:pt x="1703" y="728"/>
                  </a:lnTo>
                  <a:lnTo>
                    <a:pt x="1644" y="681"/>
                  </a:lnTo>
                  <a:lnTo>
                    <a:pt x="1587" y="631"/>
                  </a:lnTo>
                  <a:lnTo>
                    <a:pt x="1531" y="577"/>
                  </a:lnTo>
                  <a:lnTo>
                    <a:pt x="1476" y="518"/>
                  </a:lnTo>
                  <a:lnTo>
                    <a:pt x="1423" y="457"/>
                  </a:lnTo>
                  <a:lnTo>
                    <a:pt x="1372" y="390"/>
                  </a:lnTo>
                  <a:lnTo>
                    <a:pt x="1323" y="319"/>
                  </a:lnTo>
                  <a:lnTo>
                    <a:pt x="1278" y="244"/>
                  </a:lnTo>
                  <a:lnTo>
                    <a:pt x="1235" y="164"/>
                  </a:lnTo>
                  <a:lnTo>
                    <a:pt x="1224" y="147"/>
                  </a:lnTo>
                  <a:lnTo>
                    <a:pt x="1210" y="134"/>
                  </a:lnTo>
                  <a:lnTo>
                    <a:pt x="1192" y="124"/>
                  </a:lnTo>
                  <a:lnTo>
                    <a:pt x="1174" y="116"/>
                  </a:lnTo>
                  <a:lnTo>
                    <a:pt x="1155" y="114"/>
                  </a:lnTo>
                  <a:close/>
                  <a:moveTo>
                    <a:pt x="1141" y="0"/>
                  </a:moveTo>
                  <a:lnTo>
                    <a:pt x="1171" y="1"/>
                  </a:lnTo>
                  <a:lnTo>
                    <a:pt x="1200" y="5"/>
                  </a:lnTo>
                  <a:lnTo>
                    <a:pt x="1228" y="14"/>
                  </a:lnTo>
                  <a:lnTo>
                    <a:pt x="1255" y="27"/>
                  </a:lnTo>
                  <a:lnTo>
                    <a:pt x="1281" y="44"/>
                  </a:lnTo>
                  <a:lnTo>
                    <a:pt x="1304" y="63"/>
                  </a:lnTo>
                  <a:lnTo>
                    <a:pt x="1322" y="87"/>
                  </a:lnTo>
                  <a:lnTo>
                    <a:pt x="1339" y="112"/>
                  </a:lnTo>
                  <a:lnTo>
                    <a:pt x="1380" y="189"/>
                  </a:lnTo>
                  <a:lnTo>
                    <a:pt x="1424" y="262"/>
                  </a:lnTo>
                  <a:lnTo>
                    <a:pt x="1472" y="331"/>
                  </a:lnTo>
                  <a:lnTo>
                    <a:pt x="1521" y="394"/>
                  </a:lnTo>
                  <a:lnTo>
                    <a:pt x="1573" y="454"/>
                  </a:lnTo>
                  <a:lnTo>
                    <a:pt x="1626" y="509"/>
                  </a:lnTo>
                  <a:lnTo>
                    <a:pt x="1681" y="560"/>
                  </a:lnTo>
                  <a:lnTo>
                    <a:pt x="1738" y="608"/>
                  </a:lnTo>
                  <a:lnTo>
                    <a:pt x="1794" y="652"/>
                  </a:lnTo>
                  <a:lnTo>
                    <a:pt x="1852" y="692"/>
                  </a:lnTo>
                  <a:lnTo>
                    <a:pt x="1910" y="729"/>
                  </a:lnTo>
                  <a:lnTo>
                    <a:pt x="1969" y="762"/>
                  </a:lnTo>
                  <a:lnTo>
                    <a:pt x="2026" y="793"/>
                  </a:lnTo>
                  <a:lnTo>
                    <a:pt x="2084" y="821"/>
                  </a:lnTo>
                  <a:lnTo>
                    <a:pt x="2142" y="846"/>
                  </a:lnTo>
                  <a:lnTo>
                    <a:pt x="2198" y="868"/>
                  </a:lnTo>
                  <a:lnTo>
                    <a:pt x="2252" y="888"/>
                  </a:lnTo>
                  <a:lnTo>
                    <a:pt x="2306" y="905"/>
                  </a:lnTo>
                  <a:lnTo>
                    <a:pt x="2357" y="920"/>
                  </a:lnTo>
                  <a:lnTo>
                    <a:pt x="2407" y="934"/>
                  </a:lnTo>
                  <a:lnTo>
                    <a:pt x="2454" y="944"/>
                  </a:lnTo>
                  <a:lnTo>
                    <a:pt x="2499" y="954"/>
                  </a:lnTo>
                  <a:lnTo>
                    <a:pt x="2541" y="961"/>
                  </a:lnTo>
                  <a:lnTo>
                    <a:pt x="2579" y="969"/>
                  </a:lnTo>
                  <a:lnTo>
                    <a:pt x="2615" y="974"/>
                  </a:lnTo>
                  <a:lnTo>
                    <a:pt x="2646" y="977"/>
                  </a:lnTo>
                  <a:lnTo>
                    <a:pt x="2674" y="980"/>
                  </a:lnTo>
                  <a:lnTo>
                    <a:pt x="2698" y="982"/>
                  </a:lnTo>
                  <a:lnTo>
                    <a:pt x="2716" y="983"/>
                  </a:lnTo>
                  <a:lnTo>
                    <a:pt x="2730" y="984"/>
                  </a:lnTo>
                  <a:lnTo>
                    <a:pt x="2739" y="985"/>
                  </a:lnTo>
                  <a:lnTo>
                    <a:pt x="2743" y="985"/>
                  </a:lnTo>
                  <a:lnTo>
                    <a:pt x="2758" y="987"/>
                  </a:lnTo>
                  <a:lnTo>
                    <a:pt x="2773" y="993"/>
                  </a:lnTo>
                  <a:lnTo>
                    <a:pt x="2784" y="1003"/>
                  </a:lnTo>
                  <a:lnTo>
                    <a:pt x="2793" y="1016"/>
                  </a:lnTo>
                  <a:lnTo>
                    <a:pt x="2799" y="1030"/>
                  </a:lnTo>
                  <a:lnTo>
                    <a:pt x="2800" y="1047"/>
                  </a:lnTo>
                  <a:lnTo>
                    <a:pt x="2796" y="1061"/>
                  </a:lnTo>
                  <a:lnTo>
                    <a:pt x="2790" y="1075"/>
                  </a:lnTo>
                  <a:lnTo>
                    <a:pt x="2780" y="1086"/>
                  </a:lnTo>
                  <a:lnTo>
                    <a:pt x="2767" y="1095"/>
                  </a:lnTo>
                  <a:lnTo>
                    <a:pt x="1573" y="1636"/>
                  </a:lnTo>
                  <a:lnTo>
                    <a:pt x="1561" y="1640"/>
                  </a:lnTo>
                  <a:lnTo>
                    <a:pt x="1549" y="1641"/>
                  </a:lnTo>
                  <a:lnTo>
                    <a:pt x="1545" y="1641"/>
                  </a:lnTo>
                  <a:lnTo>
                    <a:pt x="1542" y="1641"/>
                  </a:lnTo>
                  <a:lnTo>
                    <a:pt x="1451" y="1627"/>
                  </a:lnTo>
                  <a:lnTo>
                    <a:pt x="1364" y="1607"/>
                  </a:lnTo>
                  <a:lnTo>
                    <a:pt x="1279" y="1585"/>
                  </a:lnTo>
                  <a:lnTo>
                    <a:pt x="1197" y="1557"/>
                  </a:lnTo>
                  <a:lnTo>
                    <a:pt x="1117" y="1526"/>
                  </a:lnTo>
                  <a:lnTo>
                    <a:pt x="1041" y="1492"/>
                  </a:lnTo>
                  <a:lnTo>
                    <a:pt x="967" y="1454"/>
                  </a:lnTo>
                  <a:lnTo>
                    <a:pt x="895" y="1414"/>
                  </a:lnTo>
                  <a:lnTo>
                    <a:pt x="827" y="1371"/>
                  </a:lnTo>
                  <a:lnTo>
                    <a:pt x="761" y="1325"/>
                  </a:lnTo>
                  <a:lnTo>
                    <a:pt x="698" y="1277"/>
                  </a:lnTo>
                  <a:lnTo>
                    <a:pt x="638" y="1229"/>
                  </a:lnTo>
                  <a:lnTo>
                    <a:pt x="579" y="1178"/>
                  </a:lnTo>
                  <a:lnTo>
                    <a:pt x="524" y="1126"/>
                  </a:lnTo>
                  <a:lnTo>
                    <a:pt x="471" y="1074"/>
                  </a:lnTo>
                  <a:lnTo>
                    <a:pt x="421" y="1022"/>
                  </a:lnTo>
                  <a:lnTo>
                    <a:pt x="374" y="969"/>
                  </a:lnTo>
                  <a:lnTo>
                    <a:pt x="328" y="915"/>
                  </a:lnTo>
                  <a:lnTo>
                    <a:pt x="286" y="863"/>
                  </a:lnTo>
                  <a:lnTo>
                    <a:pt x="246" y="812"/>
                  </a:lnTo>
                  <a:lnTo>
                    <a:pt x="209" y="760"/>
                  </a:lnTo>
                  <a:lnTo>
                    <a:pt x="174" y="710"/>
                  </a:lnTo>
                  <a:lnTo>
                    <a:pt x="142" y="663"/>
                  </a:lnTo>
                  <a:lnTo>
                    <a:pt x="112" y="616"/>
                  </a:lnTo>
                  <a:lnTo>
                    <a:pt x="85" y="573"/>
                  </a:lnTo>
                  <a:lnTo>
                    <a:pt x="60" y="531"/>
                  </a:lnTo>
                  <a:lnTo>
                    <a:pt x="38" y="492"/>
                  </a:lnTo>
                  <a:lnTo>
                    <a:pt x="18" y="456"/>
                  </a:lnTo>
                  <a:lnTo>
                    <a:pt x="7" y="430"/>
                  </a:lnTo>
                  <a:lnTo>
                    <a:pt x="1" y="404"/>
                  </a:lnTo>
                  <a:lnTo>
                    <a:pt x="0" y="378"/>
                  </a:lnTo>
                  <a:lnTo>
                    <a:pt x="3" y="351"/>
                  </a:lnTo>
                  <a:lnTo>
                    <a:pt x="11" y="327"/>
                  </a:lnTo>
                  <a:lnTo>
                    <a:pt x="24" y="303"/>
                  </a:lnTo>
                  <a:lnTo>
                    <a:pt x="42" y="283"/>
                  </a:lnTo>
                  <a:lnTo>
                    <a:pt x="64" y="265"/>
                  </a:lnTo>
                  <a:lnTo>
                    <a:pt x="88" y="252"/>
                  </a:lnTo>
                  <a:lnTo>
                    <a:pt x="116" y="243"/>
                  </a:lnTo>
                  <a:lnTo>
                    <a:pt x="1112" y="5"/>
                  </a:lnTo>
                  <a:lnTo>
                    <a:pt x="1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Rectangle 12"/>
            <p:cNvSpPr>
              <a:spLocks noChangeArrowheads="1"/>
            </p:cNvSpPr>
            <p:nvPr/>
          </p:nvSpPr>
          <p:spPr bwMode="auto">
            <a:xfrm>
              <a:off x="1348" y="716"/>
              <a:ext cx="351" cy="2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3"/>
            <p:cNvSpPr>
              <a:spLocks/>
            </p:cNvSpPr>
            <p:nvPr/>
          </p:nvSpPr>
          <p:spPr bwMode="auto">
            <a:xfrm>
              <a:off x="1704" y="626"/>
              <a:ext cx="199" cy="110"/>
            </a:xfrm>
            <a:custGeom>
              <a:avLst/>
              <a:gdLst>
                <a:gd name="T0" fmla="*/ 1193 w 1193"/>
                <a:gd name="T1" fmla="*/ 0 h 658"/>
                <a:gd name="T2" fmla="*/ 1193 w 1193"/>
                <a:gd name="T3" fmla="*/ 121 h 658"/>
                <a:gd name="T4" fmla="*/ 0 w 1193"/>
                <a:gd name="T5" fmla="*/ 658 h 658"/>
                <a:gd name="T6" fmla="*/ 0 w 1193"/>
                <a:gd name="T7" fmla="*/ 537 h 658"/>
                <a:gd name="T8" fmla="*/ 1193 w 1193"/>
                <a:gd name="T9" fmla="*/ 0 h 658"/>
              </a:gdLst>
              <a:ahLst/>
              <a:cxnLst>
                <a:cxn ang="0">
                  <a:pos x="T0" y="T1"/>
                </a:cxn>
                <a:cxn ang="0">
                  <a:pos x="T2" y="T3"/>
                </a:cxn>
                <a:cxn ang="0">
                  <a:pos x="T4" y="T5"/>
                </a:cxn>
                <a:cxn ang="0">
                  <a:pos x="T6" y="T7"/>
                </a:cxn>
                <a:cxn ang="0">
                  <a:pos x="T8" y="T9"/>
                </a:cxn>
              </a:cxnLst>
              <a:rect l="0" t="0" r="r" b="b"/>
              <a:pathLst>
                <a:path w="1193" h="658">
                  <a:moveTo>
                    <a:pt x="1193" y="0"/>
                  </a:moveTo>
                  <a:lnTo>
                    <a:pt x="1193" y="121"/>
                  </a:lnTo>
                  <a:lnTo>
                    <a:pt x="0" y="658"/>
                  </a:lnTo>
                  <a:lnTo>
                    <a:pt x="0" y="537"/>
                  </a:lnTo>
                  <a:lnTo>
                    <a:pt x="11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4"/>
            <p:cNvSpPr>
              <a:spLocks/>
            </p:cNvSpPr>
            <p:nvPr/>
          </p:nvSpPr>
          <p:spPr bwMode="auto">
            <a:xfrm>
              <a:off x="1348" y="619"/>
              <a:ext cx="555" cy="89"/>
            </a:xfrm>
            <a:custGeom>
              <a:avLst/>
              <a:gdLst>
                <a:gd name="T0" fmla="*/ 3020 w 3330"/>
                <a:gd name="T1" fmla="*/ 0 h 536"/>
                <a:gd name="T2" fmla="*/ 3330 w 3330"/>
                <a:gd name="T3" fmla="*/ 0 h 536"/>
                <a:gd name="T4" fmla="*/ 2109 w 3330"/>
                <a:gd name="T5" fmla="*/ 536 h 536"/>
                <a:gd name="T6" fmla="*/ 0 w 3330"/>
                <a:gd name="T7" fmla="*/ 536 h 536"/>
                <a:gd name="T8" fmla="*/ 795 w 3330"/>
                <a:gd name="T9" fmla="*/ 217 h 536"/>
                <a:gd name="T10" fmla="*/ 871 w 3330"/>
                <a:gd name="T11" fmla="*/ 243 h 536"/>
                <a:gd name="T12" fmla="*/ 953 w 3330"/>
                <a:gd name="T13" fmla="*/ 267 h 536"/>
                <a:gd name="T14" fmla="*/ 1037 w 3330"/>
                <a:gd name="T15" fmla="*/ 291 h 536"/>
                <a:gd name="T16" fmla="*/ 1125 w 3330"/>
                <a:gd name="T17" fmla="*/ 313 h 536"/>
                <a:gd name="T18" fmla="*/ 1218 w 3330"/>
                <a:gd name="T19" fmla="*/ 334 h 536"/>
                <a:gd name="T20" fmla="*/ 1313 w 3330"/>
                <a:gd name="T21" fmla="*/ 353 h 536"/>
                <a:gd name="T22" fmla="*/ 1413 w 3330"/>
                <a:gd name="T23" fmla="*/ 370 h 536"/>
                <a:gd name="T24" fmla="*/ 1516 w 3330"/>
                <a:gd name="T25" fmla="*/ 385 h 536"/>
                <a:gd name="T26" fmla="*/ 1624 w 3330"/>
                <a:gd name="T27" fmla="*/ 399 h 536"/>
                <a:gd name="T28" fmla="*/ 1735 w 3330"/>
                <a:gd name="T29" fmla="*/ 409 h 536"/>
                <a:gd name="T30" fmla="*/ 1849 w 3330"/>
                <a:gd name="T31" fmla="*/ 417 h 536"/>
                <a:gd name="T32" fmla="*/ 1969 w 3330"/>
                <a:gd name="T33" fmla="*/ 421 h 536"/>
                <a:gd name="T34" fmla="*/ 2091 w 3330"/>
                <a:gd name="T35" fmla="*/ 423 h 536"/>
                <a:gd name="T36" fmla="*/ 2130 w 3330"/>
                <a:gd name="T37" fmla="*/ 423 h 536"/>
                <a:gd name="T38" fmla="*/ 3020 w 3330"/>
                <a:gd name="T39"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30" h="536">
                  <a:moveTo>
                    <a:pt x="3020" y="0"/>
                  </a:moveTo>
                  <a:lnTo>
                    <a:pt x="3330" y="0"/>
                  </a:lnTo>
                  <a:lnTo>
                    <a:pt x="2109" y="536"/>
                  </a:lnTo>
                  <a:lnTo>
                    <a:pt x="0" y="536"/>
                  </a:lnTo>
                  <a:lnTo>
                    <a:pt x="795" y="217"/>
                  </a:lnTo>
                  <a:lnTo>
                    <a:pt x="871" y="243"/>
                  </a:lnTo>
                  <a:lnTo>
                    <a:pt x="953" y="267"/>
                  </a:lnTo>
                  <a:lnTo>
                    <a:pt x="1037" y="291"/>
                  </a:lnTo>
                  <a:lnTo>
                    <a:pt x="1125" y="313"/>
                  </a:lnTo>
                  <a:lnTo>
                    <a:pt x="1218" y="334"/>
                  </a:lnTo>
                  <a:lnTo>
                    <a:pt x="1313" y="353"/>
                  </a:lnTo>
                  <a:lnTo>
                    <a:pt x="1413" y="370"/>
                  </a:lnTo>
                  <a:lnTo>
                    <a:pt x="1516" y="385"/>
                  </a:lnTo>
                  <a:lnTo>
                    <a:pt x="1624" y="399"/>
                  </a:lnTo>
                  <a:lnTo>
                    <a:pt x="1735" y="409"/>
                  </a:lnTo>
                  <a:lnTo>
                    <a:pt x="1849" y="417"/>
                  </a:lnTo>
                  <a:lnTo>
                    <a:pt x="1969" y="421"/>
                  </a:lnTo>
                  <a:lnTo>
                    <a:pt x="2091" y="423"/>
                  </a:lnTo>
                  <a:lnTo>
                    <a:pt x="2130" y="423"/>
                  </a:lnTo>
                  <a:lnTo>
                    <a:pt x="30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5"/>
            <p:cNvSpPr>
              <a:spLocks/>
            </p:cNvSpPr>
            <p:nvPr/>
          </p:nvSpPr>
          <p:spPr bwMode="auto">
            <a:xfrm>
              <a:off x="1380" y="525"/>
              <a:ext cx="517" cy="145"/>
            </a:xfrm>
            <a:custGeom>
              <a:avLst/>
              <a:gdLst>
                <a:gd name="T0" fmla="*/ 669 w 3105"/>
                <a:gd name="T1" fmla="*/ 0 h 870"/>
                <a:gd name="T2" fmla="*/ 711 w 3105"/>
                <a:gd name="T3" fmla="*/ 51 h 870"/>
                <a:gd name="T4" fmla="*/ 755 w 3105"/>
                <a:gd name="T5" fmla="*/ 103 h 870"/>
                <a:gd name="T6" fmla="*/ 803 w 3105"/>
                <a:gd name="T7" fmla="*/ 156 h 870"/>
                <a:gd name="T8" fmla="*/ 852 w 3105"/>
                <a:gd name="T9" fmla="*/ 207 h 870"/>
                <a:gd name="T10" fmla="*/ 905 w 3105"/>
                <a:gd name="T11" fmla="*/ 258 h 870"/>
                <a:gd name="T12" fmla="*/ 959 w 3105"/>
                <a:gd name="T13" fmla="*/ 308 h 870"/>
                <a:gd name="T14" fmla="*/ 1017 w 3105"/>
                <a:gd name="T15" fmla="*/ 358 h 870"/>
                <a:gd name="T16" fmla="*/ 1077 w 3105"/>
                <a:gd name="T17" fmla="*/ 406 h 870"/>
                <a:gd name="T18" fmla="*/ 1140 w 3105"/>
                <a:gd name="T19" fmla="*/ 453 h 870"/>
                <a:gd name="T20" fmla="*/ 1205 w 3105"/>
                <a:gd name="T21" fmla="*/ 497 h 870"/>
                <a:gd name="T22" fmla="*/ 1273 w 3105"/>
                <a:gd name="T23" fmla="*/ 539 h 870"/>
                <a:gd name="T24" fmla="*/ 1344 w 3105"/>
                <a:gd name="T25" fmla="*/ 579 h 870"/>
                <a:gd name="T26" fmla="*/ 1417 w 3105"/>
                <a:gd name="T27" fmla="*/ 616 h 870"/>
                <a:gd name="T28" fmla="*/ 1493 w 3105"/>
                <a:gd name="T29" fmla="*/ 650 h 870"/>
                <a:gd name="T30" fmla="*/ 1572 w 3105"/>
                <a:gd name="T31" fmla="*/ 681 h 870"/>
                <a:gd name="T32" fmla="*/ 1653 w 3105"/>
                <a:gd name="T33" fmla="*/ 707 h 870"/>
                <a:gd name="T34" fmla="*/ 1738 w 3105"/>
                <a:gd name="T35" fmla="*/ 730 h 870"/>
                <a:gd name="T36" fmla="*/ 1824 w 3105"/>
                <a:gd name="T37" fmla="*/ 749 h 870"/>
                <a:gd name="T38" fmla="*/ 1914 w 3105"/>
                <a:gd name="T39" fmla="*/ 763 h 870"/>
                <a:gd name="T40" fmla="*/ 1931 w 3105"/>
                <a:gd name="T41" fmla="*/ 766 h 870"/>
                <a:gd name="T42" fmla="*/ 2937 w 3105"/>
                <a:gd name="T43" fmla="*/ 308 h 870"/>
                <a:gd name="T44" fmla="*/ 2979 w 3105"/>
                <a:gd name="T45" fmla="*/ 309 h 870"/>
                <a:gd name="T46" fmla="*/ 3016 w 3105"/>
                <a:gd name="T47" fmla="*/ 311 h 870"/>
                <a:gd name="T48" fmla="*/ 3047 w 3105"/>
                <a:gd name="T49" fmla="*/ 311 h 870"/>
                <a:gd name="T50" fmla="*/ 3072 w 3105"/>
                <a:gd name="T51" fmla="*/ 312 h 870"/>
                <a:gd name="T52" fmla="*/ 3089 w 3105"/>
                <a:gd name="T53" fmla="*/ 312 h 870"/>
                <a:gd name="T54" fmla="*/ 3101 w 3105"/>
                <a:gd name="T55" fmla="*/ 312 h 870"/>
                <a:gd name="T56" fmla="*/ 3105 w 3105"/>
                <a:gd name="T57" fmla="*/ 312 h 870"/>
                <a:gd name="T58" fmla="*/ 1926 w 3105"/>
                <a:gd name="T59" fmla="*/ 870 h 870"/>
                <a:gd name="T60" fmla="*/ 1797 w 3105"/>
                <a:gd name="T61" fmla="*/ 869 h 870"/>
                <a:gd name="T62" fmla="*/ 1671 w 3105"/>
                <a:gd name="T63" fmla="*/ 864 h 870"/>
                <a:gd name="T64" fmla="*/ 1549 w 3105"/>
                <a:gd name="T65" fmla="*/ 856 h 870"/>
                <a:gd name="T66" fmla="*/ 1432 w 3105"/>
                <a:gd name="T67" fmla="*/ 845 h 870"/>
                <a:gd name="T68" fmla="*/ 1319 w 3105"/>
                <a:gd name="T69" fmla="*/ 831 h 870"/>
                <a:gd name="T70" fmla="*/ 1210 w 3105"/>
                <a:gd name="T71" fmla="*/ 814 h 870"/>
                <a:gd name="T72" fmla="*/ 1106 w 3105"/>
                <a:gd name="T73" fmla="*/ 796 h 870"/>
                <a:gd name="T74" fmla="*/ 1006 w 3105"/>
                <a:gd name="T75" fmla="*/ 774 h 870"/>
                <a:gd name="T76" fmla="*/ 910 w 3105"/>
                <a:gd name="T77" fmla="*/ 751 h 870"/>
                <a:gd name="T78" fmla="*/ 818 w 3105"/>
                <a:gd name="T79" fmla="*/ 727 h 870"/>
                <a:gd name="T80" fmla="*/ 731 w 3105"/>
                <a:gd name="T81" fmla="*/ 701 h 870"/>
                <a:gd name="T82" fmla="*/ 648 w 3105"/>
                <a:gd name="T83" fmla="*/ 675 h 870"/>
                <a:gd name="T84" fmla="*/ 570 w 3105"/>
                <a:gd name="T85" fmla="*/ 648 h 870"/>
                <a:gd name="T86" fmla="*/ 497 w 3105"/>
                <a:gd name="T87" fmla="*/ 620 h 870"/>
                <a:gd name="T88" fmla="*/ 426 w 3105"/>
                <a:gd name="T89" fmla="*/ 591 h 870"/>
                <a:gd name="T90" fmla="*/ 363 w 3105"/>
                <a:gd name="T91" fmla="*/ 564 h 870"/>
                <a:gd name="T92" fmla="*/ 302 w 3105"/>
                <a:gd name="T93" fmla="*/ 536 h 870"/>
                <a:gd name="T94" fmla="*/ 246 w 3105"/>
                <a:gd name="T95" fmla="*/ 509 h 870"/>
                <a:gd name="T96" fmla="*/ 195 w 3105"/>
                <a:gd name="T97" fmla="*/ 483 h 870"/>
                <a:gd name="T98" fmla="*/ 148 w 3105"/>
                <a:gd name="T99" fmla="*/ 458 h 870"/>
                <a:gd name="T100" fmla="*/ 107 w 3105"/>
                <a:gd name="T101" fmla="*/ 435 h 870"/>
                <a:gd name="T102" fmla="*/ 70 w 3105"/>
                <a:gd name="T103" fmla="*/ 413 h 870"/>
                <a:gd name="T104" fmla="*/ 37 w 3105"/>
                <a:gd name="T105" fmla="*/ 393 h 870"/>
                <a:gd name="T106" fmla="*/ 19 w 3105"/>
                <a:gd name="T107" fmla="*/ 379 h 870"/>
                <a:gd name="T108" fmla="*/ 7 w 3105"/>
                <a:gd name="T109" fmla="*/ 365 h 870"/>
                <a:gd name="T110" fmla="*/ 1 w 3105"/>
                <a:gd name="T111" fmla="*/ 349 h 870"/>
                <a:gd name="T112" fmla="*/ 0 w 3105"/>
                <a:gd name="T113" fmla="*/ 333 h 870"/>
                <a:gd name="T114" fmla="*/ 4 w 3105"/>
                <a:gd name="T115" fmla="*/ 319 h 870"/>
                <a:gd name="T116" fmla="*/ 13 w 3105"/>
                <a:gd name="T117" fmla="*/ 304 h 870"/>
                <a:gd name="T118" fmla="*/ 28 w 3105"/>
                <a:gd name="T119" fmla="*/ 291 h 870"/>
                <a:gd name="T120" fmla="*/ 47 w 3105"/>
                <a:gd name="T121" fmla="*/ 280 h 870"/>
                <a:gd name="T122" fmla="*/ 669 w 3105"/>
                <a:gd name="T123" fmla="*/ 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05" h="870">
                  <a:moveTo>
                    <a:pt x="669" y="0"/>
                  </a:moveTo>
                  <a:lnTo>
                    <a:pt x="711" y="51"/>
                  </a:lnTo>
                  <a:lnTo>
                    <a:pt x="755" y="103"/>
                  </a:lnTo>
                  <a:lnTo>
                    <a:pt x="803" y="156"/>
                  </a:lnTo>
                  <a:lnTo>
                    <a:pt x="852" y="207"/>
                  </a:lnTo>
                  <a:lnTo>
                    <a:pt x="905" y="258"/>
                  </a:lnTo>
                  <a:lnTo>
                    <a:pt x="959" y="308"/>
                  </a:lnTo>
                  <a:lnTo>
                    <a:pt x="1017" y="358"/>
                  </a:lnTo>
                  <a:lnTo>
                    <a:pt x="1077" y="406"/>
                  </a:lnTo>
                  <a:lnTo>
                    <a:pt x="1140" y="453"/>
                  </a:lnTo>
                  <a:lnTo>
                    <a:pt x="1205" y="497"/>
                  </a:lnTo>
                  <a:lnTo>
                    <a:pt x="1273" y="539"/>
                  </a:lnTo>
                  <a:lnTo>
                    <a:pt x="1344" y="579"/>
                  </a:lnTo>
                  <a:lnTo>
                    <a:pt x="1417" y="616"/>
                  </a:lnTo>
                  <a:lnTo>
                    <a:pt x="1493" y="650"/>
                  </a:lnTo>
                  <a:lnTo>
                    <a:pt x="1572" y="681"/>
                  </a:lnTo>
                  <a:lnTo>
                    <a:pt x="1653" y="707"/>
                  </a:lnTo>
                  <a:lnTo>
                    <a:pt x="1738" y="730"/>
                  </a:lnTo>
                  <a:lnTo>
                    <a:pt x="1824" y="749"/>
                  </a:lnTo>
                  <a:lnTo>
                    <a:pt x="1914" y="763"/>
                  </a:lnTo>
                  <a:lnTo>
                    <a:pt x="1931" y="766"/>
                  </a:lnTo>
                  <a:lnTo>
                    <a:pt x="2937" y="308"/>
                  </a:lnTo>
                  <a:lnTo>
                    <a:pt x="2979" y="309"/>
                  </a:lnTo>
                  <a:lnTo>
                    <a:pt x="3016" y="311"/>
                  </a:lnTo>
                  <a:lnTo>
                    <a:pt x="3047" y="311"/>
                  </a:lnTo>
                  <a:lnTo>
                    <a:pt x="3072" y="312"/>
                  </a:lnTo>
                  <a:lnTo>
                    <a:pt x="3089" y="312"/>
                  </a:lnTo>
                  <a:lnTo>
                    <a:pt x="3101" y="312"/>
                  </a:lnTo>
                  <a:lnTo>
                    <a:pt x="3105" y="312"/>
                  </a:lnTo>
                  <a:lnTo>
                    <a:pt x="1926" y="870"/>
                  </a:lnTo>
                  <a:lnTo>
                    <a:pt x="1797" y="869"/>
                  </a:lnTo>
                  <a:lnTo>
                    <a:pt x="1671" y="864"/>
                  </a:lnTo>
                  <a:lnTo>
                    <a:pt x="1549" y="856"/>
                  </a:lnTo>
                  <a:lnTo>
                    <a:pt x="1432" y="845"/>
                  </a:lnTo>
                  <a:lnTo>
                    <a:pt x="1319" y="831"/>
                  </a:lnTo>
                  <a:lnTo>
                    <a:pt x="1210" y="814"/>
                  </a:lnTo>
                  <a:lnTo>
                    <a:pt x="1106" y="796"/>
                  </a:lnTo>
                  <a:lnTo>
                    <a:pt x="1006" y="774"/>
                  </a:lnTo>
                  <a:lnTo>
                    <a:pt x="910" y="751"/>
                  </a:lnTo>
                  <a:lnTo>
                    <a:pt x="818" y="727"/>
                  </a:lnTo>
                  <a:lnTo>
                    <a:pt x="731" y="701"/>
                  </a:lnTo>
                  <a:lnTo>
                    <a:pt x="648" y="675"/>
                  </a:lnTo>
                  <a:lnTo>
                    <a:pt x="570" y="648"/>
                  </a:lnTo>
                  <a:lnTo>
                    <a:pt x="497" y="620"/>
                  </a:lnTo>
                  <a:lnTo>
                    <a:pt x="426" y="591"/>
                  </a:lnTo>
                  <a:lnTo>
                    <a:pt x="363" y="564"/>
                  </a:lnTo>
                  <a:lnTo>
                    <a:pt x="302" y="536"/>
                  </a:lnTo>
                  <a:lnTo>
                    <a:pt x="246" y="509"/>
                  </a:lnTo>
                  <a:lnTo>
                    <a:pt x="195" y="483"/>
                  </a:lnTo>
                  <a:lnTo>
                    <a:pt x="148" y="458"/>
                  </a:lnTo>
                  <a:lnTo>
                    <a:pt x="107" y="435"/>
                  </a:lnTo>
                  <a:lnTo>
                    <a:pt x="70" y="413"/>
                  </a:lnTo>
                  <a:lnTo>
                    <a:pt x="37" y="393"/>
                  </a:lnTo>
                  <a:lnTo>
                    <a:pt x="19" y="379"/>
                  </a:lnTo>
                  <a:lnTo>
                    <a:pt x="7" y="365"/>
                  </a:lnTo>
                  <a:lnTo>
                    <a:pt x="1" y="349"/>
                  </a:lnTo>
                  <a:lnTo>
                    <a:pt x="0" y="333"/>
                  </a:lnTo>
                  <a:lnTo>
                    <a:pt x="4" y="319"/>
                  </a:lnTo>
                  <a:lnTo>
                    <a:pt x="13" y="304"/>
                  </a:lnTo>
                  <a:lnTo>
                    <a:pt x="28" y="291"/>
                  </a:lnTo>
                  <a:lnTo>
                    <a:pt x="47" y="280"/>
                  </a:lnTo>
                  <a:lnTo>
                    <a:pt x="6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4" name="Group 23"/>
          <p:cNvGrpSpPr>
            <a:grpSpLocks noChangeAspect="1"/>
          </p:cNvGrpSpPr>
          <p:nvPr/>
        </p:nvGrpSpPr>
        <p:grpSpPr bwMode="auto">
          <a:xfrm>
            <a:off x="8102886" y="2621383"/>
            <a:ext cx="914400" cy="736600"/>
            <a:chOff x="1174" y="404"/>
            <a:chExt cx="576" cy="464"/>
          </a:xfrm>
          <a:solidFill>
            <a:schemeClr val="bg1"/>
          </a:solidFill>
        </p:grpSpPr>
        <p:sp>
          <p:nvSpPr>
            <p:cNvPr id="38" name="Freeform 26"/>
            <p:cNvSpPr>
              <a:spLocks/>
            </p:cNvSpPr>
            <p:nvPr/>
          </p:nvSpPr>
          <p:spPr bwMode="auto">
            <a:xfrm>
              <a:off x="1399" y="759"/>
              <a:ext cx="135" cy="54"/>
            </a:xfrm>
            <a:custGeom>
              <a:avLst/>
              <a:gdLst>
                <a:gd name="T0" fmla="*/ 0 w 810"/>
                <a:gd name="T1" fmla="*/ 0 h 327"/>
                <a:gd name="T2" fmla="*/ 220 w 810"/>
                <a:gd name="T3" fmla="*/ 0 h 327"/>
                <a:gd name="T4" fmla="*/ 217 w 810"/>
                <a:gd name="T5" fmla="*/ 13 h 327"/>
                <a:gd name="T6" fmla="*/ 216 w 810"/>
                <a:gd name="T7" fmla="*/ 27 h 327"/>
                <a:gd name="T8" fmla="*/ 219 w 810"/>
                <a:gd name="T9" fmla="*/ 47 h 327"/>
                <a:gd name="T10" fmla="*/ 225 w 810"/>
                <a:gd name="T11" fmla="*/ 67 h 327"/>
                <a:gd name="T12" fmla="*/ 236 w 810"/>
                <a:gd name="T13" fmla="*/ 83 h 327"/>
                <a:gd name="T14" fmla="*/ 250 w 810"/>
                <a:gd name="T15" fmla="*/ 97 h 327"/>
                <a:gd name="T16" fmla="*/ 266 w 810"/>
                <a:gd name="T17" fmla="*/ 105 h 327"/>
                <a:gd name="T18" fmla="*/ 284 w 810"/>
                <a:gd name="T19" fmla="*/ 108 h 327"/>
                <a:gd name="T20" fmla="*/ 554 w 810"/>
                <a:gd name="T21" fmla="*/ 108 h 327"/>
                <a:gd name="T22" fmla="*/ 571 w 810"/>
                <a:gd name="T23" fmla="*/ 105 h 327"/>
                <a:gd name="T24" fmla="*/ 588 w 810"/>
                <a:gd name="T25" fmla="*/ 97 h 327"/>
                <a:gd name="T26" fmla="*/ 601 w 810"/>
                <a:gd name="T27" fmla="*/ 83 h 327"/>
                <a:gd name="T28" fmla="*/ 611 w 810"/>
                <a:gd name="T29" fmla="*/ 67 h 327"/>
                <a:gd name="T30" fmla="*/ 619 w 810"/>
                <a:gd name="T31" fmla="*/ 47 h 327"/>
                <a:gd name="T32" fmla="*/ 621 w 810"/>
                <a:gd name="T33" fmla="*/ 27 h 327"/>
                <a:gd name="T34" fmla="*/ 620 w 810"/>
                <a:gd name="T35" fmla="*/ 13 h 327"/>
                <a:gd name="T36" fmla="*/ 617 w 810"/>
                <a:gd name="T37" fmla="*/ 0 h 327"/>
                <a:gd name="T38" fmla="*/ 810 w 810"/>
                <a:gd name="T39" fmla="*/ 0 h 327"/>
                <a:gd name="T40" fmla="*/ 810 w 810"/>
                <a:gd name="T41" fmla="*/ 327 h 327"/>
                <a:gd name="T42" fmla="*/ 0 w 810"/>
                <a:gd name="T43" fmla="*/ 327 h 327"/>
                <a:gd name="T44" fmla="*/ 0 w 810"/>
                <a:gd name="T4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0" h="327">
                  <a:moveTo>
                    <a:pt x="0" y="0"/>
                  </a:moveTo>
                  <a:lnTo>
                    <a:pt x="220" y="0"/>
                  </a:lnTo>
                  <a:lnTo>
                    <a:pt x="217" y="13"/>
                  </a:lnTo>
                  <a:lnTo>
                    <a:pt x="216" y="27"/>
                  </a:lnTo>
                  <a:lnTo>
                    <a:pt x="219" y="47"/>
                  </a:lnTo>
                  <a:lnTo>
                    <a:pt x="225" y="67"/>
                  </a:lnTo>
                  <a:lnTo>
                    <a:pt x="236" y="83"/>
                  </a:lnTo>
                  <a:lnTo>
                    <a:pt x="250" y="97"/>
                  </a:lnTo>
                  <a:lnTo>
                    <a:pt x="266" y="105"/>
                  </a:lnTo>
                  <a:lnTo>
                    <a:pt x="284" y="108"/>
                  </a:lnTo>
                  <a:lnTo>
                    <a:pt x="554" y="108"/>
                  </a:lnTo>
                  <a:lnTo>
                    <a:pt x="571" y="105"/>
                  </a:lnTo>
                  <a:lnTo>
                    <a:pt x="588" y="97"/>
                  </a:lnTo>
                  <a:lnTo>
                    <a:pt x="601" y="83"/>
                  </a:lnTo>
                  <a:lnTo>
                    <a:pt x="611" y="67"/>
                  </a:lnTo>
                  <a:lnTo>
                    <a:pt x="619" y="47"/>
                  </a:lnTo>
                  <a:lnTo>
                    <a:pt x="621" y="27"/>
                  </a:lnTo>
                  <a:lnTo>
                    <a:pt x="620" y="13"/>
                  </a:lnTo>
                  <a:lnTo>
                    <a:pt x="617" y="0"/>
                  </a:lnTo>
                  <a:lnTo>
                    <a:pt x="810" y="0"/>
                  </a:lnTo>
                  <a:lnTo>
                    <a:pt x="810" y="327"/>
                  </a:lnTo>
                  <a:lnTo>
                    <a:pt x="0" y="32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8"/>
            <p:cNvSpPr>
              <a:spLocks noEditPoints="1"/>
            </p:cNvSpPr>
            <p:nvPr/>
          </p:nvSpPr>
          <p:spPr bwMode="auto">
            <a:xfrm>
              <a:off x="1372" y="631"/>
              <a:ext cx="378" cy="237"/>
            </a:xfrm>
            <a:custGeom>
              <a:avLst/>
              <a:gdLst>
                <a:gd name="T0" fmla="*/ 108 w 2268"/>
                <a:gd name="T1" fmla="*/ 709 h 1418"/>
                <a:gd name="T2" fmla="*/ 108 w 2268"/>
                <a:gd name="T3" fmla="*/ 1145 h 1418"/>
                <a:gd name="T4" fmla="*/ 1026 w 2268"/>
                <a:gd name="T5" fmla="*/ 1145 h 1418"/>
                <a:gd name="T6" fmla="*/ 1026 w 2268"/>
                <a:gd name="T7" fmla="*/ 709 h 1418"/>
                <a:gd name="T8" fmla="*/ 108 w 2268"/>
                <a:gd name="T9" fmla="*/ 709 h 1418"/>
                <a:gd name="T10" fmla="*/ 1134 w 2268"/>
                <a:gd name="T11" fmla="*/ 163 h 1418"/>
                <a:gd name="T12" fmla="*/ 1134 w 2268"/>
                <a:gd name="T13" fmla="*/ 327 h 1418"/>
                <a:gd name="T14" fmla="*/ 2160 w 2268"/>
                <a:gd name="T15" fmla="*/ 327 h 1418"/>
                <a:gd name="T16" fmla="*/ 2160 w 2268"/>
                <a:gd name="T17" fmla="*/ 163 h 1418"/>
                <a:gd name="T18" fmla="*/ 1134 w 2268"/>
                <a:gd name="T19" fmla="*/ 163 h 1418"/>
                <a:gd name="T20" fmla="*/ 108 w 2268"/>
                <a:gd name="T21" fmla="*/ 108 h 1418"/>
                <a:gd name="T22" fmla="*/ 108 w 2268"/>
                <a:gd name="T23" fmla="*/ 546 h 1418"/>
                <a:gd name="T24" fmla="*/ 1026 w 2268"/>
                <a:gd name="T25" fmla="*/ 546 h 1418"/>
                <a:gd name="T26" fmla="*/ 1026 w 2268"/>
                <a:gd name="T27" fmla="*/ 108 h 1418"/>
                <a:gd name="T28" fmla="*/ 108 w 2268"/>
                <a:gd name="T29" fmla="*/ 108 h 1418"/>
                <a:gd name="T30" fmla="*/ 0 w 2268"/>
                <a:gd name="T31" fmla="*/ 0 h 1418"/>
                <a:gd name="T32" fmla="*/ 2268 w 2268"/>
                <a:gd name="T33" fmla="*/ 0 h 1418"/>
                <a:gd name="T34" fmla="*/ 2268 w 2268"/>
                <a:gd name="T35" fmla="*/ 1418 h 1418"/>
                <a:gd name="T36" fmla="*/ 2160 w 2268"/>
                <a:gd name="T37" fmla="*/ 1418 h 1418"/>
                <a:gd name="T38" fmla="*/ 2160 w 2268"/>
                <a:gd name="T39" fmla="*/ 436 h 1418"/>
                <a:gd name="T40" fmla="*/ 1134 w 2268"/>
                <a:gd name="T41" fmla="*/ 436 h 1418"/>
                <a:gd name="T42" fmla="*/ 1134 w 2268"/>
                <a:gd name="T43" fmla="*/ 1418 h 1418"/>
                <a:gd name="T44" fmla="*/ 1026 w 2268"/>
                <a:gd name="T45" fmla="*/ 1418 h 1418"/>
                <a:gd name="T46" fmla="*/ 1026 w 2268"/>
                <a:gd name="T47" fmla="*/ 1254 h 1418"/>
                <a:gd name="T48" fmla="*/ 108 w 2268"/>
                <a:gd name="T49" fmla="*/ 1254 h 1418"/>
                <a:gd name="T50" fmla="*/ 108 w 2268"/>
                <a:gd name="T51" fmla="*/ 1418 h 1418"/>
                <a:gd name="T52" fmla="*/ 0 w 2268"/>
                <a:gd name="T53" fmla="*/ 1418 h 1418"/>
                <a:gd name="T54" fmla="*/ 0 w 2268"/>
                <a:gd name="T55" fmla="*/ 0 h 1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68" h="1418">
                  <a:moveTo>
                    <a:pt x="108" y="709"/>
                  </a:moveTo>
                  <a:lnTo>
                    <a:pt x="108" y="1145"/>
                  </a:lnTo>
                  <a:lnTo>
                    <a:pt x="1026" y="1145"/>
                  </a:lnTo>
                  <a:lnTo>
                    <a:pt x="1026" y="709"/>
                  </a:lnTo>
                  <a:lnTo>
                    <a:pt x="108" y="709"/>
                  </a:lnTo>
                  <a:close/>
                  <a:moveTo>
                    <a:pt x="1134" y="163"/>
                  </a:moveTo>
                  <a:lnTo>
                    <a:pt x="1134" y="327"/>
                  </a:lnTo>
                  <a:lnTo>
                    <a:pt x="2160" y="327"/>
                  </a:lnTo>
                  <a:lnTo>
                    <a:pt x="2160" y="163"/>
                  </a:lnTo>
                  <a:lnTo>
                    <a:pt x="1134" y="163"/>
                  </a:lnTo>
                  <a:close/>
                  <a:moveTo>
                    <a:pt x="108" y="108"/>
                  </a:moveTo>
                  <a:lnTo>
                    <a:pt x="108" y="546"/>
                  </a:lnTo>
                  <a:lnTo>
                    <a:pt x="1026" y="546"/>
                  </a:lnTo>
                  <a:lnTo>
                    <a:pt x="1026" y="108"/>
                  </a:lnTo>
                  <a:lnTo>
                    <a:pt x="108" y="108"/>
                  </a:lnTo>
                  <a:close/>
                  <a:moveTo>
                    <a:pt x="0" y="0"/>
                  </a:moveTo>
                  <a:lnTo>
                    <a:pt x="2268" y="0"/>
                  </a:lnTo>
                  <a:lnTo>
                    <a:pt x="2268" y="1418"/>
                  </a:lnTo>
                  <a:lnTo>
                    <a:pt x="2160" y="1418"/>
                  </a:lnTo>
                  <a:lnTo>
                    <a:pt x="2160" y="436"/>
                  </a:lnTo>
                  <a:lnTo>
                    <a:pt x="1134" y="436"/>
                  </a:lnTo>
                  <a:lnTo>
                    <a:pt x="1134" y="1418"/>
                  </a:lnTo>
                  <a:lnTo>
                    <a:pt x="1026" y="1418"/>
                  </a:lnTo>
                  <a:lnTo>
                    <a:pt x="1026" y="1254"/>
                  </a:lnTo>
                  <a:lnTo>
                    <a:pt x="108" y="1254"/>
                  </a:lnTo>
                  <a:lnTo>
                    <a:pt x="108" y="1418"/>
                  </a:lnTo>
                  <a:lnTo>
                    <a:pt x="0" y="141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9"/>
            <p:cNvSpPr>
              <a:spLocks/>
            </p:cNvSpPr>
            <p:nvPr/>
          </p:nvSpPr>
          <p:spPr bwMode="auto">
            <a:xfrm>
              <a:off x="1570" y="577"/>
              <a:ext cx="135" cy="36"/>
            </a:xfrm>
            <a:custGeom>
              <a:avLst/>
              <a:gdLst>
                <a:gd name="T0" fmla="*/ 108 w 810"/>
                <a:gd name="T1" fmla="*/ 0 h 218"/>
                <a:gd name="T2" fmla="*/ 702 w 810"/>
                <a:gd name="T3" fmla="*/ 0 h 218"/>
                <a:gd name="T4" fmla="*/ 702 w 810"/>
                <a:gd name="T5" fmla="*/ 109 h 218"/>
                <a:gd name="T6" fmla="*/ 810 w 810"/>
                <a:gd name="T7" fmla="*/ 109 h 218"/>
                <a:gd name="T8" fmla="*/ 810 w 810"/>
                <a:gd name="T9" fmla="*/ 218 h 218"/>
                <a:gd name="T10" fmla="*/ 0 w 810"/>
                <a:gd name="T11" fmla="*/ 218 h 218"/>
                <a:gd name="T12" fmla="*/ 0 w 810"/>
                <a:gd name="T13" fmla="*/ 109 h 218"/>
                <a:gd name="T14" fmla="*/ 108 w 810"/>
                <a:gd name="T15" fmla="*/ 109 h 218"/>
                <a:gd name="T16" fmla="*/ 108 w 810"/>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0" h="218">
                  <a:moveTo>
                    <a:pt x="108" y="0"/>
                  </a:moveTo>
                  <a:lnTo>
                    <a:pt x="702" y="0"/>
                  </a:lnTo>
                  <a:lnTo>
                    <a:pt x="702" y="109"/>
                  </a:lnTo>
                  <a:lnTo>
                    <a:pt x="810" y="109"/>
                  </a:lnTo>
                  <a:lnTo>
                    <a:pt x="810" y="218"/>
                  </a:lnTo>
                  <a:lnTo>
                    <a:pt x="0" y="218"/>
                  </a:lnTo>
                  <a:lnTo>
                    <a:pt x="0" y="109"/>
                  </a:lnTo>
                  <a:lnTo>
                    <a:pt x="108" y="109"/>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1"/>
            <p:cNvSpPr>
              <a:spLocks noEditPoints="1"/>
            </p:cNvSpPr>
            <p:nvPr/>
          </p:nvSpPr>
          <p:spPr bwMode="auto">
            <a:xfrm>
              <a:off x="1381" y="404"/>
              <a:ext cx="126" cy="218"/>
            </a:xfrm>
            <a:custGeom>
              <a:avLst/>
              <a:gdLst>
                <a:gd name="T0" fmla="*/ 594 w 757"/>
                <a:gd name="T1" fmla="*/ 995 h 1309"/>
                <a:gd name="T2" fmla="*/ 575 w 757"/>
                <a:gd name="T3" fmla="*/ 998 h 1309"/>
                <a:gd name="T4" fmla="*/ 557 w 757"/>
                <a:gd name="T5" fmla="*/ 1005 h 1309"/>
                <a:gd name="T6" fmla="*/ 542 w 757"/>
                <a:gd name="T7" fmla="*/ 1017 h 1309"/>
                <a:gd name="T8" fmla="*/ 530 w 757"/>
                <a:gd name="T9" fmla="*/ 1033 h 1309"/>
                <a:gd name="T10" fmla="*/ 523 w 757"/>
                <a:gd name="T11" fmla="*/ 1050 h 1309"/>
                <a:gd name="T12" fmla="*/ 519 w 757"/>
                <a:gd name="T13" fmla="*/ 1071 h 1309"/>
                <a:gd name="T14" fmla="*/ 523 w 757"/>
                <a:gd name="T15" fmla="*/ 1090 h 1309"/>
                <a:gd name="T16" fmla="*/ 530 w 757"/>
                <a:gd name="T17" fmla="*/ 1108 h 1309"/>
                <a:gd name="T18" fmla="*/ 542 w 757"/>
                <a:gd name="T19" fmla="*/ 1123 h 1309"/>
                <a:gd name="T20" fmla="*/ 557 w 757"/>
                <a:gd name="T21" fmla="*/ 1135 h 1309"/>
                <a:gd name="T22" fmla="*/ 575 w 757"/>
                <a:gd name="T23" fmla="*/ 1143 h 1309"/>
                <a:gd name="T24" fmla="*/ 594 w 757"/>
                <a:gd name="T25" fmla="*/ 1145 h 1309"/>
                <a:gd name="T26" fmla="*/ 614 w 757"/>
                <a:gd name="T27" fmla="*/ 1143 h 1309"/>
                <a:gd name="T28" fmla="*/ 631 w 757"/>
                <a:gd name="T29" fmla="*/ 1135 h 1309"/>
                <a:gd name="T30" fmla="*/ 647 w 757"/>
                <a:gd name="T31" fmla="*/ 1123 h 1309"/>
                <a:gd name="T32" fmla="*/ 658 w 757"/>
                <a:gd name="T33" fmla="*/ 1108 h 1309"/>
                <a:gd name="T34" fmla="*/ 666 w 757"/>
                <a:gd name="T35" fmla="*/ 1090 h 1309"/>
                <a:gd name="T36" fmla="*/ 668 w 757"/>
                <a:gd name="T37" fmla="*/ 1071 h 1309"/>
                <a:gd name="T38" fmla="*/ 666 w 757"/>
                <a:gd name="T39" fmla="*/ 1050 h 1309"/>
                <a:gd name="T40" fmla="*/ 658 w 757"/>
                <a:gd name="T41" fmla="*/ 1033 h 1309"/>
                <a:gd name="T42" fmla="*/ 647 w 757"/>
                <a:gd name="T43" fmla="*/ 1017 h 1309"/>
                <a:gd name="T44" fmla="*/ 631 w 757"/>
                <a:gd name="T45" fmla="*/ 1005 h 1309"/>
                <a:gd name="T46" fmla="*/ 614 w 757"/>
                <a:gd name="T47" fmla="*/ 998 h 1309"/>
                <a:gd name="T48" fmla="*/ 594 w 757"/>
                <a:gd name="T49" fmla="*/ 995 h 1309"/>
                <a:gd name="T50" fmla="*/ 216 w 757"/>
                <a:gd name="T51" fmla="*/ 437 h 1309"/>
                <a:gd name="T52" fmla="*/ 216 w 757"/>
                <a:gd name="T53" fmla="*/ 490 h 1309"/>
                <a:gd name="T54" fmla="*/ 540 w 757"/>
                <a:gd name="T55" fmla="*/ 490 h 1309"/>
                <a:gd name="T56" fmla="*/ 540 w 757"/>
                <a:gd name="T57" fmla="*/ 437 h 1309"/>
                <a:gd name="T58" fmla="*/ 216 w 757"/>
                <a:gd name="T59" fmla="*/ 437 h 1309"/>
                <a:gd name="T60" fmla="*/ 108 w 757"/>
                <a:gd name="T61" fmla="*/ 164 h 1309"/>
                <a:gd name="T62" fmla="*/ 108 w 757"/>
                <a:gd name="T63" fmla="*/ 272 h 1309"/>
                <a:gd name="T64" fmla="*/ 648 w 757"/>
                <a:gd name="T65" fmla="*/ 272 h 1309"/>
                <a:gd name="T66" fmla="*/ 648 w 757"/>
                <a:gd name="T67" fmla="*/ 164 h 1309"/>
                <a:gd name="T68" fmla="*/ 108 w 757"/>
                <a:gd name="T69" fmla="*/ 164 h 1309"/>
                <a:gd name="T70" fmla="*/ 0 w 757"/>
                <a:gd name="T71" fmla="*/ 0 h 1309"/>
                <a:gd name="T72" fmla="*/ 757 w 757"/>
                <a:gd name="T73" fmla="*/ 0 h 1309"/>
                <a:gd name="T74" fmla="*/ 757 w 757"/>
                <a:gd name="T75" fmla="*/ 1309 h 1309"/>
                <a:gd name="T76" fmla="*/ 0 w 757"/>
                <a:gd name="T77" fmla="*/ 1309 h 1309"/>
                <a:gd name="T78" fmla="*/ 0 w 757"/>
                <a:gd name="T79" fmla="*/ 0 h 1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57" h="1309">
                  <a:moveTo>
                    <a:pt x="594" y="995"/>
                  </a:moveTo>
                  <a:lnTo>
                    <a:pt x="575" y="998"/>
                  </a:lnTo>
                  <a:lnTo>
                    <a:pt x="557" y="1005"/>
                  </a:lnTo>
                  <a:lnTo>
                    <a:pt x="542" y="1017"/>
                  </a:lnTo>
                  <a:lnTo>
                    <a:pt x="530" y="1033"/>
                  </a:lnTo>
                  <a:lnTo>
                    <a:pt x="523" y="1050"/>
                  </a:lnTo>
                  <a:lnTo>
                    <a:pt x="519" y="1071"/>
                  </a:lnTo>
                  <a:lnTo>
                    <a:pt x="523" y="1090"/>
                  </a:lnTo>
                  <a:lnTo>
                    <a:pt x="530" y="1108"/>
                  </a:lnTo>
                  <a:lnTo>
                    <a:pt x="542" y="1123"/>
                  </a:lnTo>
                  <a:lnTo>
                    <a:pt x="557" y="1135"/>
                  </a:lnTo>
                  <a:lnTo>
                    <a:pt x="575" y="1143"/>
                  </a:lnTo>
                  <a:lnTo>
                    <a:pt x="594" y="1145"/>
                  </a:lnTo>
                  <a:lnTo>
                    <a:pt x="614" y="1143"/>
                  </a:lnTo>
                  <a:lnTo>
                    <a:pt x="631" y="1135"/>
                  </a:lnTo>
                  <a:lnTo>
                    <a:pt x="647" y="1123"/>
                  </a:lnTo>
                  <a:lnTo>
                    <a:pt x="658" y="1108"/>
                  </a:lnTo>
                  <a:lnTo>
                    <a:pt x="666" y="1090"/>
                  </a:lnTo>
                  <a:lnTo>
                    <a:pt x="668" y="1071"/>
                  </a:lnTo>
                  <a:lnTo>
                    <a:pt x="666" y="1050"/>
                  </a:lnTo>
                  <a:lnTo>
                    <a:pt x="658" y="1033"/>
                  </a:lnTo>
                  <a:lnTo>
                    <a:pt x="647" y="1017"/>
                  </a:lnTo>
                  <a:lnTo>
                    <a:pt x="631" y="1005"/>
                  </a:lnTo>
                  <a:lnTo>
                    <a:pt x="614" y="998"/>
                  </a:lnTo>
                  <a:lnTo>
                    <a:pt x="594" y="995"/>
                  </a:lnTo>
                  <a:close/>
                  <a:moveTo>
                    <a:pt x="216" y="437"/>
                  </a:moveTo>
                  <a:lnTo>
                    <a:pt x="216" y="490"/>
                  </a:lnTo>
                  <a:lnTo>
                    <a:pt x="540" y="490"/>
                  </a:lnTo>
                  <a:lnTo>
                    <a:pt x="540" y="437"/>
                  </a:lnTo>
                  <a:lnTo>
                    <a:pt x="216" y="437"/>
                  </a:lnTo>
                  <a:close/>
                  <a:moveTo>
                    <a:pt x="108" y="164"/>
                  </a:moveTo>
                  <a:lnTo>
                    <a:pt x="108" y="272"/>
                  </a:lnTo>
                  <a:lnTo>
                    <a:pt x="648" y="272"/>
                  </a:lnTo>
                  <a:lnTo>
                    <a:pt x="648" y="164"/>
                  </a:lnTo>
                  <a:lnTo>
                    <a:pt x="108" y="164"/>
                  </a:lnTo>
                  <a:close/>
                  <a:moveTo>
                    <a:pt x="0" y="0"/>
                  </a:moveTo>
                  <a:lnTo>
                    <a:pt x="757" y="0"/>
                  </a:lnTo>
                  <a:lnTo>
                    <a:pt x="757" y="1309"/>
                  </a:lnTo>
                  <a:lnTo>
                    <a:pt x="0" y="130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44" name="Freeform 32"/>
            <p:cNvSpPr>
              <a:spLocks/>
            </p:cNvSpPr>
            <p:nvPr/>
          </p:nvSpPr>
          <p:spPr bwMode="auto">
            <a:xfrm>
              <a:off x="1201" y="449"/>
              <a:ext cx="126" cy="210"/>
            </a:xfrm>
            <a:custGeom>
              <a:avLst/>
              <a:gdLst>
                <a:gd name="T0" fmla="*/ 89 w 756"/>
                <a:gd name="T1" fmla="*/ 0 h 1255"/>
                <a:gd name="T2" fmla="*/ 668 w 756"/>
                <a:gd name="T3" fmla="*/ 0 h 1255"/>
                <a:gd name="T4" fmla="*/ 691 w 756"/>
                <a:gd name="T5" fmla="*/ 4 h 1255"/>
                <a:gd name="T6" fmla="*/ 712 w 756"/>
                <a:gd name="T7" fmla="*/ 12 h 1255"/>
                <a:gd name="T8" fmla="*/ 730 w 756"/>
                <a:gd name="T9" fmla="*/ 25 h 1255"/>
                <a:gd name="T10" fmla="*/ 744 w 756"/>
                <a:gd name="T11" fmla="*/ 41 h 1255"/>
                <a:gd name="T12" fmla="*/ 753 w 756"/>
                <a:gd name="T13" fmla="*/ 60 h 1255"/>
                <a:gd name="T14" fmla="*/ 756 w 756"/>
                <a:gd name="T15" fmla="*/ 83 h 1255"/>
                <a:gd name="T16" fmla="*/ 756 w 756"/>
                <a:gd name="T17" fmla="*/ 1037 h 1255"/>
                <a:gd name="T18" fmla="*/ 729 w 756"/>
                <a:gd name="T19" fmla="*/ 1037 h 1255"/>
                <a:gd name="T20" fmla="*/ 702 w 756"/>
                <a:gd name="T21" fmla="*/ 1040 h 1255"/>
                <a:gd name="T22" fmla="*/ 676 w 756"/>
                <a:gd name="T23" fmla="*/ 1048 h 1255"/>
                <a:gd name="T24" fmla="*/ 654 w 756"/>
                <a:gd name="T25" fmla="*/ 1061 h 1255"/>
                <a:gd name="T26" fmla="*/ 634 w 756"/>
                <a:gd name="T27" fmla="*/ 1077 h 1255"/>
                <a:gd name="T28" fmla="*/ 617 w 756"/>
                <a:gd name="T29" fmla="*/ 1097 h 1255"/>
                <a:gd name="T30" fmla="*/ 605 w 756"/>
                <a:gd name="T31" fmla="*/ 1121 h 1255"/>
                <a:gd name="T32" fmla="*/ 596 w 756"/>
                <a:gd name="T33" fmla="*/ 1146 h 1255"/>
                <a:gd name="T34" fmla="*/ 594 w 756"/>
                <a:gd name="T35" fmla="*/ 1174 h 1255"/>
                <a:gd name="T36" fmla="*/ 594 w 756"/>
                <a:gd name="T37" fmla="*/ 1255 h 1255"/>
                <a:gd name="T38" fmla="*/ 162 w 756"/>
                <a:gd name="T39" fmla="*/ 1255 h 1255"/>
                <a:gd name="T40" fmla="*/ 162 w 756"/>
                <a:gd name="T41" fmla="*/ 1174 h 1255"/>
                <a:gd name="T42" fmla="*/ 159 w 756"/>
                <a:gd name="T43" fmla="*/ 1146 h 1255"/>
                <a:gd name="T44" fmla="*/ 152 w 756"/>
                <a:gd name="T45" fmla="*/ 1121 h 1255"/>
                <a:gd name="T46" fmla="*/ 139 w 756"/>
                <a:gd name="T47" fmla="*/ 1097 h 1255"/>
                <a:gd name="T48" fmla="*/ 122 w 756"/>
                <a:gd name="T49" fmla="*/ 1077 h 1255"/>
                <a:gd name="T50" fmla="*/ 103 w 756"/>
                <a:gd name="T51" fmla="*/ 1061 h 1255"/>
                <a:gd name="T52" fmla="*/ 79 w 756"/>
                <a:gd name="T53" fmla="*/ 1048 h 1255"/>
                <a:gd name="T54" fmla="*/ 54 w 756"/>
                <a:gd name="T55" fmla="*/ 1040 h 1255"/>
                <a:gd name="T56" fmla="*/ 27 w 756"/>
                <a:gd name="T57" fmla="*/ 1037 h 1255"/>
                <a:gd name="T58" fmla="*/ 0 w 756"/>
                <a:gd name="T59" fmla="*/ 1037 h 1255"/>
                <a:gd name="T60" fmla="*/ 0 w 756"/>
                <a:gd name="T61" fmla="*/ 83 h 1255"/>
                <a:gd name="T62" fmla="*/ 3 w 756"/>
                <a:gd name="T63" fmla="*/ 60 h 1255"/>
                <a:gd name="T64" fmla="*/ 12 w 756"/>
                <a:gd name="T65" fmla="*/ 41 h 1255"/>
                <a:gd name="T66" fmla="*/ 26 w 756"/>
                <a:gd name="T67" fmla="*/ 25 h 1255"/>
                <a:gd name="T68" fmla="*/ 44 w 756"/>
                <a:gd name="T69" fmla="*/ 12 h 1255"/>
                <a:gd name="T70" fmla="*/ 66 w 756"/>
                <a:gd name="T71" fmla="*/ 4 h 1255"/>
                <a:gd name="T72" fmla="*/ 89 w 756"/>
                <a:gd name="T73" fmla="*/ 0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6" h="1255">
                  <a:moveTo>
                    <a:pt x="89" y="0"/>
                  </a:moveTo>
                  <a:lnTo>
                    <a:pt x="668" y="0"/>
                  </a:lnTo>
                  <a:lnTo>
                    <a:pt x="691" y="4"/>
                  </a:lnTo>
                  <a:lnTo>
                    <a:pt x="712" y="12"/>
                  </a:lnTo>
                  <a:lnTo>
                    <a:pt x="730" y="25"/>
                  </a:lnTo>
                  <a:lnTo>
                    <a:pt x="744" y="41"/>
                  </a:lnTo>
                  <a:lnTo>
                    <a:pt x="753" y="60"/>
                  </a:lnTo>
                  <a:lnTo>
                    <a:pt x="756" y="83"/>
                  </a:lnTo>
                  <a:lnTo>
                    <a:pt x="756" y="1037"/>
                  </a:lnTo>
                  <a:lnTo>
                    <a:pt x="729" y="1037"/>
                  </a:lnTo>
                  <a:lnTo>
                    <a:pt x="702" y="1040"/>
                  </a:lnTo>
                  <a:lnTo>
                    <a:pt x="676" y="1048"/>
                  </a:lnTo>
                  <a:lnTo>
                    <a:pt x="654" y="1061"/>
                  </a:lnTo>
                  <a:lnTo>
                    <a:pt x="634" y="1077"/>
                  </a:lnTo>
                  <a:lnTo>
                    <a:pt x="617" y="1097"/>
                  </a:lnTo>
                  <a:lnTo>
                    <a:pt x="605" y="1121"/>
                  </a:lnTo>
                  <a:lnTo>
                    <a:pt x="596" y="1146"/>
                  </a:lnTo>
                  <a:lnTo>
                    <a:pt x="594" y="1174"/>
                  </a:lnTo>
                  <a:lnTo>
                    <a:pt x="594" y="1255"/>
                  </a:lnTo>
                  <a:lnTo>
                    <a:pt x="162" y="1255"/>
                  </a:lnTo>
                  <a:lnTo>
                    <a:pt x="162" y="1174"/>
                  </a:lnTo>
                  <a:lnTo>
                    <a:pt x="159" y="1146"/>
                  </a:lnTo>
                  <a:lnTo>
                    <a:pt x="152" y="1121"/>
                  </a:lnTo>
                  <a:lnTo>
                    <a:pt x="139" y="1097"/>
                  </a:lnTo>
                  <a:lnTo>
                    <a:pt x="122" y="1077"/>
                  </a:lnTo>
                  <a:lnTo>
                    <a:pt x="103" y="1061"/>
                  </a:lnTo>
                  <a:lnTo>
                    <a:pt x="79" y="1048"/>
                  </a:lnTo>
                  <a:lnTo>
                    <a:pt x="54" y="1040"/>
                  </a:lnTo>
                  <a:lnTo>
                    <a:pt x="27" y="1037"/>
                  </a:lnTo>
                  <a:lnTo>
                    <a:pt x="0" y="1037"/>
                  </a:lnTo>
                  <a:lnTo>
                    <a:pt x="0" y="83"/>
                  </a:lnTo>
                  <a:lnTo>
                    <a:pt x="3" y="60"/>
                  </a:lnTo>
                  <a:lnTo>
                    <a:pt x="12" y="41"/>
                  </a:lnTo>
                  <a:lnTo>
                    <a:pt x="26" y="25"/>
                  </a:lnTo>
                  <a:lnTo>
                    <a:pt x="44" y="12"/>
                  </a:lnTo>
                  <a:lnTo>
                    <a:pt x="66" y="4"/>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33"/>
            <p:cNvSpPr>
              <a:spLocks/>
            </p:cNvSpPr>
            <p:nvPr/>
          </p:nvSpPr>
          <p:spPr bwMode="auto">
            <a:xfrm>
              <a:off x="1174" y="631"/>
              <a:ext cx="45" cy="73"/>
            </a:xfrm>
            <a:custGeom>
              <a:avLst/>
              <a:gdLst>
                <a:gd name="T0" fmla="*/ 81 w 270"/>
                <a:gd name="T1" fmla="*/ 0 h 436"/>
                <a:gd name="T2" fmla="*/ 189 w 270"/>
                <a:gd name="T3" fmla="*/ 0 h 436"/>
                <a:gd name="T4" fmla="*/ 211 w 270"/>
                <a:gd name="T5" fmla="*/ 3 h 436"/>
                <a:gd name="T6" fmla="*/ 230 w 270"/>
                <a:gd name="T7" fmla="*/ 11 h 436"/>
                <a:gd name="T8" fmla="*/ 247 w 270"/>
                <a:gd name="T9" fmla="*/ 24 h 436"/>
                <a:gd name="T10" fmla="*/ 258 w 270"/>
                <a:gd name="T11" fmla="*/ 40 h 436"/>
                <a:gd name="T12" fmla="*/ 267 w 270"/>
                <a:gd name="T13" fmla="*/ 60 h 436"/>
                <a:gd name="T14" fmla="*/ 270 w 270"/>
                <a:gd name="T15" fmla="*/ 82 h 436"/>
                <a:gd name="T16" fmla="*/ 270 w 270"/>
                <a:gd name="T17" fmla="*/ 355 h 436"/>
                <a:gd name="T18" fmla="*/ 267 w 270"/>
                <a:gd name="T19" fmla="*/ 376 h 436"/>
                <a:gd name="T20" fmla="*/ 258 w 270"/>
                <a:gd name="T21" fmla="*/ 395 h 436"/>
                <a:gd name="T22" fmla="*/ 247 w 270"/>
                <a:gd name="T23" fmla="*/ 413 h 436"/>
                <a:gd name="T24" fmla="*/ 230 w 270"/>
                <a:gd name="T25" fmla="*/ 424 h 436"/>
                <a:gd name="T26" fmla="*/ 211 w 270"/>
                <a:gd name="T27" fmla="*/ 433 h 436"/>
                <a:gd name="T28" fmla="*/ 189 w 270"/>
                <a:gd name="T29" fmla="*/ 436 h 436"/>
                <a:gd name="T30" fmla="*/ 81 w 270"/>
                <a:gd name="T31" fmla="*/ 436 h 436"/>
                <a:gd name="T32" fmla="*/ 60 w 270"/>
                <a:gd name="T33" fmla="*/ 433 h 436"/>
                <a:gd name="T34" fmla="*/ 40 w 270"/>
                <a:gd name="T35" fmla="*/ 424 h 436"/>
                <a:gd name="T36" fmla="*/ 23 w 270"/>
                <a:gd name="T37" fmla="*/ 413 h 436"/>
                <a:gd name="T38" fmla="*/ 11 w 270"/>
                <a:gd name="T39" fmla="*/ 395 h 436"/>
                <a:gd name="T40" fmla="*/ 3 w 270"/>
                <a:gd name="T41" fmla="*/ 376 h 436"/>
                <a:gd name="T42" fmla="*/ 0 w 270"/>
                <a:gd name="T43" fmla="*/ 355 h 436"/>
                <a:gd name="T44" fmla="*/ 0 w 270"/>
                <a:gd name="T45" fmla="*/ 82 h 436"/>
                <a:gd name="T46" fmla="*/ 3 w 270"/>
                <a:gd name="T47" fmla="*/ 60 h 436"/>
                <a:gd name="T48" fmla="*/ 11 w 270"/>
                <a:gd name="T49" fmla="*/ 40 h 436"/>
                <a:gd name="T50" fmla="*/ 23 w 270"/>
                <a:gd name="T51" fmla="*/ 24 h 436"/>
                <a:gd name="T52" fmla="*/ 40 w 270"/>
                <a:gd name="T53" fmla="*/ 11 h 436"/>
                <a:gd name="T54" fmla="*/ 60 w 270"/>
                <a:gd name="T55" fmla="*/ 3 h 436"/>
                <a:gd name="T56" fmla="*/ 81 w 270"/>
                <a:gd name="T57" fmla="*/ 0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0" h="436">
                  <a:moveTo>
                    <a:pt x="81" y="0"/>
                  </a:moveTo>
                  <a:lnTo>
                    <a:pt x="189" y="0"/>
                  </a:lnTo>
                  <a:lnTo>
                    <a:pt x="211" y="3"/>
                  </a:lnTo>
                  <a:lnTo>
                    <a:pt x="230" y="11"/>
                  </a:lnTo>
                  <a:lnTo>
                    <a:pt x="247" y="24"/>
                  </a:lnTo>
                  <a:lnTo>
                    <a:pt x="258" y="40"/>
                  </a:lnTo>
                  <a:lnTo>
                    <a:pt x="267" y="60"/>
                  </a:lnTo>
                  <a:lnTo>
                    <a:pt x="270" y="82"/>
                  </a:lnTo>
                  <a:lnTo>
                    <a:pt x="270" y="355"/>
                  </a:lnTo>
                  <a:lnTo>
                    <a:pt x="267" y="376"/>
                  </a:lnTo>
                  <a:lnTo>
                    <a:pt x="258" y="395"/>
                  </a:lnTo>
                  <a:lnTo>
                    <a:pt x="247" y="413"/>
                  </a:lnTo>
                  <a:lnTo>
                    <a:pt x="230" y="424"/>
                  </a:lnTo>
                  <a:lnTo>
                    <a:pt x="211" y="433"/>
                  </a:lnTo>
                  <a:lnTo>
                    <a:pt x="189" y="436"/>
                  </a:lnTo>
                  <a:lnTo>
                    <a:pt x="81" y="436"/>
                  </a:lnTo>
                  <a:lnTo>
                    <a:pt x="60" y="433"/>
                  </a:lnTo>
                  <a:lnTo>
                    <a:pt x="40" y="424"/>
                  </a:lnTo>
                  <a:lnTo>
                    <a:pt x="23" y="413"/>
                  </a:lnTo>
                  <a:lnTo>
                    <a:pt x="11" y="395"/>
                  </a:lnTo>
                  <a:lnTo>
                    <a:pt x="3" y="376"/>
                  </a:lnTo>
                  <a:lnTo>
                    <a:pt x="0" y="355"/>
                  </a:lnTo>
                  <a:lnTo>
                    <a:pt x="0" y="82"/>
                  </a:lnTo>
                  <a:lnTo>
                    <a:pt x="3" y="60"/>
                  </a:lnTo>
                  <a:lnTo>
                    <a:pt x="11" y="40"/>
                  </a:lnTo>
                  <a:lnTo>
                    <a:pt x="23" y="24"/>
                  </a:lnTo>
                  <a:lnTo>
                    <a:pt x="40" y="11"/>
                  </a:lnTo>
                  <a:lnTo>
                    <a:pt x="60" y="3"/>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35"/>
            <p:cNvSpPr>
              <a:spLocks/>
            </p:cNvSpPr>
            <p:nvPr/>
          </p:nvSpPr>
          <p:spPr bwMode="auto">
            <a:xfrm>
              <a:off x="1189" y="731"/>
              <a:ext cx="155" cy="132"/>
            </a:xfrm>
            <a:custGeom>
              <a:avLst/>
              <a:gdLst>
                <a:gd name="T0" fmla="*/ 507 w 931"/>
                <a:gd name="T1" fmla="*/ 0 h 790"/>
                <a:gd name="T2" fmla="*/ 560 w 931"/>
                <a:gd name="T3" fmla="*/ 383 h 790"/>
                <a:gd name="T4" fmla="*/ 790 w 931"/>
                <a:gd name="T5" fmla="*/ 414 h 790"/>
                <a:gd name="T6" fmla="*/ 824 w 931"/>
                <a:gd name="T7" fmla="*/ 397 h 790"/>
                <a:gd name="T8" fmla="*/ 867 w 931"/>
                <a:gd name="T9" fmla="*/ 398 h 790"/>
                <a:gd name="T10" fmla="*/ 905 w 931"/>
                <a:gd name="T11" fmla="*/ 421 h 790"/>
                <a:gd name="T12" fmla="*/ 928 w 931"/>
                <a:gd name="T13" fmla="*/ 460 h 790"/>
                <a:gd name="T14" fmla="*/ 928 w 931"/>
                <a:gd name="T15" fmla="*/ 508 h 790"/>
                <a:gd name="T16" fmla="*/ 905 w 931"/>
                <a:gd name="T17" fmla="*/ 546 h 790"/>
                <a:gd name="T18" fmla="*/ 867 w 931"/>
                <a:gd name="T19" fmla="*/ 569 h 790"/>
                <a:gd name="T20" fmla="*/ 824 w 931"/>
                <a:gd name="T21" fmla="*/ 570 h 790"/>
                <a:gd name="T22" fmla="*/ 790 w 931"/>
                <a:gd name="T23" fmla="*/ 553 h 790"/>
                <a:gd name="T24" fmla="*/ 567 w 931"/>
                <a:gd name="T25" fmla="*/ 496 h 790"/>
                <a:gd name="T26" fmla="*/ 679 w 931"/>
                <a:gd name="T27" fmla="*/ 613 h 790"/>
                <a:gd name="T28" fmla="*/ 704 w 931"/>
                <a:gd name="T29" fmla="*/ 616 h 790"/>
                <a:gd name="T30" fmla="*/ 744 w 931"/>
                <a:gd name="T31" fmla="*/ 639 h 790"/>
                <a:gd name="T32" fmla="*/ 766 w 931"/>
                <a:gd name="T33" fmla="*/ 679 h 790"/>
                <a:gd name="T34" fmla="*/ 766 w 931"/>
                <a:gd name="T35" fmla="*/ 726 h 790"/>
                <a:gd name="T36" fmla="*/ 744 w 931"/>
                <a:gd name="T37" fmla="*/ 765 h 790"/>
                <a:gd name="T38" fmla="*/ 704 w 931"/>
                <a:gd name="T39" fmla="*/ 787 h 790"/>
                <a:gd name="T40" fmla="*/ 659 w 931"/>
                <a:gd name="T41" fmla="*/ 787 h 790"/>
                <a:gd name="T42" fmla="*/ 619 w 931"/>
                <a:gd name="T43" fmla="*/ 765 h 790"/>
                <a:gd name="T44" fmla="*/ 597 w 931"/>
                <a:gd name="T45" fmla="*/ 726 h 790"/>
                <a:gd name="T46" fmla="*/ 594 w 931"/>
                <a:gd name="T47" fmla="*/ 695 h 790"/>
                <a:gd name="T48" fmla="*/ 466 w 931"/>
                <a:gd name="T49" fmla="*/ 545 h 790"/>
                <a:gd name="T50" fmla="*/ 336 w 931"/>
                <a:gd name="T51" fmla="*/ 687 h 790"/>
                <a:gd name="T52" fmla="*/ 334 w 931"/>
                <a:gd name="T53" fmla="*/ 726 h 790"/>
                <a:gd name="T54" fmla="*/ 312 w 931"/>
                <a:gd name="T55" fmla="*/ 765 h 790"/>
                <a:gd name="T56" fmla="*/ 273 w 931"/>
                <a:gd name="T57" fmla="*/ 787 h 790"/>
                <a:gd name="T58" fmla="*/ 226 w 931"/>
                <a:gd name="T59" fmla="*/ 787 h 790"/>
                <a:gd name="T60" fmla="*/ 187 w 931"/>
                <a:gd name="T61" fmla="*/ 765 h 790"/>
                <a:gd name="T62" fmla="*/ 165 w 931"/>
                <a:gd name="T63" fmla="*/ 726 h 790"/>
                <a:gd name="T64" fmla="*/ 164 w 931"/>
                <a:gd name="T65" fmla="*/ 681 h 790"/>
                <a:gd name="T66" fmla="*/ 183 w 931"/>
                <a:gd name="T67" fmla="*/ 644 h 790"/>
                <a:gd name="T68" fmla="*/ 216 w 931"/>
                <a:gd name="T69" fmla="*/ 621 h 790"/>
                <a:gd name="T70" fmla="*/ 344 w 931"/>
                <a:gd name="T71" fmla="*/ 512 h 790"/>
                <a:gd name="T72" fmla="*/ 344 w 931"/>
                <a:gd name="T73" fmla="*/ 493 h 790"/>
                <a:gd name="T74" fmla="*/ 172 w 931"/>
                <a:gd name="T75" fmla="*/ 563 h 790"/>
                <a:gd name="T76" fmla="*/ 149 w 931"/>
                <a:gd name="T77" fmla="*/ 601 h 790"/>
                <a:gd name="T78" fmla="*/ 111 w 931"/>
                <a:gd name="T79" fmla="*/ 624 h 790"/>
                <a:gd name="T80" fmla="*/ 64 w 931"/>
                <a:gd name="T81" fmla="*/ 624 h 790"/>
                <a:gd name="T82" fmla="*/ 26 w 931"/>
                <a:gd name="T83" fmla="*/ 601 h 790"/>
                <a:gd name="T84" fmla="*/ 3 w 931"/>
                <a:gd name="T85" fmla="*/ 563 h 790"/>
                <a:gd name="T86" fmla="*/ 2 w 931"/>
                <a:gd name="T87" fmla="*/ 517 h 790"/>
                <a:gd name="T88" fmla="*/ 19 w 931"/>
                <a:gd name="T89" fmla="*/ 483 h 790"/>
                <a:gd name="T90" fmla="*/ 33 w 931"/>
                <a:gd name="T91" fmla="*/ 466 h 790"/>
                <a:gd name="T92" fmla="*/ 57 w 931"/>
                <a:gd name="T93" fmla="*/ 456 h 790"/>
                <a:gd name="T94" fmla="*/ 88 w 931"/>
                <a:gd name="T95" fmla="*/ 450 h 790"/>
                <a:gd name="T96" fmla="*/ 89 w 931"/>
                <a:gd name="T97" fmla="*/ 450 h 790"/>
                <a:gd name="T98" fmla="*/ 398 w 931"/>
                <a:gd name="T99" fmla="*/ 365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1" h="790">
                  <a:moveTo>
                    <a:pt x="398" y="0"/>
                  </a:moveTo>
                  <a:lnTo>
                    <a:pt x="507" y="0"/>
                  </a:lnTo>
                  <a:lnTo>
                    <a:pt x="507" y="371"/>
                  </a:lnTo>
                  <a:lnTo>
                    <a:pt x="560" y="383"/>
                  </a:lnTo>
                  <a:lnTo>
                    <a:pt x="776" y="428"/>
                  </a:lnTo>
                  <a:lnTo>
                    <a:pt x="790" y="414"/>
                  </a:lnTo>
                  <a:lnTo>
                    <a:pt x="805" y="405"/>
                  </a:lnTo>
                  <a:lnTo>
                    <a:pt x="824" y="397"/>
                  </a:lnTo>
                  <a:lnTo>
                    <a:pt x="844" y="395"/>
                  </a:lnTo>
                  <a:lnTo>
                    <a:pt x="867" y="398"/>
                  </a:lnTo>
                  <a:lnTo>
                    <a:pt x="888" y="407"/>
                  </a:lnTo>
                  <a:lnTo>
                    <a:pt x="905" y="421"/>
                  </a:lnTo>
                  <a:lnTo>
                    <a:pt x="919" y="439"/>
                  </a:lnTo>
                  <a:lnTo>
                    <a:pt x="928" y="460"/>
                  </a:lnTo>
                  <a:lnTo>
                    <a:pt x="931" y="484"/>
                  </a:lnTo>
                  <a:lnTo>
                    <a:pt x="928" y="508"/>
                  </a:lnTo>
                  <a:lnTo>
                    <a:pt x="919" y="528"/>
                  </a:lnTo>
                  <a:lnTo>
                    <a:pt x="905" y="546"/>
                  </a:lnTo>
                  <a:lnTo>
                    <a:pt x="888" y="560"/>
                  </a:lnTo>
                  <a:lnTo>
                    <a:pt x="867" y="569"/>
                  </a:lnTo>
                  <a:lnTo>
                    <a:pt x="844" y="572"/>
                  </a:lnTo>
                  <a:lnTo>
                    <a:pt x="824" y="570"/>
                  </a:lnTo>
                  <a:lnTo>
                    <a:pt x="805" y="564"/>
                  </a:lnTo>
                  <a:lnTo>
                    <a:pt x="790" y="553"/>
                  </a:lnTo>
                  <a:lnTo>
                    <a:pt x="776" y="540"/>
                  </a:lnTo>
                  <a:lnTo>
                    <a:pt x="567" y="496"/>
                  </a:lnTo>
                  <a:lnTo>
                    <a:pt x="676" y="614"/>
                  </a:lnTo>
                  <a:lnTo>
                    <a:pt x="679" y="613"/>
                  </a:lnTo>
                  <a:lnTo>
                    <a:pt x="681" y="613"/>
                  </a:lnTo>
                  <a:lnTo>
                    <a:pt x="704" y="616"/>
                  </a:lnTo>
                  <a:lnTo>
                    <a:pt x="726" y="625"/>
                  </a:lnTo>
                  <a:lnTo>
                    <a:pt x="744" y="639"/>
                  </a:lnTo>
                  <a:lnTo>
                    <a:pt x="758" y="657"/>
                  </a:lnTo>
                  <a:lnTo>
                    <a:pt x="766" y="679"/>
                  </a:lnTo>
                  <a:lnTo>
                    <a:pt x="769" y="702"/>
                  </a:lnTo>
                  <a:lnTo>
                    <a:pt x="766" y="726"/>
                  </a:lnTo>
                  <a:lnTo>
                    <a:pt x="758" y="746"/>
                  </a:lnTo>
                  <a:lnTo>
                    <a:pt x="744" y="765"/>
                  </a:lnTo>
                  <a:lnTo>
                    <a:pt x="726" y="779"/>
                  </a:lnTo>
                  <a:lnTo>
                    <a:pt x="704" y="787"/>
                  </a:lnTo>
                  <a:lnTo>
                    <a:pt x="681" y="790"/>
                  </a:lnTo>
                  <a:lnTo>
                    <a:pt x="659" y="787"/>
                  </a:lnTo>
                  <a:lnTo>
                    <a:pt x="637" y="779"/>
                  </a:lnTo>
                  <a:lnTo>
                    <a:pt x="619" y="765"/>
                  </a:lnTo>
                  <a:lnTo>
                    <a:pt x="605" y="746"/>
                  </a:lnTo>
                  <a:lnTo>
                    <a:pt x="597" y="726"/>
                  </a:lnTo>
                  <a:lnTo>
                    <a:pt x="594" y="702"/>
                  </a:lnTo>
                  <a:lnTo>
                    <a:pt x="594" y="695"/>
                  </a:lnTo>
                  <a:lnTo>
                    <a:pt x="595" y="687"/>
                  </a:lnTo>
                  <a:lnTo>
                    <a:pt x="466" y="545"/>
                  </a:lnTo>
                  <a:lnTo>
                    <a:pt x="332" y="673"/>
                  </a:lnTo>
                  <a:lnTo>
                    <a:pt x="336" y="687"/>
                  </a:lnTo>
                  <a:lnTo>
                    <a:pt x="337" y="702"/>
                  </a:lnTo>
                  <a:lnTo>
                    <a:pt x="334" y="726"/>
                  </a:lnTo>
                  <a:lnTo>
                    <a:pt x="326" y="746"/>
                  </a:lnTo>
                  <a:lnTo>
                    <a:pt x="312" y="765"/>
                  </a:lnTo>
                  <a:lnTo>
                    <a:pt x="294" y="779"/>
                  </a:lnTo>
                  <a:lnTo>
                    <a:pt x="273" y="787"/>
                  </a:lnTo>
                  <a:lnTo>
                    <a:pt x="249" y="790"/>
                  </a:lnTo>
                  <a:lnTo>
                    <a:pt x="226" y="787"/>
                  </a:lnTo>
                  <a:lnTo>
                    <a:pt x="206" y="779"/>
                  </a:lnTo>
                  <a:lnTo>
                    <a:pt x="187" y="765"/>
                  </a:lnTo>
                  <a:lnTo>
                    <a:pt x="174" y="746"/>
                  </a:lnTo>
                  <a:lnTo>
                    <a:pt x="165" y="726"/>
                  </a:lnTo>
                  <a:lnTo>
                    <a:pt x="162" y="702"/>
                  </a:lnTo>
                  <a:lnTo>
                    <a:pt x="164" y="681"/>
                  </a:lnTo>
                  <a:lnTo>
                    <a:pt x="172" y="661"/>
                  </a:lnTo>
                  <a:lnTo>
                    <a:pt x="183" y="644"/>
                  </a:lnTo>
                  <a:lnTo>
                    <a:pt x="198" y="630"/>
                  </a:lnTo>
                  <a:lnTo>
                    <a:pt x="216" y="621"/>
                  </a:lnTo>
                  <a:lnTo>
                    <a:pt x="236" y="615"/>
                  </a:lnTo>
                  <a:lnTo>
                    <a:pt x="344" y="512"/>
                  </a:lnTo>
                  <a:lnTo>
                    <a:pt x="373" y="485"/>
                  </a:lnTo>
                  <a:lnTo>
                    <a:pt x="344" y="493"/>
                  </a:lnTo>
                  <a:lnTo>
                    <a:pt x="175" y="539"/>
                  </a:lnTo>
                  <a:lnTo>
                    <a:pt x="172" y="563"/>
                  </a:lnTo>
                  <a:lnTo>
                    <a:pt x="163" y="584"/>
                  </a:lnTo>
                  <a:lnTo>
                    <a:pt x="149" y="601"/>
                  </a:lnTo>
                  <a:lnTo>
                    <a:pt x="132" y="615"/>
                  </a:lnTo>
                  <a:lnTo>
                    <a:pt x="111" y="624"/>
                  </a:lnTo>
                  <a:lnTo>
                    <a:pt x="88" y="627"/>
                  </a:lnTo>
                  <a:lnTo>
                    <a:pt x="64" y="624"/>
                  </a:lnTo>
                  <a:lnTo>
                    <a:pt x="43" y="615"/>
                  </a:lnTo>
                  <a:lnTo>
                    <a:pt x="26" y="601"/>
                  </a:lnTo>
                  <a:lnTo>
                    <a:pt x="12" y="583"/>
                  </a:lnTo>
                  <a:lnTo>
                    <a:pt x="3" y="563"/>
                  </a:lnTo>
                  <a:lnTo>
                    <a:pt x="0" y="539"/>
                  </a:lnTo>
                  <a:lnTo>
                    <a:pt x="2" y="517"/>
                  </a:lnTo>
                  <a:lnTo>
                    <a:pt x="9" y="499"/>
                  </a:lnTo>
                  <a:lnTo>
                    <a:pt x="19" y="483"/>
                  </a:lnTo>
                  <a:lnTo>
                    <a:pt x="34" y="469"/>
                  </a:lnTo>
                  <a:lnTo>
                    <a:pt x="33" y="466"/>
                  </a:lnTo>
                  <a:lnTo>
                    <a:pt x="43" y="463"/>
                  </a:lnTo>
                  <a:lnTo>
                    <a:pt x="57" y="456"/>
                  </a:lnTo>
                  <a:lnTo>
                    <a:pt x="72" y="451"/>
                  </a:lnTo>
                  <a:lnTo>
                    <a:pt x="88" y="450"/>
                  </a:lnTo>
                  <a:lnTo>
                    <a:pt x="89" y="450"/>
                  </a:lnTo>
                  <a:lnTo>
                    <a:pt x="89" y="450"/>
                  </a:lnTo>
                  <a:lnTo>
                    <a:pt x="344" y="380"/>
                  </a:lnTo>
                  <a:lnTo>
                    <a:pt x="398" y="365"/>
                  </a:lnTo>
                  <a:lnTo>
                    <a:pt x="3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7" name="Group 226"/>
          <p:cNvGrpSpPr/>
          <p:nvPr/>
        </p:nvGrpSpPr>
        <p:grpSpPr>
          <a:xfrm>
            <a:off x="0" y="6434667"/>
            <a:ext cx="12192000" cy="423333"/>
            <a:chOff x="-419919" y="6434667"/>
            <a:chExt cx="12192000" cy="423333"/>
          </a:xfrm>
          <a:solidFill>
            <a:srgbClr val="00AC98"/>
          </a:solidFill>
        </p:grpSpPr>
        <p:sp>
          <p:nvSpPr>
            <p:cNvPr id="228" name="Rectangle 227"/>
            <p:cNvSpPr/>
            <p:nvPr/>
          </p:nvSpPr>
          <p:spPr>
            <a:xfrm>
              <a:off x="-419919" y="6434667"/>
              <a:ext cx="12192000" cy="42333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sp>
          <p:nvSpPr>
            <p:cNvPr id="229" name="TextBox 228"/>
            <p:cNvSpPr txBox="1"/>
            <p:nvPr/>
          </p:nvSpPr>
          <p:spPr>
            <a:xfrm>
              <a:off x="80189" y="6461667"/>
              <a:ext cx="2995629" cy="369332"/>
            </a:xfrm>
            <a:prstGeom prst="rect">
              <a:avLst/>
            </a:prstGeom>
            <a:grpFill/>
          </p:spPr>
          <p:txBody>
            <a:bodyPr wrap="square" rtlCol="0">
              <a:spAutoFit/>
            </a:bodyPr>
            <a:lstStyle/>
            <a:p>
              <a:pPr marL="0" algn="r" defTabSz="914400" rtl="1" eaLnBrk="1" latinLnBrk="0" hangingPunct="1"/>
              <a:endParaRPr lang="en-US" b="1" dirty="0">
                <a:solidFill>
                  <a:schemeClr val="bg1"/>
                </a:solidFill>
                <a:latin typeface="Arial Narrow" panose="020B0606020202030204" pitchFamily="34" charset="0"/>
              </a:endParaRPr>
            </a:p>
          </p:txBody>
        </p:sp>
      </p:grpSp>
      <p:sp>
        <p:nvSpPr>
          <p:cNvPr id="6" name="Rectangle 5">
            <a:extLst>
              <a:ext uri="{FF2B5EF4-FFF2-40B4-BE49-F238E27FC236}">
                <a16:creationId xmlns="" xmlns:a16="http://schemas.microsoft.com/office/drawing/2014/main" id="{3BB5C57F-A39F-7842-8790-5488DB6B19FA}"/>
              </a:ext>
            </a:extLst>
          </p:cNvPr>
          <p:cNvSpPr/>
          <p:nvPr/>
        </p:nvSpPr>
        <p:spPr>
          <a:xfrm>
            <a:off x="1486539" y="304680"/>
            <a:ext cx="8547652" cy="923330"/>
          </a:xfrm>
          <a:prstGeom prst="rect">
            <a:avLst/>
          </a:prstGeom>
        </p:spPr>
        <p:txBody>
          <a:bodyPr wrap="square">
            <a:spAutoFit/>
          </a:bodyPr>
          <a:lstStyle/>
          <a:p>
            <a:pPr rtl="1"/>
            <a:r>
              <a:rPr lang="ar-MA" sz="1200" b="1" dirty="0">
                <a:latin typeface="Calibri" panose="020F0502020204030204" pitchFamily="34" charset="0"/>
                <a:ea typeface="Calibri" panose="020F0502020204030204" pitchFamily="34" charset="0"/>
                <a:cs typeface="Calibri" panose="020F0502020204030204" pitchFamily="34" charset="0"/>
              </a:rPr>
              <a:t> </a:t>
            </a:r>
            <a:r>
              <a:rPr lang="ar-MA" b="1" dirty="0"/>
              <a:t> </a:t>
            </a:r>
            <a:endParaRPr lang="fr-MA" dirty="0"/>
          </a:p>
          <a:p>
            <a:pPr algn="ctr"/>
            <a:r>
              <a:rPr lang="ar-MA" sz="3600" b="1" dirty="0">
                <a:solidFill>
                  <a:schemeClr val="accent6"/>
                </a:solidFill>
              </a:rPr>
              <a:t>تعزيز آليات دعم المقاولة مع تفعيل سياسة القرب </a:t>
            </a:r>
            <a:endParaRPr lang="fr-MA" sz="1400" b="1" dirty="0">
              <a:solidFill>
                <a:schemeClr val="accent6"/>
              </a:solidFill>
              <a:latin typeface="Calibri" panose="020F0502020204030204" pitchFamily="34" charset="0"/>
              <a:ea typeface="Calibri" panose="020F0502020204030204" pitchFamily="34" charset="0"/>
              <a:cs typeface="Arial" panose="020B0604020202020204" pitchFamily="34" charset="0"/>
            </a:endParaRPr>
          </a:p>
        </p:txBody>
      </p:sp>
      <p:sp>
        <p:nvSpPr>
          <p:cNvPr id="233" name="Rectangle 232">
            <a:extLst>
              <a:ext uri="{FF2B5EF4-FFF2-40B4-BE49-F238E27FC236}">
                <a16:creationId xmlns="" xmlns:a16="http://schemas.microsoft.com/office/drawing/2014/main" id="{31915625-E6A5-8E4E-972D-42F616B145A4}"/>
              </a:ext>
            </a:extLst>
          </p:cNvPr>
          <p:cNvSpPr/>
          <p:nvPr/>
        </p:nvSpPr>
        <p:spPr>
          <a:xfrm>
            <a:off x="9765265" y="4222713"/>
            <a:ext cx="1989787" cy="9526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65000"/>
                  <a:lumOff val="35000"/>
                </a:schemeClr>
              </a:solidFill>
              <a:latin typeface="Arial" panose="020B0604020202020204" pitchFamily="34" charset="0"/>
              <a:cs typeface="Arial" panose="020B0604020202020204" pitchFamily="34" charset="0"/>
            </a:endParaRPr>
          </a:p>
        </p:txBody>
      </p:sp>
      <p:sp>
        <p:nvSpPr>
          <p:cNvPr id="235" name="Oval 4">
            <a:extLst>
              <a:ext uri="{FF2B5EF4-FFF2-40B4-BE49-F238E27FC236}">
                <a16:creationId xmlns="" xmlns:a16="http://schemas.microsoft.com/office/drawing/2014/main" id="{D1D3B233-86F6-0446-8D54-52E98A48EB0F}"/>
              </a:ext>
            </a:extLst>
          </p:cNvPr>
          <p:cNvSpPr/>
          <p:nvPr/>
        </p:nvSpPr>
        <p:spPr>
          <a:xfrm>
            <a:off x="578024" y="2755657"/>
            <a:ext cx="2688550" cy="241966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ar-MA" sz="2000" b="1" dirty="0">
                <a:latin typeface="Calibri" panose="020F0502020204030204" pitchFamily="34" charset="0"/>
                <a:ea typeface="Calibri" panose="020F0502020204030204" pitchFamily="34" charset="0"/>
                <a:cs typeface="Times New Roman" panose="02020603050405020304" pitchFamily="18" charset="0"/>
              </a:rPr>
              <a:t>تطوير خدمات المواكبة لفائدة المقاولات الصغرى والمتوسطة بالجهة </a:t>
            </a:r>
            <a:endParaRPr lang="fr-MA" sz="1200" dirty="0">
              <a:latin typeface="Calibri" panose="020F0502020204030204" pitchFamily="34" charset="0"/>
              <a:ea typeface="Calibri" panose="020F0502020204030204" pitchFamily="34" charset="0"/>
              <a:cs typeface="Arial" panose="020B0604020202020204" pitchFamily="34" charset="0"/>
            </a:endParaRPr>
          </a:p>
          <a:p>
            <a:pPr algn="ctr"/>
            <a:endParaRPr lang="en-US" sz="2800" dirty="0">
              <a:latin typeface="Arial" panose="020B0604020202020204" pitchFamily="34" charset="0"/>
              <a:cs typeface="Arial" panose="020B0604020202020204" pitchFamily="34" charset="0"/>
            </a:endParaRPr>
          </a:p>
        </p:txBody>
      </p:sp>
      <p:grpSp>
        <p:nvGrpSpPr>
          <p:cNvPr id="236" name="Group 3">
            <a:extLst>
              <a:ext uri="{FF2B5EF4-FFF2-40B4-BE49-F238E27FC236}">
                <a16:creationId xmlns="" xmlns:a16="http://schemas.microsoft.com/office/drawing/2014/main" id="{BAAF21DE-E5BB-5743-B54D-C590C22C4EC0}"/>
              </a:ext>
            </a:extLst>
          </p:cNvPr>
          <p:cNvGrpSpPr/>
          <p:nvPr/>
        </p:nvGrpSpPr>
        <p:grpSpPr>
          <a:xfrm>
            <a:off x="1946603" y="3538251"/>
            <a:ext cx="6108451" cy="2337272"/>
            <a:chOff x="3033282" y="3161338"/>
            <a:chExt cx="6108451" cy="2337272"/>
          </a:xfrm>
        </p:grpSpPr>
        <p:sp>
          <p:nvSpPr>
            <p:cNvPr id="237" name="Right Arrow 1">
              <a:extLst>
                <a:ext uri="{FF2B5EF4-FFF2-40B4-BE49-F238E27FC236}">
                  <a16:creationId xmlns="" xmlns:a16="http://schemas.microsoft.com/office/drawing/2014/main" id="{9839ED49-7034-CE42-AC73-CC4E611E75C1}"/>
                </a:ext>
              </a:extLst>
            </p:cNvPr>
            <p:cNvSpPr/>
            <p:nvPr/>
          </p:nvSpPr>
          <p:spPr>
            <a:xfrm rot="19297116">
              <a:off x="3033282" y="3161338"/>
              <a:ext cx="6108451" cy="563366"/>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sp>
          <p:nvSpPr>
            <p:cNvPr id="238" name="Rectangle 237">
              <a:extLst>
                <a:ext uri="{FF2B5EF4-FFF2-40B4-BE49-F238E27FC236}">
                  <a16:creationId xmlns="" xmlns:a16="http://schemas.microsoft.com/office/drawing/2014/main" id="{E54E0E3F-8100-1F4E-8020-E67DAEBE289C}"/>
                </a:ext>
              </a:extLst>
            </p:cNvPr>
            <p:cNvSpPr/>
            <p:nvPr/>
          </p:nvSpPr>
          <p:spPr>
            <a:xfrm rot="2957220">
              <a:off x="3094423" y="4885583"/>
              <a:ext cx="940306" cy="2857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grpSp>
      <p:sp>
        <p:nvSpPr>
          <p:cNvPr id="239" name="Pentagon 5">
            <a:extLst>
              <a:ext uri="{FF2B5EF4-FFF2-40B4-BE49-F238E27FC236}">
                <a16:creationId xmlns="" xmlns:a16="http://schemas.microsoft.com/office/drawing/2014/main" id="{3090875B-12DC-5642-A858-1B3157BFDF71}"/>
              </a:ext>
            </a:extLst>
          </p:cNvPr>
          <p:cNvSpPr/>
          <p:nvPr/>
        </p:nvSpPr>
        <p:spPr>
          <a:xfrm>
            <a:off x="3981201" y="4830941"/>
            <a:ext cx="7296397" cy="688770"/>
          </a:xfrm>
          <a:prstGeom prst="homePlate">
            <a:avLst>
              <a:gd name="adj" fmla="val 43808"/>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r>
              <a:rPr lang="ar-MA" b="1" dirty="0">
                <a:solidFill>
                  <a:schemeClr val="bg1"/>
                </a:solidFill>
              </a:rPr>
              <a:t>وضع خدمات ارشاد مداومة بتعاون مع هيئات المحامين والخبراء المحاسبين والموثقين؛</a:t>
            </a:r>
            <a:endParaRPr lang="fr-MA" dirty="0">
              <a:solidFill>
                <a:schemeClr val="bg1"/>
              </a:solidFill>
            </a:endParaRPr>
          </a:p>
        </p:txBody>
      </p:sp>
      <p:sp>
        <p:nvSpPr>
          <p:cNvPr id="240" name="Pentagon 6">
            <a:extLst>
              <a:ext uri="{FF2B5EF4-FFF2-40B4-BE49-F238E27FC236}">
                <a16:creationId xmlns="" xmlns:a16="http://schemas.microsoft.com/office/drawing/2014/main" id="{14645BBB-D6D8-C94D-B429-AE58ACF24A55}"/>
              </a:ext>
            </a:extLst>
          </p:cNvPr>
          <p:cNvSpPr/>
          <p:nvPr/>
        </p:nvSpPr>
        <p:spPr>
          <a:xfrm>
            <a:off x="4966189" y="4014854"/>
            <a:ext cx="6311409" cy="688770"/>
          </a:xfrm>
          <a:prstGeom prst="homePlate">
            <a:avLst>
              <a:gd name="adj" fmla="val 43808"/>
            </a:avLst>
          </a:prstGeom>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lvl="0" algn="ctr" rtl="1"/>
            <a:r>
              <a:rPr lang="ar-MA" b="1" dirty="0">
                <a:solidFill>
                  <a:schemeClr val="bg1"/>
                </a:solidFill>
              </a:rPr>
              <a:t>تطوير شبكة للخبراء والمستشارين في المجالات القانونية والمالية والعمرانية؛</a:t>
            </a:r>
            <a:endParaRPr lang="fr-MA" dirty="0">
              <a:solidFill>
                <a:schemeClr val="bg1"/>
              </a:solidFill>
            </a:endParaRPr>
          </a:p>
        </p:txBody>
      </p:sp>
      <p:sp>
        <p:nvSpPr>
          <p:cNvPr id="241" name="Pentagon 7">
            <a:extLst>
              <a:ext uri="{FF2B5EF4-FFF2-40B4-BE49-F238E27FC236}">
                <a16:creationId xmlns="" xmlns:a16="http://schemas.microsoft.com/office/drawing/2014/main" id="{5D2FF2DB-7A4C-544D-86AC-095A8D33819B}"/>
              </a:ext>
            </a:extLst>
          </p:cNvPr>
          <p:cNvSpPr/>
          <p:nvPr/>
        </p:nvSpPr>
        <p:spPr>
          <a:xfrm>
            <a:off x="6172742" y="3232292"/>
            <a:ext cx="5104856" cy="688770"/>
          </a:xfrm>
          <a:prstGeom prst="homePlate">
            <a:avLst>
              <a:gd name="adj" fmla="val 43808"/>
            </a:avLst>
          </a:pr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lvl="0" algn="ctr" rtl="1"/>
            <a:r>
              <a:rPr lang="ar-MA" b="1" dirty="0">
                <a:solidFill>
                  <a:schemeClr val="bg1"/>
                </a:solidFill>
              </a:rPr>
              <a:t>تتبع حاضنة المقاولات </a:t>
            </a:r>
            <a:r>
              <a:rPr lang="fr-FR" b="1" dirty="0" err="1">
                <a:solidFill>
                  <a:schemeClr val="bg1"/>
                </a:solidFill>
              </a:rPr>
              <a:t>Technopark</a:t>
            </a:r>
            <a:r>
              <a:rPr lang="ar-MA" b="1" dirty="0">
                <a:solidFill>
                  <a:schemeClr val="bg1"/>
                </a:solidFill>
              </a:rPr>
              <a:t> ومدينة الإبتكار</a:t>
            </a:r>
            <a:r>
              <a:rPr lang="ar-SA" dirty="0">
                <a:solidFill>
                  <a:schemeClr val="bg1"/>
                </a:solidFill>
              </a:rPr>
              <a:t>؛</a:t>
            </a:r>
            <a:endParaRPr lang="fr-MA" dirty="0">
              <a:solidFill>
                <a:schemeClr val="bg1"/>
              </a:solidFill>
            </a:endParaRPr>
          </a:p>
        </p:txBody>
      </p:sp>
      <p:sp>
        <p:nvSpPr>
          <p:cNvPr id="242" name="Pentagon 8">
            <a:extLst>
              <a:ext uri="{FF2B5EF4-FFF2-40B4-BE49-F238E27FC236}">
                <a16:creationId xmlns="" xmlns:a16="http://schemas.microsoft.com/office/drawing/2014/main" id="{1A668EEB-ECFF-3149-95F4-161E83782482}"/>
              </a:ext>
            </a:extLst>
          </p:cNvPr>
          <p:cNvSpPr/>
          <p:nvPr/>
        </p:nvSpPr>
        <p:spPr>
          <a:xfrm>
            <a:off x="7080661" y="2343079"/>
            <a:ext cx="4196937" cy="688770"/>
          </a:xfrm>
          <a:prstGeom prst="homePlate">
            <a:avLst>
              <a:gd name="adj" fmla="val 43808"/>
            </a:avLst>
          </a:prstGeom>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lvl="0" algn="ctr" rtl="1"/>
            <a:r>
              <a:rPr lang="ar-MA" b="1" dirty="0">
                <a:solidFill>
                  <a:schemeClr val="bg1"/>
                </a:solidFill>
              </a:rPr>
              <a:t>العمل على تنزيل البرامج الحكومية والجهوية الخاصة بتأهيل المقاولة؛</a:t>
            </a:r>
            <a:endParaRPr lang="fr-MA" dirty="0">
              <a:solidFill>
                <a:schemeClr val="bg1"/>
              </a:solidFill>
            </a:endParaRPr>
          </a:p>
        </p:txBody>
      </p:sp>
      <p:sp>
        <p:nvSpPr>
          <p:cNvPr id="243" name="Pentagon 9">
            <a:extLst>
              <a:ext uri="{FF2B5EF4-FFF2-40B4-BE49-F238E27FC236}">
                <a16:creationId xmlns="" xmlns:a16="http://schemas.microsoft.com/office/drawing/2014/main" id="{A4493EF4-0B71-1542-94AC-56FD3F1BAC1E}"/>
              </a:ext>
            </a:extLst>
          </p:cNvPr>
          <p:cNvSpPr/>
          <p:nvPr/>
        </p:nvSpPr>
        <p:spPr>
          <a:xfrm>
            <a:off x="7486336" y="1526992"/>
            <a:ext cx="3791263" cy="688770"/>
          </a:xfrm>
          <a:prstGeom prst="homePlate">
            <a:avLst>
              <a:gd name="adj" fmla="val 43808"/>
            </a:avLst>
          </a:prstGeom>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fr-FR" b="1" dirty="0">
              <a:solidFill>
                <a:schemeClr val="bg1"/>
              </a:solidFill>
            </a:endParaRPr>
          </a:p>
          <a:p>
            <a:pPr algn="ctr"/>
            <a:r>
              <a:rPr lang="ar-MA" b="1" dirty="0">
                <a:solidFill>
                  <a:schemeClr val="bg1"/>
                </a:solidFill>
              </a:rPr>
              <a:t>دعم المقاولات الصغيرة جدا بالتأطير والمواكبة القبلية والبعدية (فضاء المقاولات)؛</a:t>
            </a:r>
            <a:endParaRPr lang="fr-MA" b="1" dirty="0">
              <a:solidFill>
                <a:schemeClr val="bg1"/>
              </a:solidFill>
            </a:endParaRPr>
          </a:p>
          <a:p>
            <a:pPr algn="ctr"/>
            <a:endParaRPr lang="en-US" dirty="0">
              <a:solidFill>
                <a:schemeClr val="bg1"/>
              </a:solidFill>
              <a:latin typeface="Arial" panose="020B0604020202020204" pitchFamily="34" charset="0"/>
              <a:cs typeface="Arial" panose="020B0604020202020204" pitchFamily="34" charset="0"/>
            </a:endParaRPr>
          </a:p>
        </p:txBody>
      </p:sp>
      <p:sp>
        <p:nvSpPr>
          <p:cNvPr id="244" name="Pentagon 5">
            <a:extLst>
              <a:ext uri="{FF2B5EF4-FFF2-40B4-BE49-F238E27FC236}">
                <a16:creationId xmlns="" xmlns:a16="http://schemas.microsoft.com/office/drawing/2014/main" id="{A3F26AD3-B41E-C34A-B526-E63DB07D5057}"/>
              </a:ext>
            </a:extLst>
          </p:cNvPr>
          <p:cNvSpPr/>
          <p:nvPr/>
        </p:nvSpPr>
        <p:spPr>
          <a:xfrm>
            <a:off x="2892908" y="5647028"/>
            <a:ext cx="7553660" cy="688770"/>
          </a:xfrm>
          <a:prstGeom prst="homePlate">
            <a:avLst>
              <a:gd name="adj" fmla="val 43808"/>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ar-MA" sz="1200" b="1" dirty="0">
              <a:solidFill>
                <a:schemeClr val="tx1"/>
              </a:solidFill>
            </a:endParaRPr>
          </a:p>
          <a:p>
            <a:pPr algn="ctr" rtl="1"/>
            <a:r>
              <a:rPr lang="ar-MA" b="1" dirty="0">
                <a:solidFill>
                  <a:schemeClr val="bg1"/>
                </a:solidFill>
              </a:rPr>
              <a:t>توسيع تجربة "علامة الجودة" على القطاعات المرتبطة بالقطاع السياحي كالمطاعم بشراكة مع الوزارة الوصية ووزارة السياحة والمجلس الجهوي للسياحة؛</a:t>
            </a:r>
            <a:endParaRPr lang="fr-MA" dirty="0">
              <a:solidFill>
                <a:schemeClr val="bg1"/>
              </a:solidFill>
            </a:endParaRPr>
          </a:p>
          <a:p>
            <a:pPr lvl="0" algn="ctr" rtl="1"/>
            <a:endParaRPr lang="fr-MA" sz="1600" dirty="0">
              <a:solidFill>
                <a:schemeClr val="tx1"/>
              </a:solidFill>
            </a:endParaRPr>
          </a:p>
        </p:txBody>
      </p:sp>
      <p:pic>
        <p:nvPicPr>
          <p:cNvPr id="231" name="Picture 1" descr="C:\Users\CCISLAP\Desktop\LES LOGOS DES INSTITUTIONS PNG\WhatsApp_Image_2022-03-21_at_16.04.35-removebg-preview.png"/>
          <p:cNvPicPr>
            <a:picLocks noChangeAspect="1" noChangeArrowheads="1"/>
          </p:cNvPicPr>
          <p:nvPr/>
        </p:nvPicPr>
        <p:blipFill>
          <a:blip r:embed="rId2" cstate="print"/>
          <a:srcRect/>
          <a:stretch>
            <a:fillRect/>
          </a:stretch>
        </p:blipFill>
        <p:spPr bwMode="auto">
          <a:xfrm>
            <a:off x="10176769" y="5541146"/>
            <a:ext cx="2130640" cy="1006135"/>
          </a:xfrm>
          <a:prstGeom prst="rect">
            <a:avLst/>
          </a:prstGeom>
          <a:noFill/>
        </p:spPr>
      </p:pic>
    </p:spTree>
    <p:extLst>
      <p:ext uri="{BB962C8B-B14F-4D97-AF65-F5344CB8AC3E}">
        <p14:creationId xmlns="" xmlns:p14="http://schemas.microsoft.com/office/powerpoint/2010/main" val="80755896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28"/>
          <p:cNvGrpSpPr>
            <a:grpSpLocks noChangeAspect="1"/>
          </p:cNvGrpSpPr>
          <p:nvPr/>
        </p:nvGrpSpPr>
        <p:grpSpPr bwMode="auto">
          <a:xfrm>
            <a:off x="732487" y="687632"/>
            <a:ext cx="10727026" cy="5340704"/>
            <a:chOff x="-2508" y="-1001"/>
            <a:chExt cx="12698" cy="6322"/>
          </a:xfrm>
          <a:solidFill>
            <a:schemeClr val="bg1">
              <a:lumMod val="65000"/>
              <a:alpha val="16000"/>
            </a:schemeClr>
          </a:solidFill>
        </p:grpSpPr>
        <p:sp>
          <p:nvSpPr>
            <p:cNvPr id="49"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51"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52"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grpSp>
      <p:grpSp>
        <p:nvGrpSpPr>
          <p:cNvPr id="20" name="Group 9"/>
          <p:cNvGrpSpPr>
            <a:grpSpLocks noChangeAspect="1"/>
          </p:cNvGrpSpPr>
          <p:nvPr/>
        </p:nvGrpSpPr>
        <p:grpSpPr bwMode="auto">
          <a:xfrm>
            <a:off x="3094067" y="2529764"/>
            <a:ext cx="1074061" cy="710971"/>
            <a:chOff x="1348" y="362"/>
            <a:chExt cx="565" cy="374"/>
          </a:xfrm>
          <a:solidFill>
            <a:schemeClr val="bg1"/>
          </a:solidFill>
        </p:grpSpPr>
        <p:sp>
          <p:nvSpPr>
            <p:cNvPr id="23" name="Freeform 11"/>
            <p:cNvSpPr>
              <a:spLocks noEditPoints="1"/>
            </p:cNvSpPr>
            <p:nvPr/>
          </p:nvSpPr>
          <p:spPr bwMode="auto">
            <a:xfrm>
              <a:off x="1446" y="362"/>
              <a:ext cx="467" cy="274"/>
            </a:xfrm>
            <a:custGeom>
              <a:avLst/>
              <a:gdLst>
                <a:gd name="T0" fmla="*/ 1139 w 2800"/>
                <a:gd name="T1" fmla="*/ 116 h 1641"/>
                <a:gd name="T2" fmla="*/ 122 w 2800"/>
                <a:gd name="T3" fmla="*/ 366 h 1641"/>
                <a:gd name="T4" fmla="*/ 116 w 2800"/>
                <a:gd name="T5" fmla="*/ 393 h 1641"/>
                <a:gd name="T6" fmla="*/ 161 w 2800"/>
                <a:gd name="T7" fmla="*/ 474 h 1641"/>
                <a:gd name="T8" fmla="*/ 242 w 2800"/>
                <a:gd name="T9" fmla="*/ 605 h 1641"/>
                <a:gd name="T10" fmla="*/ 345 w 2800"/>
                <a:gd name="T11" fmla="*/ 751 h 1641"/>
                <a:gd name="T12" fmla="*/ 472 w 2800"/>
                <a:gd name="T13" fmla="*/ 905 h 1641"/>
                <a:gd name="T14" fmla="*/ 620 w 2800"/>
                <a:gd name="T15" fmla="*/ 1060 h 1641"/>
                <a:gd name="T16" fmla="*/ 793 w 2800"/>
                <a:gd name="T17" fmla="*/ 1205 h 1641"/>
                <a:gd name="T18" fmla="*/ 989 w 2800"/>
                <a:gd name="T19" fmla="*/ 1335 h 1641"/>
                <a:gd name="T20" fmla="*/ 1210 w 2800"/>
                <a:gd name="T21" fmla="*/ 1439 h 1641"/>
                <a:gd name="T22" fmla="*/ 1453 w 2800"/>
                <a:gd name="T23" fmla="*/ 1510 h 1641"/>
                <a:gd name="T24" fmla="*/ 2485 w 2800"/>
                <a:gd name="T25" fmla="*/ 1068 h 1641"/>
                <a:gd name="T26" fmla="*/ 2341 w 2800"/>
                <a:gd name="T27" fmla="*/ 1034 h 1641"/>
                <a:gd name="T28" fmla="*/ 2177 w 2800"/>
                <a:gd name="T29" fmla="*/ 983 h 1641"/>
                <a:gd name="T30" fmla="*/ 2002 w 2800"/>
                <a:gd name="T31" fmla="*/ 909 h 1641"/>
                <a:gd name="T32" fmla="*/ 1822 w 2800"/>
                <a:gd name="T33" fmla="*/ 810 h 1641"/>
                <a:gd name="T34" fmla="*/ 1644 w 2800"/>
                <a:gd name="T35" fmla="*/ 681 h 1641"/>
                <a:gd name="T36" fmla="*/ 1476 w 2800"/>
                <a:gd name="T37" fmla="*/ 518 h 1641"/>
                <a:gd name="T38" fmla="*/ 1323 w 2800"/>
                <a:gd name="T39" fmla="*/ 319 h 1641"/>
                <a:gd name="T40" fmla="*/ 1224 w 2800"/>
                <a:gd name="T41" fmla="*/ 147 h 1641"/>
                <a:gd name="T42" fmla="*/ 1174 w 2800"/>
                <a:gd name="T43" fmla="*/ 116 h 1641"/>
                <a:gd name="T44" fmla="*/ 1171 w 2800"/>
                <a:gd name="T45" fmla="*/ 1 h 1641"/>
                <a:gd name="T46" fmla="*/ 1255 w 2800"/>
                <a:gd name="T47" fmla="*/ 27 h 1641"/>
                <a:gd name="T48" fmla="*/ 1322 w 2800"/>
                <a:gd name="T49" fmla="*/ 87 h 1641"/>
                <a:gd name="T50" fmla="*/ 1424 w 2800"/>
                <a:gd name="T51" fmla="*/ 262 h 1641"/>
                <a:gd name="T52" fmla="*/ 1573 w 2800"/>
                <a:gd name="T53" fmla="*/ 454 h 1641"/>
                <a:gd name="T54" fmla="*/ 1738 w 2800"/>
                <a:gd name="T55" fmla="*/ 608 h 1641"/>
                <a:gd name="T56" fmla="*/ 1910 w 2800"/>
                <a:gd name="T57" fmla="*/ 729 h 1641"/>
                <a:gd name="T58" fmla="*/ 2084 w 2800"/>
                <a:gd name="T59" fmla="*/ 821 h 1641"/>
                <a:gd name="T60" fmla="*/ 2252 w 2800"/>
                <a:gd name="T61" fmla="*/ 888 h 1641"/>
                <a:gd name="T62" fmla="*/ 2407 w 2800"/>
                <a:gd name="T63" fmla="*/ 934 h 1641"/>
                <a:gd name="T64" fmla="*/ 2541 w 2800"/>
                <a:gd name="T65" fmla="*/ 961 h 1641"/>
                <a:gd name="T66" fmla="*/ 2646 w 2800"/>
                <a:gd name="T67" fmla="*/ 977 h 1641"/>
                <a:gd name="T68" fmla="*/ 2716 w 2800"/>
                <a:gd name="T69" fmla="*/ 983 h 1641"/>
                <a:gd name="T70" fmla="*/ 2743 w 2800"/>
                <a:gd name="T71" fmla="*/ 985 h 1641"/>
                <a:gd name="T72" fmla="*/ 2784 w 2800"/>
                <a:gd name="T73" fmla="*/ 1003 h 1641"/>
                <a:gd name="T74" fmla="*/ 2800 w 2800"/>
                <a:gd name="T75" fmla="*/ 1047 h 1641"/>
                <a:gd name="T76" fmla="*/ 2780 w 2800"/>
                <a:gd name="T77" fmla="*/ 1086 h 1641"/>
                <a:gd name="T78" fmla="*/ 1561 w 2800"/>
                <a:gd name="T79" fmla="*/ 1640 h 1641"/>
                <a:gd name="T80" fmla="*/ 1542 w 2800"/>
                <a:gd name="T81" fmla="*/ 1641 h 1641"/>
                <a:gd name="T82" fmla="*/ 1279 w 2800"/>
                <a:gd name="T83" fmla="*/ 1585 h 1641"/>
                <a:gd name="T84" fmla="*/ 1041 w 2800"/>
                <a:gd name="T85" fmla="*/ 1492 h 1641"/>
                <a:gd name="T86" fmla="*/ 827 w 2800"/>
                <a:gd name="T87" fmla="*/ 1371 h 1641"/>
                <a:gd name="T88" fmla="*/ 638 w 2800"/>
                <a:gd name="T89" fmla="*/ 1229 h 1641"/>
                <a:gd name="T90" fmla="*/ 471 w 2800"/>
                <a:gd name="T91" fmla="*/ 1074 h 1641"/>
                <a:gd name="T92" fmla="*/ 328 w 2800"/>
                <a:gd name="T93" fmla="*/ 915 h 1641"/>
                <a:gd name="T94" fmla="*/ 209 w 2800"/>
                <a:gd name="T95" fmla="*/ 760 h 1641"/>
                <a:gd name="T96" fmla="*/ 112 w 2800"/>
                <a:gd name="T97" fmla="*/ 616 h 1641"/>
                <a:gd name="T98" fmla="*/ 38 w 2800"/>
                <a:gd name="T99" fmla="*/ 492 h 1641"/>
                <a:gd name="T100" fmla="*/ 1 w 2800"/>
                <a:gd name="T101" fmla="*/ 404 h 1641"/>
                <a:gd name="T102" fmla="*/ 11 w 2800"/>
                <a:gd name="T103" fmla="*/ 327 h 1641"/>
                <a:gd name="T104" fmla="*/ 64 w 2800"/>
                <a:gd name="T105" fmla="*/ 265 h 1641"/>
                <a:gd name="T106" fmla="*/ 1112 w 2800"/>
                <a:gd name="T107" fmla="*/ 5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00" h="1641">
                  <a:moveTo>
                    <a:pt x="1155" y="114"/>
                  </a:moveTo>
                  <a:lnTo>
                    <a:pt x="1147" y="114"/>
                  </a:lnTo>
                  <a:lnTo>
                    <a:pt x="1139" y="116"/>
                  </a:lnTo>
                  <a:lnTo>
                    <a:pt x="144" y="355"/>
                  </a:lnTo>
                  <a:lnTo>
                    <a:pt x="132" y="359"/>
                  </a:lnTo>
                  <a:lnTo>
                    <a:pt x="122" y="366"/>
                  </a:lnTo>
                  <a:lnTo>
                    <a:pt x="117" y="373"/>
                  </a:lnTo>
                  <a:lnTo>
                    <a:pt x="115" y="383"/>
                  </a:lnTo>
                  <a:lnTo>
                    <a:pt x="116" y="393"/>
                  </a:lnTo>
                  <a:lnTo>
                    <a:pt x="120" y="401"/>
                  </a:lnTo>
                  <a:lnTo>
                    <a:pt x="140" y="436"/>
                  </a:lnTo>
                  <a:lnTo>
                    <a:pt x="161" y="474"/>
                  </a:lnTo>
                  <a:lnTo>
                    <a:pt x="185" y="515"/>
                  </a:lnTo>
                  <a:lnTo>
                    <a:pt x="212" y="559"/>
                  </a:lnTo>
                  <a:lnTo>
                    <a:pt x="242" y="605"/>
                  </a:lnTo>
                  <a:lnTo>
                    <a:pt x="274" y="652"/>
                  </a:lnTo>
                  <a:lnTo>
                    <a:pt x="308" y="701"/>
                  </a:lnTo>
                  <a:lnTo>
                    <a:pt x="345" y="751"/>
                  </a:lnTo>
                  <a:lnTo>
                    <a:pt x="384" y="801"/>
                  </a:lnTo>
                  <a:lnTo>
                    <a:pt x="426" y="854"/>
                  </a:lnTo>
                  <a:lnTo>
                    <a:pt x="472" y="905"/>
                  </a:lnTo>
                  <a:lnTo>
                    <a:pt x="518" y="957"/>
                  </a:lnTo>
                  <a:lnTo>
                    <a:pt x="569" y="1009"/>
                  </a:lnTo>
                  <a:lnTo>
                    <a:pt x="620" y="1060"/>
                  </a:lnTo>
                  <a:lnTo>
                    <a:pt x="676" y="1110"/>
                  </a:lnTo>
                  <a:lnTo>
                    <a:pt x="733" y="1158"/>
                  </a:lnTo>
                  <a:lnTo>
                    <a:pt x="793" y="1205"/>
                  </a:lnTo>
                  <a:lnTo>
                    <a:pt x="856" y="1251"/>
                  </a:lnTo>
                  <a:lnTo>
                    <a:pt x="921" y="1294"/>
                  </a:lnTo>
                  <a:lnTo>
                    <a:pt x="989" y="1335"/>
                  </a:lnTo>
                  <a:lnTo>
                    <a:pt x="1060" y="1373"/>
                  </a:lnTo>
                  <a:lnTo>
                    <a:pt x="1134" y="1407"/>
                  </a:lnTo>
                  <a:lnTo>
                    <a:pt x="1210" y="1439"/>
                  </a:lnTo>
                  <a:lnTo>
                    <a:pt x="1288" y="1467"/>
                  </a:lnTo>
                  <a:lnTo>
                    <a:pt x="1370" y="1491"/>
                  </a:lnTo>
                  <a:lnTo>
                    <a:pt x="1453" y="1510"/>
                  </a:lnTo>
                  <a:lnTo>
                    <a:pt x="1540" y="1524"/>
                  </a:lnTo>
                  <a:lnTo>
                    <a:pt x="2527" y="1076"/>
                  </a:lnTo>
                  <a:lnTo>
                    <a:pt x="2485" y="1068"/>
                  </a:lnTo>
                  <a:lnTo>
                    <a:pt x="2440" y="1059"/>
                  </a:lnTo>
                  <a:lnTo>
                    <a:pt x="2391" y="1048"/>
                  </a:lnTo>
                  <a:lnTo>
                    <a:pt x="2341" y="1034"/>
                  </a:lnTo>
                  <a:lnTo>
                    <a:pt x="2288" y="1020"/>
                  </a:lnTo>
                  <a:lnTo>
                    <a:pt x="2234" y="1002"/>
                  </a:lnTo>
                  <a:lnTo>
                    <a:pt x="2177" y="983"/>
                  </a:lnTo>
                  <a:lnTo>
                    <a:pt x="2120" y="961"/>
                  </a:lnTo>
                  <a:lnTo>
                    <a:pt x="2061" y="937"/>
                  </a:lnTo>
                  <a:lnTo>
                    <a:pt x="2002" y="909"/>
                  </a:lnTo>
                  <a:lnTo>
                    <a:pt x="1942" y="879"/>
                  </a:lnTo>
                  <a:lnTo>
                    <a:pt x="1882" y="847"/>
                  </a:lnTo>
                  <a:lnTo>
                    <a:pt x="1822" y="810"/>
                  </a:lnTo>
                  <a:lnTo>
                    <a:pt x="1762" y="771"/>
                  </a:lnTo>
                  <a:lnTo>
                    <a:pt x="1703" y="728"/>
                  </a:lnTo>
                  <a:lnTo>
                    <a:pt x="1644" y="681"/>
                  </a:lnTo>
                  <a:lnTo>
                    <a:pt x="1587" y="631"/>
                  </a:lnTo>
                  <a:lnTo>
                    <a:pt x="1531" y="577"/>
                  </a:lnTo>
                  <a:lnTo>
                    <a:pt x="1476" y="518"/>
                  </a:lnTo>
                  <a:lnTo>
                    <a:pt x="1423" y="457"/>
                  </a:lnTo>
                  <a:lnTo>
                    <a:pt x="1372" y="390"/>
                  </a:lnTo>
                  <a:lnTo>
                    <a:pt x="1323" y="319"/>
                  </a:lnTo>
                  <a:lnTo>
                    <a:pt x="1278" y="244"/>
                  </a:lnTo>
                  <a:lnTo>
                    <a:pt x="1235" y="164"/>
                  </a:lnTo>
                  <a:lnTo>
                    <a:pt x="1224" y="147"/>
                  </a:lnTo>
                  <a:lnTo>
                    <a:pt x="1210" y="134"/>
                  </a:lnTo>
                  <a:lnTo>
                    <a:pt x="1192" y="124"/>
                  </a:lnTo>
                  <a:lnTo>
                    <a:pt x="1174" y="116"/>
                  </a:lnTo>
                  <a:lnTo>
                    <a:pt x="1155" y="114"/>
                  </a:lnTo>
                  <a:close/>
                  <a:moveTo>
                    <a:pt x="1141" y="0"/>
                  </a:moveTo>
                  <a:lnTo>
                    <a:pt x="1171" y="1"/>
                  </a:lnTo>
                  <a:lnTo>
                    <a:pt x="1200" y="5"/>
                  </a:lnTo>
                  <a:lnTo>
                    <a:pt x="1228" y="14"/>
                  </a:lnTo>
                  <a:lnTo>
                    <a:pt x="1255" y="27"/>
                  </a:lnTo>
                  <a:lnTo>
                    <a:pt x="1281" y="44"/>
                  </a:lnTo>
                  <a:lnTo>
                    <a:pt x="1304" y="63"/>
                  </a:lnTo>
                  <a:lnTo>
                    <a:pt x="1322" y="87"/>
                  </a:lnTo>
                  <a:lnTo>
                    <a:pt x="1339" y="112"/>
                  </a:lnTo>
                  <a:lnTo>
                    <a:pt x="1380" y="189"/>
                  </a:lnTo>
                  <a:lnTo>
                    <a:pt x="1424" y="262"/>
                  </a:lnTo>
                  <a:lnTo>
                    <a:pt x="1472" y="331"/>
                  </a:lnTo>
                  <a:lnTo>
                    <a:pt x="1521" y="394"/>
                  </a:lnTo>
                  <a:lnTo>
                    <a:pt x="1573" y="454"/>
                  </a:lnTo>
                  <a:lnTo>
                    <a:pt x="1626" y="509"/>
                  </a:lnTo>
                  <a:lnTo>
                    <a:pt x="1681" y="560"/>
                  </a:lnTo>
                  <a:lnTo>
                    <a:pt x="1738" y="608"/>
                  </a:lnTo>
                  <a:lnTo>
                    <a:pt x="1794" y="652"/>
                  </a:lnTo>
                  <a:lnTo>
                    <a:pt x="1852" y="692"/>
                  </a:lnTo>
                  <a:lnTo>
                    <a:pt x="1910" y="729"/>
                  </a:lnTo>
                  <a:lnTo>
                    <a:pt x="1969" y="762"/>
                  </a:lnTo>
                  <a:lnTo>
                    <a:pt x="2026" y="793"/>
                  </a:lnTo>
                  <a:lnTo>
                    <a:pt x="2084" y="821"/>
                  </a:lnTo>
                  <a:lnTo>
                    <a:pt x="2142" y="846"/>
                  </a:lnTo>
                  <a:lnTo>
                    <a:pt x="2198" y="868"/>
                  </a:lnTo>
                  <a:lnTo>
                    <a:pt x="2252" y="888"/>
                  </a:lnTo>
                  <a:lnTo>
                    <a:pt x="2306" y="905"/>
                  </a:lnTo>
                  <a:lnTo>
                    <a:pt x="2357" y="920"/>
                  </a:lnTo>
                  <a:lnTo>
                    <a:pt x="2407" y="934"/>
                  </a:lnTo>
                  <a:lnTo>
                    <a:pt x="2454" y="944"/>
                  </a:lnTo>
                  <a:lnTo>
                    <a:pt x="2499" y="954"/>
                  </a:lnTo>
                  <a:lnTo>
                    <a:pt x="2541" y="961"/>
                  </a:lnTo>
                  <a:lnTo>
                    <a:pt x="2579" y="969"/>
                  </a:lnTo>
                  <a:lnTo>
                    <a:pt x="2615" y="974"/>
                  </a:lnTo>
                  <a:lnTo>
                    <a:pt x="2646" y="977"/>
                  </a:lnTo>
                  <a:lnTo>
                    <a:pt x="2674" y="980"/>
                  </a:lnTo>
                  <a:lnTo>
                    <a:pt x="2698" y="982"/>
                  </a:lnTo>
                  <a:lnTo>
                    <a:pt x="2716" y="983"/>
                  </a:lnTo>
                  <a:lnTo>
                    <a:pt x="2730" y="984"/>
                  </a:lnTo>
                  <a:lnTo>
                    <a:pt x="2739" y="985"/>
                  </a:lnTo>
                  <a:lnTo>
                    <a:pt x="2743" y="985"/>
                  </a:lnTo>
                  <a:lnTo>
                    <a:pt x="2758" y="987"/>
                  </a:lnTo>
                  <a:lnTo>
                    <a:pt x="2773" y="993"/>
                  </a:lnTo>
                  <a:lnTo>
                    <a:pt x="2784" y="1003"/>
                  </a:lnTo>
                  <a:lnTo>
                    <a:pt x="2793" y="1016"/>
                  </a:lnTo>
                  <a:lnTo>
                    <a:pt x="2799" y="1030"/>
                  </a:lnTo>
                  <a:lnTo>
                    <a:pt x="2800" y="1047"/>
                  </a:lnTo>
                  <a:lnTo>
                    <a:pt x="2796" y="1061"/>
                  </a:lnTo>
                  <a:lnTo>
                    <a:pt x="2790" y="1075"/>
                  </a:lnTo>
                  <a:lnTo>
                    <a:pt x="2780" y="1086"/>
                  </a:lnTo>
                  <a:lnTo>
                    <a:pt x="2767" y="1095"/>
                  </a:lnTo>
                  <a:lnTo>
                    <a:pt x="1573" y="1636"/>
                  </a:lnTo>
                  <a:lnTo>
                    <a:pt x="1561" y="1640"/>
                  </a:lnTo>
                  <a:lnTo>
                    <a:pt x="1549" y="1641"/>
                  </a:lnTo>
                  <a:lnTo>
                    <a:pt x="1545" y="1641"/>
                  </a:lnTo>
                  <a:lnTo>
                    <a:pt x="1542" y="1641"/>
                  </a:lnTo>
                  <a:lnTo>
                    <a:pt x="1451" y="1627"/>
                  </a:lnTo>
                  <a:lnTo>
                    <a:pt x="1364" y="1607"/>
                  </a:lnTo>
                  <a:lnTo>
                    <a:pt x="1279" y="1585"/>
                  </a:lnTo>
                  <a:lnTo>
                    <a:pt x="1197" y="1557"/>
                  </a:lnTo>
                  <a:lnTo>
                    <a:pt x="1117" y="1526"/>
                  </a:lnTo>
                  <a:lnTo>
                    <a:pt x="1041" y="1492"/>
                  </a:lnTo>
                  <a:lnTo>
                    <a:pt x="967" y="1454"/>
                  </a:lnTo>
                  <a:lnTo>
                    <a:pt x="895" y="1414"/>
                  </a:lnTo>
                  <a:lnTo>
                    <a:pt x="827" y="1371"/>
                  </a:lnTo>
                  <a:lnTo>
                    <a:pt x="761" y="1325"/>
                  </a:lnTo>
                  <a:lnTo>
                    <a:pt x="698" y="1277"/>
                  </a:lnTo>
                  <a:lnTo>
                    <a:pt x="638" y="1229"/>
                  </a:lnTo>
                  <a:lnTo>
                    <a:pt x="579" y="1178"/>
                  </a:lnTo>
                  <a:lnTo>
                    <a:pt x="524" y="1126"/>
                  </a:lnTo>
                  <a:lnTo>
                    <a:pt x="471" y="1074"/>
                  </a:lnTo>
                  <a:lnTo>
                    <a:pt x="421" y="1022"/>
                  </a:lnTo>
                  <a:lnTo>
                    <a:pt x="374" y="969"/>
                  </a:lnTo>
                  <a:lnTo>
                    <a:pt x="328" y="915"/>
                  </a:lnTo>
                  <a:lnTo>
                    <a:pt x="286" y="863"/>
                  </a:lnTo>
                  <a:lnTo>
                    <a:pt x="246" y="812"/>
                  </a:lnTo>
                  <a:lnTo>
                    <a:pt x="209" y="760"/>
                  </a:lnTo>
                  <a:lnTo>
                    <a:pt x="174" y="710"/>
                  </a:lnTo>
                  <a:lnTo>
                    <a:pt x="142" y="663"/>
                  </a:lnTo>
                  <a:lnTo>
                    <a:pt x="112" y="616"/>
                  </a:lnTo>
                  <a:lnTo>
                    <a:pt x="85" y="573"/>
                  </a:lnTo>
                  <a:lnTo>
                    <a:pt x="60" y="531"/>
                  </a:lnTo>
                  <a:lnTo>
                    <a:pt x="38" y="492"/>
                  </a:lnTo>
                  <a:lnTo>
                    <a:pt x="18" y="456"/>
                  </a:lnTo>
                  <a:lnTo>
                    <a:pt x="7" y="430"/>
                  </a:lnTo>
                  <a:lnTo>
                    <a:pt x="1" y="404"/>
                  </a:lnTo>
                  <a:lnTo>
                    <a:pt x="0" y="378"/>
                  </a:lnTo>
                  <a:lnTo>
                    <a:pt x="3" y="351"/>
                  </a:lnTo>
                  <a:lnTo>
                    <a:pt x="11" y="327"/>
                  </a:lnTo>
                  <a:lnTo>
                    <a:pt x="24" y="303"/>
                  </a:lnTo>
                  <a:lnTo>
                    <a:pt x="42" y="283"/>
                  </a:lnTo>
                  <a:lnTo>
                    <a:pt x="64" y="265"/>
                  </a:lnTo>
                  <a:lnTo>
                    <a:pt x="88" y="252"/>
                  </a:lnTo>
                  <a:lnTo>
                    <a:pt x="116" y="243"/>
                  </a:lnTo>
                  <a:lnTo>
                    <a:pt x="1112" y="5"/>
                  </a:lnTo>
                  <a:lnTo>
                    <a:pt x="1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Rectangle 12"/>
            <p:cNvSpPr>
              <a:spLocks noChangeArrowheads="1"/>
            </p:cNvSpPr>
            <p:nvPr/>
          </p:nvSpPr>
          <p:spPr bwMode="auto">
            <a:xfrm>
              <a:off x="1348" y="716"/>
              <a:ext cx="351" cy="2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3"/>
            <p:cNvSpPr>
              <a:spLocks/>
            </p:cNvSpPr>
            <p:nvPr/>
          </p:nvSpPr>
          <p:spPr bwMode="auto">
            <a:xfrm>
              <a:off x="1704" y="626"/>
              <a:ext cx="199" cy="110"/>
            </a:xfrm>
            <a:custGeom>
              <a:avLst/>
              <a:gdLst>
                <a:gd name="T0" fmla="*/ 1193 w 1193"/>
                <a:gd name="T1" fmla="*/ 0 h 658"/>
                <a:gd name="T2" fmla="*/ 1193 w 1193"/>
                <a:gd name="T3" fmla="*/ 121 h 658"/>
                <a:gd name="T4" fmla="*/ 0 w 1193"/>
                <a:gd name="T5" fmla="*/ 658 h 658"/>
                <a:gd name="T6" fmla="*/ 0 w 1193"/>
                <a:gd name="T7" fmla="*/ 537 h 658"/>
                <a:gd name="T8" fmla="*/ 1193 w 1193"/>
                <a:gd name="T9" fmla="*/ 0 h 658"/>
              </a:gdLst>
              <a:ahLst/>
              <a:cxnLst>
                <a:cxn ang="0">
                  <a:pos x="T0" y="T1"/>
                </a:cxn>
                <a:cxn ang="0">
                  <a:pos x="T2" y="T3"/>
                </a:cxn>
                <a:cxn ang="0">
                  <a:pos x="T4" y="T5"/>
                </a:cxn>
                <a:cxn ang="0">
                  <a:pos x="T6" y="T7"/>
                </a:cxn>
                <a:cxn ang="0">
                  <a:pos x="T8" y="T9"/>
                </a:cxn>
              </a:cxnLst>
              <a:rect l="0" t="0" r="r" b="b"/>
              <a:pathLst>
                <a:path w="1193" h="658">
                  <a:moveTo>
                    <a:pt x="1193" y="0"/>
                  </a:moveTo>
                  <a:lnTo>
                    <a:pt x="1193" y="121"/>
                  </a:lnTo>
                  <a:lnTo>
                    <a:pt x="0" y="658"/>
                  </a:lnTo>
                  <a:lnTo>
                    <a:pt x="0" y="537"/>
                  </a:lnTo>
                  <a:lnTo>
                    <a:pt x="11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4"/>
            <p:cNvSpPr>
              <a:spLocks/>
            </p:cNvSpPr>
            <p:nvPr/>
          </p:nvSpPr>
          <p:spPr bwMode="auto">
            <a:xfrm>
              <a:off x="1348" y="619"/>
              <a:ext cx="555" cy="89"/>
            </a:xfrm>
            <a:custGeom>
              <a:avLst/>
              <a:gdLst>
                <a:gd name="T0" fmla="*/ 3020 w 3330"/>
                <a:gd name="T1" fmla="*/ 0 h 536"/>
                <a:gd name="T2" fmla="*/ 3330 w 3330"/>
                <a:gd name="T3" fmla="*/ 0 h 536"/>
                <a:gd name="T4" fmla="*/ 2109 w 3330"/>
                <a:gd name="T5" fmla="*/ 536 h 536"/>
                <a:gd name="T6" fmla="*/ 0 w 3330"/>
                <a:gd name="T7" fmla="*/ 536 h 536"/>
                <a:gd name="T8" fmla="*/ 795 w 3330"/>
                <a:gd name="T9" fmla="*/ 217 h 536"/>
                <a:gd name="T10" fmla="*/ 871 w 3330"/>
                <a:gd name="T11" fmla="*/ 243 h 536"/>
                <a:gd name="T12" fmla="*/ 953 w 3330"/>
                <a:gd name="T13" fmla="*/ 267 h 536"/>
                <a:gd name="T14" fmla="*/ 1037 w 3330"/>
                <a:gd name="T15" fmla="*/ 291 h 536"/>
                <a:gd name="T16" fmla="*/ 1125 w 3330"/>
                <a:gd name="T17" fmla="*/ 313 h 536"/>
                <a:gd name="T18" fmla="*/ 1218 w 3330"/>
                <a:gd name="T19" fmla="*/ 334 h 536"/>
                <a:gd name="T20" fmla="*/ 1313 w 3330"/>
                <a:gd name="T21" fmla="*/ 353 h 536"/>
                <a:gd name="T22" fmla="*/ 1413 w 3330"/>
                <a:gd name="T23" fmla="*/ 370 h 536"/>
                <a:gd name="T24" fmla="*/ 1516 w 3330"/>
                <a:gd name="T25" fmla="*/ 385 h 536"/>
                <a:gd name="T26" fmla="*/ 1624 w 3330"/>
                <a:gd name="T27" fmla="*/ 399 h 536"/>
                <a:gd name="T28" fmla="*/ 1735 w 3330"/>
                <a:gd name="T29" fmla="*/ 409 h 536"/>
                <a:gd name="T30" fmla="*/ 1849 w 3330"/>
                <a:gd name="T31" fmla="*/ 417 h 536"/>
                <a:gd name="T32" fmla="*/ 1969 w 3330"/>
                <a:gd name="T33" fmla="*/ 421 h 536"/>
                <a:gd name="T34" fmla="*/ 2091 w 3330"/>
                <a:gd name="T35" fmla="*/ 423 h 536"/>
                <a:gd name="T36" fmla="*/ 2130 w 3330"/>
                <a:gd name="T37" fmla="*/ 423 h 536"/>
                <a:gd name="T38" fmla="*/ 3020 w 3330"/>
                <a:gd name="T39"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30" h="536">
                  <a:moveTo>
                    <a:pt x="3020" y="0"/>
                  </a:moveTo>
                  <a:lnTo>
                    <a:pt x="3330" y="0"/>
                  </a:lnTo>
                  <a:lnTo>
                    <a:pt x="2109" y="536"/>
                  </a:lnTo>
                  <a:lnTo>
                    <a:pt x="0" y="536"/>
                  </a:lnTo>
                  <a:lnTo>
                    <a:pt x="795" y="217"/>
                  </a:lnTo>
                  <a:lnTo>
                    <a:pt x="871" y="243"/>
                  </a:lnTo>
                  <a:lnTo>
                    <a:pt x="953" y="267"/>
                  </a:lnTo>
                  <a:lnTo>
                    <a:pt x="1037" y="291"/>
                  </a:lnTo>
                  <a:lnTo>
                    <a:pt x="1125" y="313"/>
                  </a:lnTo>
                  <a:lnTo>
                    <a:pt x="1218" y="334"/>
                  </a:lnTo>
                  <a:lnTo>
                    <a:pt x="1313" y="353"/>
                  </a:lnTo>
                  <a:lnTo>
                    <a:pt x="1413" y="370"/>
                  </a:lnTo>
                  <a:lnTo>
                    <a:pt x="1516" y="385"/>
                  </a:lnTo>
                  <a:lnTo>
                    <a:pt x="1624" y="399"/>
                  </a:lnTo>
                  <a:lnTo>
                    <a:pt x="1735" y="409"/>
                  </a:lnTo>
                  <a:lnTo>
                    <a:pt x="1849" y="417"/>
                  </a:lnTo>
                  <a:lnTo>
                    <a:pt x="1969" y="421"/>
                  </a:lnTo>
                  <a:lnTo>
                    <a:pt x="2091" y="423"/>
                  </a:lnTo>
                  <a:lnTo>
                    <a:pt x="2130" y="423"/>
                  </a:lnTo>
                  <a:lnTo>
                    <a:pt x="30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5"/>
            <p:cNvSpPr>
              <a:spLocks/>
            </p:cNvSpPr>
            <p:nvPr/>
          </p:nvSpPr>
          <p:spPr bwMode="auto">
            <a:xfrm>
              <a:off x="1380" y="525"/>
              <a:ext cx="517" cy="145"/>
            </a:xfrm>
            <a:custGeom>
              <a:avLst/>
              <a:gdLst>
                <a:gd name="T0" fmla="*/ 669 w 3105"/>
                <a:gd name="T1" fmla="*/ 0 h 870"/>
                <a:gd name="T2" fmla="*/ 711 w 3105"/>
                <a:gd name="T3" fmla="*/ 51 h 870"/>
                <a:gd name="T4" fmla="*/ 755 w 3105"/>
                <a:gd name="T5" fmla="*/ 103 h 870"/>
                <a:gd name="T6" fmla="*/ 803 w 3105"/>
                <a:gd name="T7" fmla="*/ 156 h 870"/>
                <a:gd name="T8" fmla="*/ 852 w 3105"/>
                <a:gd name="T9" fmla="*/ 207 h 870"/>
                <a:gd name="T10" fmla="*/ 905 w 3105"/>
                <a:gd name="T11" fmla="*/ 258 h 870"/>
                <a:gd name="T12" fmla="*/ 959 w 3105"/>
                <a:gd name="T13" fmla="*/ 308 h 870"/>
                <a:gd name="T14" fmla="*/ 1017 w 3105"/>
                <a:gd name="T15" fmla="*/ 358 h 870"/>
                <a:gd name="T16" fmla="*/ 1077 w 3105"/>
                <a:gd name="T17" fmla="*/ 406 h 870"/>
                <a:gd name="T18" fmla="*/ 1140 w 3105"/>
                <a:gd name="T19" fmla="*/ 453 h 870"/>
                <a:gd name="T20" fmla="*/ 1205 w 3105"/>
                <a:gd name="T21" fmla="*/ 497 h 870"/>
                <a:gd name="T22" fmla="*/ 1273 w 3105"/>
                <a:gd name="T23" fmla="*/ 539 h 870"/>
                <a:gd name="T24" fmla="*/ 1344 w 3105"/>
                <a:gd name="T25" fmla="*/ 579 h 870"/>
                <a:gd name="T26" fmla="*/ 1417 w 3105"/>
                <a:gd name="T27" fmla="*/ 616 h 870"/>
                <a:gd name="T28" fmla="*/ 1493 w 3105"/>
                <a:gd name="T29" fmla="*/ 650 h 870"/>
                <a:gd name="T30" fmla="*/ 1572 w 3105"/>
                <a:gd name="T31" fmla="*/ 681 h 870"/>
                <a:gd name="T32" fmla="*/ 1653 w 3105"/>
                <a:gd name="T33" fmla="*/ 707 h 870"/>
                <a:gd name="T34" fmla="*/ 1738 w 3105"/>
                <a:gd name="T35" fmla="*/ 730 h 870"/>
                <a:gd name="T36" fmla="*/ 1824 w 3105"/>
                <a:gd name="T37" fmla="*/ 749 h 870"/>
                <a:gd name="T38" fmla="*/ 1914 w 3105"/>
                <a:gd name="T39" fmla="*/ 763 h 870"/>
                <a:gd name="T40" fmla="*/ 1931 w 3105"/>
                <a:gd name="T41" fmla="*/ 766 h 870"/>
                <a:gd name="T42" fmla="*/ 2937 w 3105"/>
                <a:gd name="T43" fmla="*/ 308 h 870"/>
                <a:gd name="T44" fmla="*/ 2979 w 3105"/>
                <a:gd name="T45" fmla="*/ 309 h 870"/>
                <a:gd name="T46" fmla="*/ 3016 w 3105"/>
                <a:gd name="T47" fmla="*/ 311 h 870"/>
                <a:gd name="T48" fmla="*/ 3047 w 3105"/>
                <a:gd name="T49" fmla="*/ 311 h 870"/>
                <a:gd name="T50" fmla="*/ 3072 w 3105"/>
                <a:gd name="T51" fmla="*/ 312 h 870"/>
                <a:gd name="T52" fmla="*/ 3089 w 3105"/>
                <a:gd name="T53" fmla="*/ 312 h 870"/>
                <a:gd name="T54" fmla="*/ 3101 w 3105"/>
                <a:gd name="T55" fmla="*/ 312 h 870"/>
                <a:gd name="T56" fmla="*/ 3105 w 3105"/>
                <a:gd name="T57" fmla="*/ 312 h 870"/>
                <a:gd name="T58" fmla="*/ 1926 w 3105"/>
                <a:gd name="T59" fmla="*/ 870 h 870"/>
                <a:gd name="T60" fmla="*/ 1797 w 3105"/>
                <a:gd name="T61" fmla="*/ 869 h 870"/>
                <a:gd name="T62" fmla="*/ 1671 w 3105"/>
                <a:gd name="T63" fmla="*/ 864 h 870"/>
                <a:gd name="T64" fmla="*/ 1549 w 3105"/>
                <a:gd name="T65" fmla="*/ 856 h 870"/>
                <a:gd name="T66" fmla="*/ 1432 w 3105"/>
                <a:gd name="T67" fmla="*/ 845 h 870"/>
                <a:gd name="T68" fmla="*/ 1319 w 3105"/>
                <a:gd name="T69" fmla="*/ 831 h 870"/>
                <a:gd name="T70" fmla="*/ 1210 w 3105"/>
                <a:gd name="T71" fmla="*/ 814 h 870"/>
                <a:gd name="T72" fmla="*/ 1106 w 3105"/>
                <a:gd name="T73" fmla="*/ 796 h 870"/>
                <a:gd name="T74" fmla="*/ 1006 w 3105"/>
                <a:gd name="T75" fmla="*/ 774 h 870"/>
                <a:gd name="T76" fmla="*/ 910 w 3105"/>
                <a:gd name="T77" fmla="*/ 751 h 870"/>
                <a:gd name="T78" fmla="*/ 818 w 3105"/>
                <a:gd name="T79" fmla="*/ 727 h 870"/>
                <a:gd name="T80" fmla="*/ 731 w 3105"/>
                <a:gd name="T81" fmla="*/ 701 h 870"/>
                <a:gd name="T82" fmla="*/ 648 w 3105"/>
                <a:gd name="T83" fmla="*/ 675 h 870"/>
                <a:gd name="T84" fmla="*/ 570 w 3105"/>
                <a:gd name="T85" fmla="*/ 648 h 870"/>
                <a:gd name="T86" fmla="*/ 497 w 3105"/>
                <a:gd name="T87" fmla="*/ 620 h 870"/>
                <a:gd name="T88" fmla="*/ 426 w 3105"/>
                <a:gd name="T89" fmla="*/ 591 h 870"/>
                <a:gd name="T90" fmla="*/ 363 w 3105"/>
                <a:gd name="T91" fmla="*/ 564 h 870"/>
                <a:gd name="T92" fmla="*/ 302 w 3105"/>
                <a:gd name="T93" fmla="*/ 536 h 870"/>
                <a:gd name="T94" fmla="*/ 246 w 3105"/>
                <a:gd name="T95" fmla="*/ 509 h 870"/>
                <a:gd name="T96" fmla="*/ 195 w 3105"/>
                <a:gd name="T97" fmla="*/ 483 h 870"/>
                <a:gd name="T98" fmla="*/ 148 w 3105"/>
                <a:gd name="T99" fmla="*/ 458 h 870"/>
                <a:gd name="T100" fmla="*/ 107 w 3105"/>
                <a:gd name="T101" fmla="*/ 435 h 870"/>
                <a:gd name="T102" fmla="*/ 70 w 3105"/>
                <a:gd name="T103" fmla="*/ 413 h 870"/>
                <a:gd name="T104" fmla="*/ 37 w 3105"/>
                <a:gd name="T105" fmla="*/ 393 h 870"/>
                <a:gd name="T106" fmla="*/ 19 w 3105"/>
                <a:gd name="T107" fmla="*/ 379 h 870"/>
                <a:gd name="T108" fmla="*/ 7 w 3105"/>
                <a:gd name="T109" fmla="*/ 365 h 870"/>
                <a:gd name="T110" fmla="*/ 1 w 3105"/>
                <a:gd name="T111" fmla="*/ 349 h 870"/>
                <a:gd name="T112" fmla="*/ 0 w 3105"/>
                <a:gd name="T113" fmla="*/ 333 h 870"/>
                <a:gd name="T114" fmla="*/ 4 w 3105"/>
                <a:gd name="T115" fmla="*/ 319 h 870"/>
                <a:gd name="T116" fmla="*/ 13 w 3105"/>
                <a:gd name="T117" fmla="*/ 304 h 870"/>
                <a:gd name="T118" fmla="*/ 28 w 3105"/>
                <a:gd name="T119" fmla="*/ 291 h 870"/>
                <a:gd name="T120" fmla="*/ 47 w 3105"/>
                <a:gd name="T121" fmla="*/ 280 h 870"/>
                <a:gd name="T122" fmla="*/ 669 w 3105"/>
                <a:gd name="T123" fmla="*/ 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05" h="870">
                  <a:moveTo>
                    <a:pt x="669" y="0"/>
                  </a:moveTo>
                  <a:lnTo>
                    <a:pt x="711" y="51"/>
                  </a:lnTo>
                  <a:lnTo>
                    <a:pt x="755" y="103"/>
                  </a:lnTo>
                  <a:lnTo>
                    <a:pt x="803" y="156"/>
                  </a:lnTo>
                  <a:lnTo>
                    <a:pt x="852" y="207"/>
                  </a:lnTo>
                  <a:lnTo>
                    <a:pt x="905" y="258"/>
                  </a:lnTo>
                  <a:lnTo>
                    <a:pt x="959" y="308"/>
                  </a:lnTo>
                  <a:lnTo>
                    <a:pt x="1017" y="358"/>
                  </a:lnTo>
                  <a:lnTo>
                    <a:pt x="1077" y="406"/>
                  </a:lnTo>
                  <a:lnTo>
                    <a:pt x="1140" y="453"/>
                  </a:lnTo>
                  <a:lnTo>
                    <a:pt x="1205" y="497"/>
                  </a:lnTo>
                  <a:lnTo>
                    <a:pt x="1273" y="539"/>
                  </a:lnTo>
                  <a:lnTo>
                    <a:pt x="1344" y="579"/>
                  </a:lnTo>
                  <a:lnTo>
                    <a:pt x="1417" y="616"/>
                  </a:lnTo>
                  <a:lnTo>
                    <a:pt x="1493" y="650"/>
                  </a:lnTo>
                  <a:lnTo>
                    <a:pt x="1572" y="681"/>
                  </a:lnTo>
                  <a:lnTo>
                    <a:pt x="1653" y="707"/>
                  </a:lnTo>
                  <a:lnTo>
                    <a:pt x="1738" y="730"/>
                  </a:lnTo>
                  <a:lnTo>
                    <a:pt x="1824" y="749"/>
                  </a:lnTo>
                  <a:lnTo>
                    <a:pt x="1914" y="763"/>
                  </a:lnTo>
                  <a:lnTo>
                    <a:pt x="1931" y="766"/>
                  </a:lnTo>
                  <a:lnTo>
                    <a:pt x="2937" y="308"/>
                  </a:lnTo>
                  <a:lnTo>
                    <a:pt x="2979" y="309"/>
                  </a:lnTo>
                  <a:lnTo>
                    <a:pt x="3016" y="311"/>
                  </a:lnTo>
                  <a:lnTo>
                    <a:pt x="3047" y="311"/>
                  </a:lnTo>
                  <a:lnTo>
                    <a:pt x="3072" y="312"/>
                  </a:lnTo>
                  <a:lnTo>
                    <a:pt x="3089" y="312"/>
                  </a:lnTo>
                  <a:lnTo>
                    <a:pt x="3101" y="312"/>
                  </a:lnTo>
                  <a:lnTo>
                    <a:pt x="3105" y="312"/>
                  </a:lnTo>
                  <a:lnTo>
                    <a:pt x="1926" y="870"/>
                  </a:lnTo>
                  <a:lnTo>
                    <a:pt x="1797" y="869"/>
                  </a:lnTo>
                  <a:lnTo>
                    <a:pt x="1671" y="864"/>
                  </a:lnTo>
                  <a:lnTo>
                    <a:pt x="1549" y="856"/>
                  </a:lnTo>
                  <a:lnTo>
                    <a:pt x="1432" y="845"/>
                  </a:lnTo>
                  <a:lnTo>
                    <a:pt x="1319" y="831"/>
                  </a:lnTo>
                  <a:lnTo>
                    <a:pt x="1210" y="814"/>
                  </a:lnTo>
                  <a:lnTo>
                    <a:pt x="1106" y="796"/>
                  </a:lnTo>
                  <a:lnTo>
                    <a:pt x="1006" y="774"/>
                  </a:lnTo>
                  <a:lnTo>
                    <a:pt x="910" y="751"/>
                  </a:lnTo>
                  <a:lnTo>
                    <a:pt x="818" y="727"/>
                  </a:lnTo>
                  <a:lnTo>
                    <a:pt x="731" y="701"/>
                  </a:lnTo>
                  <a:lnTo>
                    <a:pt x="648" y="675"/>
                  </a:lnTo>
                  <a:lnTo>
                    <a:pt x="570" y="648"/>
                  </a:lnTo>
                  <a:lnTo>
                    <a:pt x="497" y="620"/>
                  </a:lnTo>
                  <a:lnTo>
                    <a:pt x="426" y="591"/>
                  </a:lnTo>
                  <a:lnTo>
                    <a:pt x="363" y="564"/>
                  </a:lnTo>
                  <a:lnTo>
                    <a:pt x="302" y="536"/>
                  </a:lnTo>
                  <a:lnTo>
                    <a:pt x="246" y="509"/>
                  </a:lnTo>
                  <a:lnTo>
                    <a:pt x="195" y="483"/>
                  </a:lnTo>
                  <a:lnTo>
                    <a:pt x="148" y="458"/>
                  </a:lnTo>
                  <a:lnTo>
                    <a:pt x="107" y="435"/>
                  </a:lnTo>
                  <a:lnTo>
                    <a:pt x="70" y="413"/>
                  </a:lnTo>
                  <a:lnTo>
                    <a:pt x="37" y="393"/>
                  </a:lnTo>
                  <a:lnTo>
                    <a:pt x="19" y="379"/>
                  </a:lnTo>
                  <a:lnTo>
                    <a:pt x="7" y="365"/>
                  </a:lnTo>
                  <a:lnTo>
                    <a:pt x="1" y="349"/>
                  </a:lnTo>
                  <a:lnTo>
                    <a:pt x="0" y="333"/>
                  </a:lnTo>
                  <a:lnTo>
                    <a:pt x="4" y="319"/>
                  </a:lnTo>
                  <a:lnTo>
                    <a:pt x="13" y="304"/>
                  </a:lnTo>
                  <a:lnTo>
                    <a:pt x="28" y="291"/>
                  </a:lnTo>
                  <a:lnTo>
                    <a:pt x="47" y="280"/>
                  </a:lnTo>
                  <a:lnTo>
                    <a:pt x="6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4" name="Group 23"/>
          <p:cNvGrpSpPr>
            <a:grpSpLocks noChangeAspect="1"/>
          </p:cNvGrpSpPr>
          <p:nvPr/>
        </p:nvGrpSpPr>
        <p:grpSpPr bwMode="auto">
          <a:xfrm>
            <a:off x="8102886" y="2621383"/>
            <a:ext cx="914400" cy="736600"/>
            <a:chOff x="1174" y="404"/>
            <a:chExt cx="576" cy="464"/>
          </a:xfrm>
          <a:solidFill>
            <a:schemeClr val="bg1"/>
          </a:solidFill>
        </p:grpSpPr>
        <p:sp>
          <p:nvSpPr>
            <p:cNvPr id="38" name="Freeform 26"/>
            <p:cNvSpPr>
              <a:spLocks/>
            </p:cNvSpPr>
            <p:nvPr/>
          </p:nvSpPr>
          <p:spPr bwMode="auto">
            <a:xfrm>
              <a:off x="1399" y="759"/>
              <a:ext cx="135" cy="54"/>
            </a:xfrm>
            <a:custGeom>
              <a:avLst/>
              <a:gdLst>
                <a:gd name="T0" fmla="*/ 0 w 810"/>
                <a:gd name="T1" fmla="*/ 0 h 327"/>
                <a:gd name="T2" fmla="*/ 220 w 810"/>
                <a:gd name="T3" fmla="*/ 0 h 327"/>
                <a:gd name="T4" fmla="*/ 217 w 810"/>
                <a:gd name="T5" fmla="*/ 13 h 327"/>
                <a:gd name="T6" fmla="*/ 216 w 810"/>
                <a:gd name="T7" fmla="*/ 27 h 327"/>
                <a:gd name="T8" fmla="*/ 219 w 810"/>
                <a:gd name="T9" fmla="*/ 47 h 327"/>
                <a:gd name="T10" fmla="*/ 225 w 810"/>
                <a:gd name="T11" fmla="*/ 67 h 327"/>
                <a:gd name="T12" fmla="*/ 236 w 810"/>
                <a:gd name="T13" fmla="*/ 83 h 327"/>
                <a:gd name="T14" fmla="*/ 250 w 810"/>
                <a:gd name="T15" fmla="*/ 97 h 327"/>
                <a:gd name="T16" fmla="*/ 266 w 810"/>
                <a:gd name="T17" fmla="*/ 105 h 327"/>
                <a:gd name="T18" fmla="*/ 284 w 810"/>
                <a:gd name="T19" fmla="*/ 108 h 327"/>
                <a:gd name="T20" fmla="*/ 554 w 810"/>
                <a:gd name="T21" fmla="*/ 108 h 327"/>
                <a:gd name="T22" fmla="*/ 571 w 810"/>
                <a:gd name="T23" fmla="*/ 105 h 327"/>
                <a:gd name="T24" fmla="*/ 588 w 810"/>
                <a:gd name="T25" fmla="*/ 97 h 327"/>
                <a:gd name="T26" fmla="*/ 601 w 810"/>
                <a:gd name="T27" fmla="*/ 83 h 327"/>
                <a:gd name="T28" fmla="*/ 611 w 810"/>
                <a:gd name="T29" fmla="*/ 67 h 327"/>
                <a:gd name="T30" fmla="*/ 619 w 810"/>
                <a:gd name="T31" fmla="*/ 47 h 327"/>
                <a:gd name="T32" fmla="*/ 621 w 810"/>
                <a:gd name="T33" fmla="*/ 27 h 327"/>
                <a:gd name="T34" fmla="*/ 620 w 810"/>
                <a:gd name="T35" fmla="*/ 13 h 327"/>
                <a:gd name="T36" fmla="*/ 617 w 810"/>
                <a:gd name="T37" fmla="*/ 0 h 327"/>
                <a:gd name="T38" fmla="*/ 810 w 810"/>
                <a:gd name="T39" fmla="*/ 0 h 327"/>
                <a:gd name="T40" fmla="*/ 810 w 810"/>
                <a:gd name="T41" fmla="*/ 327 h 327"/>
                <a:gd name="T42" fmla="*/ 0 w 810"/>
                <a:gd name="T43" fmla="*/ 327 h 327"/>
                <a:gd name="T44" fmla="*/ 0 w 810"/>
                <a:gd name="T4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0" h="327">
                  <a:moveTo>
                    <a:pt x="0" y="0"/>
                  </a:moveTo>
                  <a:lnTo>
                    <a:pt x="220" y="0"/>
                  </a:lnTo>
                  <a:lnTo>
                    <a:pt x="217" y="13"/>
                  </a:lnTo>
                  <a:lnTo>
                    <a:pt x="216" y="27"/>
                  </a:lnTo>
                  <a:lnTo>
                    <a:pt x="219" y="47"/>
                  </a:lnTo>
                  <a:lnTo>
                    <a:pt x="225" y="67"/>
                  </a:lnTo>
                  <a:lnTo>
                    <a:pt x="236" y="83"/>
                  </a:lnTo>
                  <a:lnTo>
                    <a:pt x="250" y="97"/>
                  </a:lnTo>
                  <a:lnTo>
                    <a:pt x="266" y="105"/>
                  </a:lnTo>
                  <a:lnTo>
                    <a:pt x="284" y="108"/>
                  </a:lnTo>
                  <a:lnTo>
                    <a:pt x="554" y="108"/>
                  </a:lnTo>
                  <a:lnTo>
                    <a:pt x="571" y="105"/>
                  </a:lnTo>
                  <a:lnTo>
                    <a:pt x="588" y="97"/>
                  </a:lnTo>
                  <a:lnTo>
                    <a:pt x="601" y="83"/>
                  </a:lnTo>
                  <a:lnTo>
                    <a:pt x="611" y="67"/>
                  </a:lnTo>
                  <a:lnTo>
                    <a:pt x="619" y="47"/>
                  </a:lnTo>
                  <a:lnTo>
                    <a:pt x="621" y="27"/>
                  </a:lnTo>
                  <a:lnTo>
                    <a:pt x="620" y="13"/>
                  </a:lnTo>
                  <a:lnTo>
                    <a:pt x="617" y="0"/>
                  </a:lnTo>
                  <a:lnTo>
                    <a:pt x="810" y="0"/>
                  </a:lnTo>
                  <a:lnTo>
                    <a:pt x="810" y="327"/>
                  </a:lnTo>
                  <a:lnTo>
                    <a:pt x="0" y="32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8"/>
            <p:cNvSpPr>
              <a:spLocks noEditPoints="1"/>
            </p:cNvSpPr>
            <p:nvPr/>
          </p:nvSpPr>
          <p:spPr bwMode="auto">
            <a:xfrm>
              <a:off x="1372" y="631"/>
              <a:ext cx="378" cy="237"/>
            </a:xfrm>
            <a:custGeom>
              <a:avLst/>
              <a:gdLst>
                <a:gd name="T0" fmla="*/ 108 w 2268"/>
                <a:gd name="T1" fmla="*/ 709 h 1418"/>
                <a:gd name="T2" fmla="*/ 108 w 2268"/>
                <a:gd name="T3" fmla="*/ 1145 h 1418"/>
                <a:gd name="T4" fmla="*/ 1026 w 2268"/>
                <a:gd name="T5" fmla="*/ 1145 h 1418"/>
                <a:gd name="T6" fmla="*/ 1026 w 2268"/>
                <a:gd name="T7" fmla="*/ 709 h 1418"/>
                <a:gd name="T8" fmla="*/ 108 w 2268"/>
                <a:gd name="T9" fmla="*/ 709 h 1418"/>
                <a:gd name="T10" fmla="*/ 1134 w 2268"/>
                <a:gd name="T11" fmla="*/ 163 h 1418"/>
                <a:gd name="T12" fmla="*/ 1134 w 2268"/>
                <a:gd name="T13" fmla="*/ 327 h 1418"/>
                <a:gd name="T14" fmla="*/ 2160 w 2268"/>
                <a:gd name="T15" fmla="*/ 327 h 1418"/>
                <a:gd name="T16" fmla="*/ 2160 w 2268"/>
                <a:gd name="T17" fmla="*/ 163 h 1418"/>
                <a:gd name="T18" fmla="*/ 1134 w 2268"/>
                <a:gd name="T19" fmla="*/ 163 h 1418"/>
                <a:gd name="T20" fmla="*/ 108 w 2268"/>
                <a:gd name="T21" fmla="*/ 108 h 1418"/>
                <a:gd name="T22" fmla="*/ 108 w 2268"/>
                <a:gd name="T23" fmla="*/ 546 h 1418"/>
                <a:gd name="T24" fmla="*/ 1026 w 2268"/>
                <a:gd name="T25" fmla="*/ 546 h 1418"/>
                <a:gd name="T26" fmla="*/ 1026 w 2268"/>
                <a:gd name="T27" fmla="*/ 108 h 1418"/>
                <a:gd name="T28" fmla="*/ 108 w 2268"/>
                <a:gd name="T29" fmla="*/ 108 h 1418"/>
                <a:gd name="T30" fmla="*/ 0 w 2268"/>
                <a:gd name="T31" fmla="*/ 0 h 1418"/>
                <a:gd name="T32" fmla="*/ 2268 w 2268"/>
                <a:gd name="T33" fmla="*/ 0 h 1418"/>
                <a:gd name="T34" fmla="*/ 2268 w 2268"/>
                <a:gd name="T35" fmla="*/ 1418 h 1418"/>
                <a:gd name="T36" fmla="*/ 2160 w 2268"/>
                <a:gd name="T37" fmla="*/ 1418 h 1418"/>
                <a:gd name="T38" fmla="*/ 2160 w 2268"/>
                <a:gd name="T39" fmla="*/ 436 h 1418"/>
                <a:gd name="T40" fmla="*/ 1134 w 2268"/>
                <a:gd name="T41" fmla="*/ 436 h 1418"/>
                <a:gd name="T42" fmla="*/ 1134 w 2268"/>
                <a:gd name="T43" fmla="*/ 1418 h 1418"/>
                <a:gd name="T44" fmla="*/ 1026 w 2268"/>
                <a:gd name="T45" fmla="*/ 1418 h 1418"/>
                <a:gd name="T46" fmla="*/ 1026 w 2268"/>
                <a:gd name="T47" fmla="*/ 1254 h 1418"/>
                <a:gd name="T48" fmla="*/ 108 w 2268"/>
                <a:gd name="T49" fmla="*/ 1254 h 1418"/>
                <a:gd name="T50" fmla="*/ 108 w 2268"/>
                <a:gd name="T51" fmla="*/ 1418 h 1418"/>
                <a:gd name="T52" fmla="*/ 0 w 2268"/>
                <a:gd name="T53" fmla="*/ 1418 h 1418"/>
                <a:gd name="T54" fmla="*/ 0 w 2268"/>
                <a:gd name="T55" fmla="*/ 0 h 1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68" h="1418">
                  <a:moveTo>
                    <a:pt x="108" y="709"/>
                  </a:moveTo>
                  <a:lnTo>
                    <a:pt x="108" y="1145"/>
                  </a:lnTo>
                  <a:lnTo>
                    <a:pt x="1026" y="1145"/>
                  </a:lnTo>
                  <a:lnTo>
                    <a:pt x="1026" y="709"/>
                  </a:lnTo>
                  <a:lnTo>
                    <a:pt x="108" y="709"/>
                  </a:lnTo>
                  <a:close/>
                  <a:moveTo>
                    <a:pt x="1134" y="163"/>
                  </a:moveTo>
                  <a:lnTo>
                    <a:pt x="1134" y="327"/>
                  </a:lnTo>
                  <a:lnTo>
                    <a:pt x="2160" y="327"/>
                  </a:lnTo>
                  <a:lnTo>
                    <a:pt x="2160" y="163"/>
                  </a:lnTo>
                  <a:lnTo>
                    <a:pt x="1134" y="163"/>
                  </a:lnTo>
                  <a:close/>
                  <a:moveTo>
                    <a:pt x="108" y="108"/>
                  </a:moveTo>
                  <a:lnTo>
                    <a:pt x="108" y="546"/>
                  </a:lnTo>
                  <a:lnTo>
                    <a:pt x="1026" y="546"/>
                  </a:lnTo>
                  <a:lnTo>
                    <a:pt x="1026" y="108"/>
                  </a:lnTo>
                  <a:lnTo>
                    <a:pt x="108" y="108"/>
                  </a:lnTo>
                  <a:close/>
                  <a:moveTo>
                    <a:pt x="0" y="0"/>
                  </a:moveTo>
                  <a:lnTo>
                    <a:pt x="2268" y="0"/>
                  </a:lnTo>
                  <a:lnTo>
                    <a:pt x="2268" y="1418"/>
                  </a:lnTo>
                  <a:lnTo>
                    <a:pt x="2160" y="1418"/>
                  </a:lnTo>
                  <a:lnTo>
                    <a:pt x="2160" y="436"/>
                  </a:lnTo>
                  <a:lnTo>
                    <a:pt x="1134" y="436"/>
                  </a:lnTo>
                  <a:lnTo>
                    <a:pt x="1134" y="1418"/>
                  </a:lnTo>
                  <a:lnTo>
                    <a:pt x="1026" y="1418"/>
                  </a:lnTo>
                  <a:lnTo>
                    <a:pt x="1026" y="1254"/>
                  </a:lnTo>
                  <a:lnTo>
                    <a:pt x="108" y="1254"/>
                  </a:lnTo>
                  <a:lnTo>
                    <a:pt x="108" y="1418"/>
                  </a:lnTo>
                  <a:lnTo>
                    <a:pt x="0" y="141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9"/>
            <p:cNvSpPr>
              <a:spLocks/>
            </p:cNvSpPr>
            <p:nvPr/>
          </p:nvSpPr>
          <p:spPr bwMode="auto">
            <a:xfrm>
              <a:off x="1570" y="577"/>
              <a:ext cx="135" cy="36"/>
            </a:xfrm>
            <a:custGeom>
              <a:avLst/>
              <a:gdLst>
                <a:gd name="T0" fmla="*/ 108 w 810"/>
                <a:gd name="T1" fmla="*/ 0 h 218"/>
                <a:gd name="T2" fmla="*/ 702 w 810"/>
                <a:gd name="T3" fmla="*/ 0 h 218"/>
                <a:gd name="T4" fmla="*/ 702 w 810"/>
                <a:gd name="T5" fmla="*/ 109 h 218"/>
                <a:gd name="T6" fmla="*/ 810 w 810"/>
                <a:gd name="T7" fmla="*/ 109 h 218"/>
                <a:gd name="T8" fmla="*/ 810 w 810"/>
                <a:gd name="T9" fmla="*/ 218 h 218"/>
                <a:gd name="T10" fmla="*/ 0 w 810"/>
                <a:gd name="T11" fmla="*/ 218 h 218"/>
                <a:gd name="T12" fmla="*/ 0 w 810"/>
                <a:gd name="T13" fmla="*/ 109 h 218"/>
                <a:gd name="T14" fmla="*/ 108 w 810"/>
                <a:gd name="T15" fmla="*/ 109 h 218"/>
                <a:gd name="T16" fmla="*/ 108 w 810"/>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0" h="218">
                  <a:moveTo>
                    <a:pt x="108" y="0"/>
                  </a:moveTo>
                  <a:lnTo>
                    <a:pt x="702" y="0"/>
                  </a:lnTo>
                  <a:lnTo>
                    <a:pt x="702" y="109"/>
                  </a:lnTo>
                  <a:lnTo>
                    <a:pt x="810" y="109"/>
                  </a:lnTo>
                  <a:lnTo>
                    <a:pt x="810" y="218"/>
                  </a:lnTo>
                  <a:lnTo>
                    <a:pt x="0" y="218"/>
                  </a:lnTo>
                  <a:lnTo>
                    <a:pt x="0" y="109"/>
                  </a:lnTo>
                  <a:lnTo>
                    <a:pt x="108" y="109"/>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1"/>
            <p:cNvSpPr>
              <a:spLocks noEditPoints="1"/>
            </p:cNvSpPr>
            <p:nvPr/>
          </p:nvSpPr>
          <p:spPr bwMode="auto">
            <a:xfrm>
              <a:off x="1381" y="404"/>
              <a:ext cx="126" cy="218"/>
            </a:xfrm>
            <a:custGeom>
              <a:avLst/>
              <a:gdLst>
                <a:gd name="T0" fmla="*/ 594 w 757"/>
                <a:gd name="T1" fmla="*/ 995 h 1309"/>
                <a:gd name="T2" fmla="*/ 575 w 757"/>
                <a:gd name="T3" fmla="*/ 998 h 1309"/>
                <a:gd name="T4" fmla="*/ 557 w 757"/>
                <a:gd name="T5" fmla="*/ 1005 h 1309"/>
                <a:gd name="T6" fmla="*/ 542 w 757"/>
                <a:gd name="T7" fmla="*/ 1017 h 1309"/>
                <a:gd name="T8" fmla="*/ 530 w 757"/>
                <a:gd name="T9" fmla="*/ 1033 h 1309"/>
                <a:gd name="T10" fmla="*/ 523 w 757"/>
                <a:gd name="T11" fmla="*/ 1050 h 1309"/>
                <a:gd name="T12" fmla="*/ 519 w 757"/>
                <a:gd name="T13" fmla="*/ 1071 h 1309"/>
                <a:gd name="T14" fmla="*/ 523 w 757"/>
                <a:gd name="T15" fmla="*/ 1090 h 1309"/>
                <a:gd name="T16" fmla="*/ 530 w 757"/>
                <a:gd name="T17" fmla="*/ 1108 h 1309"/>
                <a:gd name="T18" fmla="*/ 542 w 757"/>
                <a:gd name="T19" fmla="*/ 1123 h 1309"/>
                <a:gd name="T20" fmla="*/ 557 w 757"/>
                <a:gd name="T21" fmla="*/ 1135 h 1309"/>
                <a:gd name="T22" fmla="*/ 575 w 757"/>
                <a:gd name="T23" fmla="*/ 1143 h 1309"/>
                <a:gd name="T24" fmla="*/ 594 w 757"/>
                <a:gd name="T25" fmla="*/ 1145 h 1309"/>
                <a:gd name="T26" fmla="*/ 614 w 757"/>
                <a:gd name="T27" fmla="*/ 1143 h 1309"/>
                <a:gd name="T28" fmla="*/ 631 w 757"/>
                <a:gd name="T29" fmla="*/ 1135 h 1309"/>
                <a:gd name="T30" fmla="*/ 647 w 757"/>
                <a:gd name="T31" fmla="*/ 1123 h 1309"/>
                <a:gd name="T32" fmla="*/ 658 w 757"/>
                <a:gd name="T33" fmla="*/ 1108 h 1309"/>
                <a:gd name="T34" fmla="*/ 666 w 757"/>
                <a:gd name="T35" fmla="*/ 1090 h 1309"/>
                <a:gd name="T36" fmla="*/ 668 w 757"/>
                <a:gd name="T37" fmla="*/ 1071 h 1309"/>
                <a:gd name="T38" fmla="*/ 666 w 757"/>
                <a:gd name="T39" fmla="*/ 1050 h 1309"/>
                <a:gd name="T40" fmla="*/ 658 w 757"/>
                <a:gd name="T41" fmla="*/ 1033 h 1309"/>
                <a:gd name="T42" fmla="*/ 647 w 757"/>
                <a:gd name="T43" fmla="*/ 1017 h 1309"/>
                <a:gd name="T44" fmla="*/ 631 w 757"/>
                <a:gd name="T45" fmla="*/ 1005 h 1309"/>
                <a:gd name="T46" fmla="*/ 614 w 757"/>
                <a:gd name="T47" fmla="*/ 998 h 1309"/>
                <a:gd name="T48" fmla="*/ 594 w 757"/>
                <a:gd name="T49" fmla="*/ 995 h 1309"/>
                <a:gd name="T50" fmla="*/ 216 w 757"/>
                <a:gd name="T51" fmla="*/ 437 h 1309"/>
                <a:gd name="T52" fmla="*/ 216 w 757"/>
                <a:gd name="T53" fmla="*/ 490 h 1309"/>
                <a:gd name="T54" fmla="*/ 540 w 757"/>
                <a:gd name="T55" fmla="*/ 490 h 1309"/>
                <a:gd name="T56" fmla="*/ 540 w 757"/>
                <a:gd name="T57" fmla="*/ 437 h 1309"/>
                <a:gd name="T58" fmla="*/ 216 w 757"/>
                <a:gd name="T59" fmla="*/ 437 h 1309"/>
                <a:gd name="T60" fmla="*/ 108 w 757"/>
                <a:gd name="T61" fmla="*/ 164 h 1309"/>
                <a:gd name="T62" fmla="*/ 108 w 757"/>
                <a:gd name="T63" fmla="*/ 272 h 1309"/>
                <a:gd name="T64" fmla="*/ 648 w 757"/>
                <a:gd name="T65" fmla="*/ 272 h 1309"/>
                <a:gd name="T66" fmla="*/ 648 w 757"/>
                <a:gd name="T67" fmla="*/ 164 h 1309"/>
                <a:gd name="T68" fmla="*/ 108 w 757"/>
                <a:gd name="T69" fmla="*/ 164 h 1309"/>
                <a:gd name="T70" fmla="*/ 0 w 757"/>
                <a:gd name="T71" fmla="*/ 0 h 1309"/>
                <a:gd name="T72" fmla="*/ 757 w 757"/>
                <a:gd name="T73" fmla="*/ 0 h 1309"/>
                <a:gd name="T74" fmla="*/ 757 w 757"/>
                <a:gd name="T75" fmla="*/ 1309 h 1309"/>
                <a:gd name="T76" fmla="*/ 0 w 757"/>
                <a:gd name="T77" fmla="*/ 1309 h 1309"/>
                <a:gd name="T78" fmla="*/ 0 w 757"/>
                <a:gd name="T79" fmla="*/ 0 h 1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57" h="1309">
                  <a:moveTo>
                    <a:pt x="594" y="995"/>
                  </a:moveTo>
                  <a:lnTo>
                    <a:pt x="575" y="998"/>
                  </a:lnTo>
                  <a:lnTo>
                    <a:pt x="557" y="1005"/>
                  </a:lnTo>
                  <a:lnTo>
                    <a:pt x="542" y="1017"/>
                  </a:lnTo>
                  <a:lnTo>
                    <a:pt x="530" y="1033"/>
                  </a:lnTo>
                  <a:lnTo>
                    <a:pt x="523" y="1050"/>
                  </a:lnTo>
                  <a:lnTo>
                    <a:pt x="519" y="1071"/>
                  </a:lnTo>
                  <a:lnTo>
                    <a:pt x="523" y="1090"/>
                  </a:lnTo>
                  <a:lnTo>
                    <a:pt x="530" y="1108"/>
                  </a:lnTo>
                  <a:lnTo>
                    <a:pt x="542" y="1123"/>
                  </a:lnTo>
                  <a:lnTo>
                    <a:pt x="557" y="1135"/>
                  </a:lnTo>
                  <a:lnTo>
                    <a:pt x="575" y="1143"/>
                  </a:lnTo>
                  <a:lnTo>
                    <a:pt x="594" y="1145"/>
                  </a:lnTo>
                  <a:lnTo>
                    <a:pt x="614" y="1143"/>
                  </a:lnTo>
                  <a:lnTo>
                    <a:pt x="631" y="1135"/>
                  </a:lnTo>
                  <a:lnTo>
                    <a:pt x="647" y="1123"/>
                  </a:lnTo>
                  <a:lnTo>
                    <a:pt x="658" y="1108"/>
                  </a:lnTo>
                  <a:lnTo>
                    <a:pt x="666" y="1090"/>
                  </a:lnTo>
                  <a:lnTo>
                    <a:pt x="668" y="1071"/>
                  </a:lnTo>
                  <a:lnTo>
                    <a:pt x="666" y="1050"/>
                  </a:lnTo>
                  <a:lnTo>
                    <a:pt x="658" y="1033"/>
                  </a:lnTo>
                  <a:lnTo>
                    <a:pt x="647" y="1017"/>
                  </a:lnTo>
                  <a:lnTo>
                    <a:pt x="631" y="1005"/>
                  </a:lnTo>
                  <a:lnTo>
                    <a:pt x="614" y="998"/>
                  </a:lnTo>
                  <a:lnTo>
                    <a:pt x="594" y="995"/>
                  </a:lnTo>
                  <a:close/>
                  <a:moveTo>
                    <a:pt x="216" y="437"/>
                  </a:moveTo>
                  <a:lnTo>
                    <a:pt x="216" y="490"/>
                  </a:lnTo>
                  <a:lnTo>
                    <a:pt x="540" y="490"/>
                  </a:lnTo>
                  <a:lnTo>
                    <a:pt x="540" y="437"/>
                  </a:lnTo>
                  <a:lnTo>
                    <a:pt x="216" y="437"/>
                  </a:lnTo>
                  <a:close/>
                  <a:moveTo>
                    <a:pt x="108" y="164"/>
                  </a:moveTo>
                  <a:lnTo>
                    <a:pt x="108" y="272"/>
                  </a:lnTo>
                  <a:lnTo>
                    <a:pt x="648" y="272"/>
                  </a:lnTo>
                  <a:lnTo>
                    <a:pt x="648" y="164"/>
                  </a:lnTo>
                  <a:lnTo>
                    <a:pt x="108" y="164"/>
                  </a:lnTo>
                  <a:close/>
                  <a:moveTo>
                    <a:pt x="0" y="0"/>
                  </a:moveTo>
                  <a:lnTo>
                    <a:pt x="757" y="0"/>
                  </a:lnTo>
                  <a:lnTo>
                    <a:pt x="757" y="1309"/>
                  </a:lnTo>
                  <a:lnTo>
                    <a:pt x="0" y="130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44" name="Freeform 32"/>
            <p:cNvSpPr>
              <a:spLocks/>
            </p:cNvSpPr>
            <p:nvPr/>
          </p:nvSpPr>
          <p:spPr bwMode="auto">
            <a:xfrm>
              <a:off x="1201" y="449"/>
              <a:ext cx="126" cy="210"/>
            </a:xfrm>
            <a:custGeom>
              <a:avLst/>
              <a:gdLst>
                <a:gd name="T0" fmla="*/ 89 w 756"/>
                <a:gd name="T1" fmla="*/ 0 h 1255"/>
                <a:gd name="T2" fmla="*/ 668 w 756"/>
                <a:gd name="T3" fmla="*/ 0 h 1255"/>
                <a:gd name="T4" fmla="*/ 691 w 756"/>
                <a:gd name="T5" fmla="*/ 4 h 1255"/>
                <a:gd name="T6" fmla="*/ 712 w 756"/>
                <a:gd name="T7" fmla="*/ 12 h 1255"/>
                <a:gd name="T8" fmla="*/ 730 w 756"/>
                <a:gd name="T9" fmla="*/ 25 h 1255"/>
                <a:gd name="T10" fmla="*/ 744 w 756"/>
                <a:gd name="T11" fmla="*/ 41 h 1255"/>
                <a:gd name="T12" fmla="*/ 753 w 756"/>
                <a:gd name="T13" fmla="*/ 60 h 1255"/>
                <a:gd name="T14" fmla="*/ 756 w 756"/>
                <a:gd name="T15" fmla="*/ 83 h 1255"/>
                <a:gd name="T16" fmla="*/ 756 w 756"/>
                <a:gd name="T17" fmla="*/ 1037 h 1255"/>
                <a:gd name="T18" fmla="*/ 729 w 756"/>
                <a:gd name="T19" fmla="*/ 1037 h 1255"/>
                <a:gd name="T20" fmla="*/ 702 w 756"/>
                <a:gd name="T21" fmla="*/ 1040 h 1255"/>
                <a:gd name="T22" fmla="*/ 676 w 756"/>
                <a:gd name="T23" fmla="*/ 1048 h 1255"/>
                <a:gd name="T24" fmla="*/ 654 w 756"/>
                <a:gd name="T25" fmla="*/ 1061 h 1255"/>
                <a:gd name="T26" fmla="*/ 634 w 756"/>
                <a:gd name="T27" fmla="*/ 1077 h 1255"/>
                <a:gd name="T28" fmla="*/ 617 w 756"/>
                <a:gd name="T29" fmla="*/ 1097 h 1255"/>
                <a:gd name="T30" fmla="*/ 605 w 756"/>
                <a:gd name="T31" fmla="*/ 1121 h 1255"/>
                <a:gd name="T32" fmla="*/ 596 w 756"/>
                <a:gd name="T33" fmla="*/ 1146 h 1255"/>
                <a:gd name="T34" fmla="*/ 594 w 756"/>
                <a:gd name="T35" fmla="*/ 1174 h 1255"/>
                <a:gd name="T36" fmla="*/ 594 w 756"/>
                <a:gd name="T37" fmla="*/ 1255 h 1255"/>
                <a:gd name="T38" fmla="*/ 162 w 756"/>
                <a:gd name="T39" fmla="*/ 1255 h 1255"/>
                <a:gd name="T40" fmla="*/ 162 w 756"/>
                <a:gd name="T41" fmla="*/ 1174 h 1255"/>
                <a:gd name="T42" fmla="*/ 159 w 756"/>
                <a:gd name="T43" fmla="*/ 1146 h 1255"/>
                <a:gd name="T44" fmla="*/ 152 w 756"/>
                <a:gd name="T45" fmla="*/ 1121 h 1255"/>
                <a:gd name="T46" fmla="*/ 139 w 756"/>
                <a:gd name="T47" fmla="*/ 1097 h 1255"/>
                <a:gd name="T48" fmla="*/ 122 w 756"/>
                <a:gd name="T49" fmla="*/ 1077 h 1255"/>
                <a:gd name="T50" fmla="*/ 103 w 756"/>
                <a:gd name="T51" fmla="*/ 1061 h 1255"/>
                <a:gd name="T52" fmla="*/ 79 w 756"/>
                <a:gd name="T53" fmla="*/ 1048 h 1255"/>
                <a:gd name="T54" fmla="*/ 54 w 756"/>
                <a:gd name="T55" fmla="*/ 1040 h 1255"/>
                <a:gd name="T56" fmla="*/ 27 w 756"/>
                <a:gd name="T57" fmla="*/ 1037 h 1255"/>
                <a:gd name="T58" fmla="*/ 0 w 756"/>
                <a:gd name="T59" fmla="*/ 1037 h 1255"/>
                <a:gd name="T60" fmla="*/ 0 w 756"/>
                <a:gd name="T61" fmla="*/ 83 h 1255"/>
                <a:gd name="T62" fmla="*/ 3 w 756"/>
                <a:gd name="T63" fmla="*/ 60 h 1255"/>
                <a:gd name="T64" fmla="*/ 12 w 756"/>
                <a:gd name="T65" fmla="*/ 41 h 1255"/>
                <a:gd name="T66" fmla="*/ 26 w 756"/>
                <a:gd name="T67" fmla="*/ 25 h 1255"/>
                <a:gd name="T68" fmla="*/ 44 w 756"/>
                <a:gd name="T69" fmla="*/ 12 h 1255"/>
                <a:gd name="T70" fmla="*/ 66 w 756"/>
                <a:gd name="T71" fmla="*/ 4 h 1255"/>
                <a:gd name="T72" fmla="*/ 89 w 756"/>
                <a:gd name="T73" fmla="*/ 0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6" h="1255">
                  <a:moveTo>
                    <a:pt x="89" y="0"/>
                  </a:moveTo>
                  <a:lnTo>
                    <a:pt x="668" y="0"/>
                  </a:lnTo>
                  <a:lnTo>
                    <a:pt x="691" y="4"/>
                  </a:lnTo>
                  <a:lnTo>
                    <a:pt x="712" y="12"/>
                  </a:lnTo>
                  <a:lnTo>
                    <a:pt x="730" y="25"/>
                  </a:lnTo>
                  <a:lnTo>
                    <a:pt x="744" y="41"/>
                  </a:lnTo>
                  <a:lnTo>
                    <a:pt x="753" y="60"/>
                  </a:lnTo>
                  <a:lnTo>
                    <a:pt x="756" y="83"/>
                  </a:lnTo>
                  <a:lnTo>
                    <a:pt x="756" y="1037"/>
                  </a:lnTo>
                  <a:lnTo>
                    <a:pt x="729" y="1037"/>
                  </a:lnTo>
                  <a:lnTo>
                    <a:pt x="702" y="1040"/>
                  </a:lnTo>
                  <a:lnTo>
                    <a:pt x="676" y="1048"/>
                  </a:lnTo>
                  <a:lnTo>
                    <a:pt x="654" y="1061"/>
                  </a:lnTo>
                  <a:lnTo>
                    <a:pt x="634" y="1077"/>
                  </a:lnTo>
                  <a:lnTo>
                    <a:pt x="617" y="1097"/>
                  </a:lnTo>
                  <a:lnTo>
                    <a:pt x="605" y="1121"/>
                  </a:lnTo>
                  <a:lnTo>
                    <a:pt x="596" y="1146"/>
                  </a:lnTo>
                  <a:lnTo>
                    <a:pt x="594" y="1174"/>
                  </a:lnTo>
                  <a:lnTo>
                    <a:pt x="594" y="1255"/>
                  </a:lnTo>
                  <a:lnTo>
                    <a:pt x="162" y="1255"/>
                  </a:lnTo>
                  <a:lnTo>
                    <a:pt x="162" y="1174"/>
                  </a:lnTo>
                  <a:lnTo>
                    <a:pt x="159" y="1146"/>
                  </a:lnTo>
                  <a:lnTo>
                    <a:pt x="152" y="1121"/>
                  </a:lnTo>
                  <a:lnTo>
                    <a:pt x="139" y="1097"/>
                  </a:lnTo>
                  <a:lnTo>
                    <a:pt x="122" y="1077"/>
                  </a:lnTo>
                  <a:lnTo>
                    <a:pt x="103" y="1061"/>
                  </a:lnTo>
                  <a:lnTo>
                    <a:pt x="79" y="1048"/>
                  </a:lnTo>
                  <a:lnTo>
                    <a:pt x="54" y="1040"/>
                  </a:lnTo>
                  <a:lnTo>
                    <a:pt x="27" y="1037"/>
                  </a:lnTo>
                  <a:lnTo>
                    <a:pt x="0" y="1037"/>
                  </a:lnTo>
                  <a:lnTo>
                    <a:pt x="0" y="83"/>
                  </a:lnTo>
                  <a:lnTo>
                    <a:pt x="3" y="60"/>
                  </a:lnTo>
                  <a:lnTo>
                    <a:pt x="12" y="41"/>
                  </a:lnTo>
                  <a:lnTo>
                    <a:pt x="26" y="25"/>
                  </a:lnTo>
                  <a:lnTo>
                    <a:pt x="44" y="12"/>
                  </a:lnTo>
                  <a:lnTo>
                    <a:pt x="66" y="4"/>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33"/>
            <p:cNvSpPr>
              <a:spLocks/>
            </p:cNvSpPr>
            <p:nvPr/>
          </p:nvSpPr>
          <p:spPr bwMode="auto">
            <a:xfrm>
              <a:off x="1174" y="631"/>
              <a:ext cx="45" cy="73"/>
            </a:xfrm>
            <a:custGeom>
              <a:avLst/>
              <a:gdLst>
                <a:gd name="T0" fmla="*/ 81 w 270"/>
                <a:gd name="T1" fmla="*/ 0 h 436"/>
                <a:gd name="T2" fmla="*/ 189 w 270"/>
                <a:gd name="T3" fmla="*/ 0 h 436"/>
                <a:gd name="T4" fmla="*/ 211 w 270"/>
                <a:gd name="T5" fmla="*/ 3 h 436"/>
                <a:gd name="T6" fmla="*/ 230 w 270"/>
                <a:gd name="T7" fmla="*/ 11 h 436"/>
                <a:gd name="T8" fmla="*/ 247 w 270"/>
                <a:gd name="T9" fmla="*/ 24 h 436"/>
                <a:gd name="T10" fmla="*/ 258 w 270"/>
                <a:gd name="T11" fmla="*/ 40 h 436"/>
                <a:gd name="T12" fmla="*/ 267 w 270"/>
                <a:gd name="T13" fmla="*/ 60 h 436"/>
                <a:gd name="T14" fmla="*/ 270 w 270"/>
                <a:gd name="T15" fmla="*/ 82 h 436"/>
                <a:gd name="T16" fmla="*/ 270 w 270"/>
                <a:gd name="T17" fmla="*/ 355 h 436"/>
                <a:gd name="T18" fmla="*/ 267 w 270"/>
                <a:gd name="T19" fmla="*/ 376 h 436"/>
                <a:gd name="T20" fmla="*/ 258 w 270"/>
                <a:gd name="T21" fmla="*/ 395 h 436"/>
                <a:gd name="T22" fmla="*/ 247 w 270"/>
                <a:gd name="T23" fmla="*/ 413 h 436"/>
                <a:gd name="T24" fmla="*/ 230 w 270"/>
                <a:gd name="T25" fmla="*/ 424 h 436"/>
                <a:gd name="T26" fmla="*/ 211 w 270"/>
                <a:gd name="T27" fmla="*/ 433 h 436"/>
                <a:gd name="T28" fmla="*/ 189 w 270"/>
                <a:gd name="T29" fmla="*/ 436 h 436"/>
                <a:gd name="T30" fmla="*/ 81 w 270"/>
                <a:gd name="T31" fmla="*/ 436 h 436"/>
                <a:gd name="T32" fmla="*/ 60 w 270"/>
                <a:gd name="T33" fmla="*/ 433 h 436"/>
                <a:gd name="T34" fmla="*/ 40 w 270"/>
                <a:gd name="T35" fmla="*/ 424 h 436"/>
                <a:gd name="T36" fmla="*/ 23 w 270"/>
                <a:gd name="T37" fmla="*/ 413 h 436"/>
                <a:gd name="T38" fmla="*/ 11 w 270"/>
                <a:gd name="T39" fmla="*/ 395 h 436"/>
                <a:gd name="T40" fmla="*/ 3 w 270"/>
                <a:gd name="T41" fmla="*/ 376 h 436"/>
                <a:gd name="T42" fmla="*/ 0 w 270"/>
                <a:gd name="T43" fmla="*/ 355 h 436"/>
                <a:gd name="T44" fmla="*/ 0 w 270"/>
                <a:gd name="T45" fmla="*/ 82 h 436"/>
                <a:gd name="T46" fmla="*/ 3 w 270"/>
                <a:gd name="T47" fmla="*/ 60 h 436"/>
                <a:gd name="T48" fmla="*/ 11 w 270"/>
                <a:gd name="T49" fmla="*/ 40 h 436"/>
                <a:gd name="T50" fmla="*/ 23 w 270"/>
                <a:gd name="T51" fmla="*/ 24 h 436"/>
                <a:gd name="T52" fmla="*/ 40 w 270"/>
                <a:gd name="T53" fmla="*/ 11 h 436"/>
                <a:gd name="T54" fmla="*/ 60 w 270"/>
                <a:gd name="T55" fmla="*/ 3 h 436"/>
                <a:gd name="T56" fmla="*/ 81 w 270"/>
                <a:gd name="T57" fmla="*/ 0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0" h="436">
                  <a:moveTo>
                    <a:pt x="81" y="0"/>
                  </a:moveTo>
                  <a:lnTo>
                    <a:pt x="189" y="0"/>
                  </a:lnTo>
                  <a:lnTo>
                    <a:pt x="211" y="3"/>
                  </a:lnTo>
                  <a:lnTo>
                    <a:pt x="230" y="11"/>
                  </a:lnTo>
                  <a:lnTo>
                    <a:pt x="247" y="24"/>
                  </a:lnTo>
                  <a:lnTo>
                    <a:pt x="258" y="40"/>
                  </a:lnTo>
                  <a:lnTo>
                    <a:pt x="267" y="60"/>
                  </a:lnTo>
                  <a:lnTo>
                    <a:pt x="270" y="82"/>
                  </a:lnTo>
                  <a:lnTo>
                    <a:pt x="270" y="355"/>
                  </a:lnTo>
                  <a:lnTo>
                    <a:pt x="267" y="376"/>
                  </a:lnTo>
                  <a:lnTo>
                    <a:pt x="258" y="395"/>
                  </a:lnTo>
                  <a:lnTo>
                    <a:pt x="247" y="413"/>
                  </a:lnTo>
                  <a:lnTo>
                    <a:pt x="230" y="424"/>
                  </a:lnTo>
                  <a:lnTo>
                    <a:pt x="211" y="433"/>
                  </a:lnTo>
                  <a:lnTo>
                    <a:pt x="189" y="436"/>
                  </a:lnTo>
                  <a:lnTo>
                    <a:pt x="81" y="436"/>
                  </a:lnTo>
                  <a:lnTo>
                    <a:pt x="60" y="433"/>
                  </a:lnTo>
                  <a:lnTo>
                    <a:pt x="40" y="424"/>
                  </a:lnTo>
                  <a:lnTo>
                    <a:pt x="23" y="413"/>
                  </a:lnTo>
                  <a:lnTo>
                    <a:pt x="11" y="395"/>
                  </a:lnTo>
                  <a:lnTo>
                    <a:pt x="3" y="376"/>
                  </a:lnTo>
                  <a:lnTo>
                    <a:pt x="0" y="355"/>
                  </a:lnTo>
                  <a:lnTo>
                    <a:pt x="0" y="82"/>
                  </a:lnTo>
                  <a:lnTo>
                    <a:pt x="3" y="60"/>
                  </a:lnTo>
                  <a:lnTo>
                    <a:pt x="11" y="40"/>
                  </a:lnTo>
                  <a:lnTo>
                    <a:pt x="23" y="24"/>
                  </a:lnTo>
                  <a:lnTo>
                    <a:pt x="40" y="11"/>
                  </a:lnTo>
                  <a:lnTo>
                    <a:pt x="60" y="3"/>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35"/>
            <p:cNvSpPr>
              <a:spLocks/>
            </p:cNvSpPr>
            <p:nvPr/>
          </p:nvSpPr>
          <p:spPr bwMode="auto">
            <a:xfrm>
              <a:off x="1189" y="731"/>
              <a:ext cx="155" cy="132"/>
            </a:xfrm>
            <a:custGeom>
              <a:avLst/>
              <a:gdLst>
                <a:gd name="T0" fmla="*/ 507 w 931"/>
                <a:gd name="T1" fmla="*/ 0 h 790"/>
                <a:gd name="T2" fmla="*/ 560 w 931"/>
                <a:gd name="T3" fmla="*/ 383 h 790"/>
                <a:gd name="T4" fmla="*/ 790 w 931"/>
                <a:gd name="T5" fmla="*/ 414 h 790"/>
                <a:gd name="T6" fmla="*/ 824 w 931"/>
                <a:gd name="T7" fmla="*/ 397 h 790"/>
                <a:gd name="T8" fmla="*/ 867 w 931"/>
                <a:gd name="T9" fmla="*/ 398 h 790"/>
                <a:gd name="T10" fmla="*/ 905 w 931"/>
                <a:gd name="T11" fmla="*/ 421 h 790"/>
                <a:gd name="T12" fmla="*/ 928 w 931"/>
                <a:gd name="T13" fmla="*/ 460 h 790"/>
                <a:gd name="T14" fmla="*/ 928 w 931"/>
                <a:gd name="T15" fmla="*/ 508 h 790"/>
                <a:gd name="T16" fmla="*/ 905 w 931"/>
                <a:gd name="T17" fmla="*/ 546 h 790"/>
                <a:gd name="T18" fmla="*/ 867 w 931"/>
                <a:gd name="T19" fmla="*/ 569 h 790"/>
                <a:gd name="T20" fmla="*/ 824 w 931"/>
                <a:gd name="T21" fmla="*/ 570 h 790"/>
                <a:gd name="T22" fmla="*/ 790 w 931"/>
                <a:gd name="T23" fmla="*/ 553 h 790"/>
                <a:gd name="T24" fmla="*/ 567 w 931"/>
                <a:gd name="T25" fmla="*/ 496 h 790"/>
                <a:gd name="T26" fmla="*/ 679 w 931"/>
                <a:gd name="T27" fmla="*/ 613 h 790"/>
                <a:gd name="T28" fmla="*/ 704 w 931"/>
                <a:gd name="T29" fmla="*/ 616 h 790"/>
                <a:gd name="T30" fmla="*/ 744 w 931"/>
                <a:gd name="T31" fmla="*/ 639 h 790"/>
                <a:gd name="T32" fmla="*/ 766 w 931"/>
                <a:gd name="T33" fmla="*/ 679 h 790"/>
                <a:gd name="T34" fmla="*/ 766 w 931"/>
                <a:gd name="T35" fmla="*/ 726 h 790"/>
                <a:gd name="T36" fmla="*/ 744 w 931"/>
                <a:gd name="T37" fmla="*/ 765 h 790"/>
                <a:gd name="T38" fmla="*/ 704 w 931"/>
                <a:gd name="T39" fmla="*/ 787 h 790"/>
                <a:gd name="T40" fmla="*/ 659 w 931"/>
                <a:gd name="T41" fmla="*/ 787 h 790"/>
                <a:gd name="T42" fmla="*/ 619 w 931"/>
                <a:gd name="T43" fmla="*/ 765 h 790"/>
                <a:gd name="T44" fmla="*/ 597 w 931"/>
                <a:gd name="T45" fmla="*/ 726 h 790"/>
                <a:gd name="T46" fmla="*/ 594 w 931"/>
                <a:gd name="T47" fmla="*/ 695 h 790"/>
                <a:gd name="T48" fmla="*/ 466 w 931"/>
                <a:gd name="T49" fmla="*/ 545 h 790"/>
                <a:gd name="T50" fmla="*/ 336 w 931"/>
                <a:gd name="T51" fmla="*/ 687 h 790"/>
                <a:gd name="T52" fmla="*/ 334 w 931"/>
                <a:gd name="T53" fmla="*/ 726 h 790"/>
                <a:gd name="T54" fmla="*/ 312 w 931"/>
                <a:gd name="T55" fmla="*/ 765 h 790"/>
                <a:gd name="T56" fmla="*/ 273 w 931"/>
                <a:gd name="T57" fmla="*/ 787 h 790"/>
                <a:gd name="T58" fmla="*/ 226 w 931"/>
                <a:gd name="T59" fmla="*/ 787 h 790"/>
                <a:gd name="T60" fmla="*/ 187 w 931"/>
                <a:gd name="T61" fmla="*/ 765 h 790"/>
                <a:gd name="T62" fmla="*/ 165 w 931"/>
                <a:gd name="T63" fmla="*/ 726 h 790"/>
                <a:gd name="T64" fmla="*/ 164 w 931"/>
                <a:gd name="T65" fmla="*/ 681 h 790"/>
                <a:gd name="T66" fmla="*/ 183 w 931"/>
                <a:gd name="T67" fmla="*/ 644 h 790"/>
                <a:gd name="T68" fmla="*/ 216 w 931"/>
                <a:gd name="T69" fmla="*/ 621 h 790"/>
                <a:gd name="T70" fmla="*/ 344 w 931"/>
                <a:gd name="T71" fmla="*/ 512 h 790"/>
                <a:gd name="T72" fmla="*/ 344 w 931"/>
                <a:gd name="T73" fmla="*/ 493 h 790"/>
                <a:gd name="T74" fmla="*/ 172 w 931"/>
                <a:gd name="T75" fmla="*/ 563 h 790"/>
                <a:gd name="T76" fmla="*/ 149 w 931"/>
                <a:gd name="T77" fmla="*/ 601 h 790"/>
                <a:gd name="T78" fmla="*/ 111 w 931"/>
                <a:gd name="T79" fmla="*/ 624 h 790"/>
                <a:gd name="T80" fmla="*/ 64 w 931"/>
                <a:gd name="T81" fmla="*/ 624 h 790"/>
                <a:gd name="T82" fmla="*/ 26 w 931"/>
                <a:gd name="T83" fmla="*/ 601 h 790"/>
                <a:gd name="T84" fmla="*/ 3 w 931"/>
                <a:gd name="T85" fmla="*/ 563 h 790"/>
                <a:gd name="T86" fmla="*/ 2 w 931"/>
                <a:gd name="T87" fmla="*/ 517 h 790"/>
                <a:gd name="T88" fmla="*/ 19 w 931"/>
                <a:gd name="T89" fmla="*/ 483 h 790"/>
                <a:gd name="T90" fmla="*/ 33 w 931"/>
                <a:gd name="T91" fmla="*/ 466 h 790"/>
                <a:gd name="T92" fmla="*/ 57 w 931"/>
                <a:gd name="T93" fmla="*/ 456 h 790"/>
                <a:gd name="T94" fmla="*/ 88 w 931"/>
                <a:gd name="T95" fmla="*/ 450 h 790"/>
                <a:gd name="T96" fmla="*/ 89 w 931"/>
                <a:gd name="T97" fmla="*/ 450 h 790"/>
                <a:gd name="T98" fmla="*/ 398 w 931"/>
                <a:gd name="T99" fmla="*/ 365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1" h="790">
                  <a:moveTo>
                    <a:pt x="398" y="0"/>
                  </a:moveTo>
                  <a:lnTo>
                    <a:pt x="507" y="0"/>
                  </a:lnTo>
                  <a:lnTo>
                    <a:pt x="507" y="371"/>
                  </a:lnTo>
                  <a:lnTo>
                    <a:pt x="560" y="383"/>
                  </a:lnTo>
                  <a:lnTo>
                    <a:pt x="776" y="428"/>
                  </a:lnTo>
                  <a:lnTo>
                    <a:pt x="790" y="414"/>
                  </a:lnTo>
                  <a:lnTo>
                    <a:pt x="805" y="405"/>
                  </a:lnTo>
                  <a:lnTo>
                    <a:pt x="824" y="397"/>
                  </a:lnTo>
                  <a:lnTo>
                    <a:pt x="844" y="395"/>
                  </a:lnTo>
                  <a:lnTo>
                    <a:pt x="867" y="398"/>
                  </a:lnTo>
                  <a:lnTo>
                    <a:pt x="888" y="407"/>
                  </a:lnTo>
                  <a:lnTo>
                    <a:pt x="905" y="421"/>
                  </a:lnTo>
                  <a:lnTo>
                    <a:pt x="919" y="439"/>
                  </a:lnTo>
                  <a:lnTo>
                    <a:pt x="928" y="460"/>
                  </a:lnTo>
                  <a:lnTo>
                    <a:pt x="931" y="484"/>
                  </a:lnTo>
                  <a:lnTo>
                    <a:pt x="928" y="508"/>
                  </a:lnTo>
                  <a:lnTo>
                    <a:pt x="919" y="528"/>
                  </a:lnTo>
                  <a:lnTo>
                    <a:pt x="905" y="546"/>
                  </a:lnTo>
                  <a:lnTo>
                    <a:pt x="888" y="560"/>
                  </a:lnTo>
                  <a:lnTo>
                    <a:pt x="867" y="569"/>
                  </a:lnTo>
                  <a:lnTo>
                    <a:pt x="844" y="572"/>
                  </a:lnTo>
                  <a:lnTo>
                    <a:pt x="824" y="570"/>
                  </a:lnTo>
                  <a:lnTo>
                    <a:pt x="805" y="564"/>
                  </a:lnTo>
                  <a:lnTo>
                    <a:pt x="790" y="553"/>
                  </a:lnTo>
                  <a:lnTo>
                    <a:pt x="776" y="540"/>
                  </a:lnTo>
                  <a:lnTo>
                    <a:pt x="567" y="496"/>
                  </a:lnTo>
                  <a:lnTo>
                    <a:pt x="676" y="614"/>
                  </a:lnTo>
                  <a:lnTo>
                    <a:pt x="679" y="613"/>
                  </a:lnTo>
                  <a:lnTo>
                    <a:pt x="681" y="613"/>
                  </a:lnTo>
                  <a:lnTo>
                    <a:pt x="704" y="616"/>
                  </a:lnTo>
                  <a:lnTo>
                    <a:pt x="726" y="625"/>
                  </a:lnTo>
                  <a:lnTo>
                    <a:pt x="744" y="639"/>
                  </a:lnTo>
                  <a:lnTo>
                    <a:pt x="758" y="657"/>
                  </a:lnTo>
                  <a:lnTo>
                    <a:pt x="766" y="679"/>
                  </a:lnTo>
                  <a:lnTo>
                    <a:pt x="769" y="702"/>
                  </a:lnTo>
                  <a:lnTo>
                    <a:pt x="766" y="726"/>
                  </a:lnTo>
                  <a:lnTo>
                    <a:pt x="758" y="746"/>
                  </a:lnTo>
                  <a:lnTo>
                    <a:pt x="744" y="765"/>
                  </a:lnTo>
                  <a:lnTo>
                    <a:pt x="726" y="779"/>
                  </a:lnTo>
                  <a:lnTo>
                    <a:pt x="704" y="787"/>
                  </a:lnTo>
                  <a:lnTo>
                    <a:pt x="681" y="790"/>
                  </a:lnTo>
                  <a:lnTo>
                    <a:pt x="659" y="787"/>
                  </a:lnTo>
                  <a:lnTo>
                    <a:pt x="637" y="779"/>
                  </a:lnTo>
                  <a:lnTo>
                    <a:pt x="619" y="765"/>
                  </a:lnTo>
                  <a:lnTo>
                    <a:pt x="605" y="746"/>
                  </a:lnTo>
                  <a:lnTo>
                    <a:pt x="597" y="726"/>
                  </a:lnTo>
                  <a:lnTo>
                    <a:pt x="594" y="702"/>
                  </a:lnTo>
                  <a:lnTo>
                    <a:pt x="594" y="695"/>
                  </a:lnTo>
                  <a:lnTo>
                    <a:pt x="595" y="687"/>
                  </a:lnTo>
                  <a:lnTo>
                    <a:pt x="466" y="545"/>
                  </a:lnTo>
                  <a:lnTo>
                    <a:pt x="332" y="673"/>
                  </a:lnTo>
                  <a:lnTo>
                    <a:pt x="336" y="687"/>
                  </a:lnTo>
                  <a:lnTo>
                    <a:pt x="337" y="702"/>
                  </a:lnTo>
                  <a:lnTo>
                    <a:pt x="334" y="726"/>
                  </a:lnTo>
                  <a:lnTo>
                    <a:pt x="326" y="746"/>
                  </a:lnTo>
                  <a:lnTo>
                    <a:pt x="312" y="765"/>
                  </a:lnTo>
                  <a:lnTo>
                    <a:pt x="294" y="779"/>
                  </a:lnTo>
                  <a:lnTo>
                    <a:pt x="273" y="787"/>
                  </a:lnTo>
                  <a:lnTo>
                    <a:pt x="249" y="790"/>
                  </a:lnTo>
                  <a:lnTo>
                    <a:pt x="226" y="787"/>
                  </a:lnTo>
                  <a:lnTo>
                    <a:pt x="206" y="779"/>
                  </a:lnTo>
                  <a:lnTo>
                    <a:pt x="187" y="765"/>
                  </a:lnTo>
                  <a:lnTo>
                    <a:pt x="174" y="746"/>
                  </a:lnTo>
                  <a:lnTo>
                    <a:pt x="165" y="726"/>
                  </a:lnTo>
                  <a:lnTo>
                    <a:pt x="162" y="702"/>
                  </a:lnTo>
                  <a:lnTo>
                    <a:pt x="164" y="681"/>
                  </a:lnTo>
                  <a:lnTo>
                    <a:pt x="172" y="661"/>
                  </a:lnTo>
                  <a:lnTo>
                    <a:pt x="183" y="644"/>
                  </a:lnTo>
                  <a:lnTo>
                    <a:pt x="198" y="630"/>
                  </a:lnTo>
                  <a:lnTo>
                    <a:pt x="216" y="621"/>
                  </a:lnTo>
                  <a:lnTo>
                    <a:pt x="236" y="615"/>
                  </a:lnTo>
                  <a:lnTo>
                    <a:pt x="344" y="512"/>
                  </a:lnTo>
                  <a:lnTo>
                    <a:pt x="373" y="485"/>
                  </a:lnTo>
                  <a:lnTo>
                    <a:pt x="344" y="493"/>
                  </a:lnTo>
                  <a:lnTo>
                    <a:pt x="175" y="539"/>
                  </a:lnTo>
                  <a:lnTo>
                    <a:pt x="172" y="563"/>
                  </a:lnTo>
                  <a:lnTo>
                    <a:pt x="163" y="584"/>
                  </a:lnTo>
                  <a:lnTo>
                    <a:pt x="149" y="601"/>
                  </a:lnTo>
                  <a:lnTo>
                    <a:pt x="132" y="615"/>
                  </a:lnTo>
                  <a:lnTo>
                    <a:pt x="111" y="624"/>
                  </a:lnTo>
                  <a:lnTo>
                    <a:pt x="88" y="627"/>
                  </a:lnTo>
                  <a:lnTo>
                    <a:pt x="64" y="624"/>
                  </a:lnTo>
                  <a:lnTo>
                    <a:pt x="43" y="615"/>
                  </a:lnTo>
                  <a:lnTo>
                    <a:pt x="26" y="601"/>
                  </a:lnTo>
                  <a:lnTo>
                    <a:pt x="12" y="583"/>
                  </a:lnTo>
                  <a:lnTo>
                    <a:pt x="3" y="563"/>
                  </a:lnTo>
                  <a:lnTo>
                    <a:pt x="0" y="539"/>
                  </a:lnTo>
                  <a:lnTo>
                    <a:pt x="2" y="517"/>
                  </a:lnTo>
                  <a:lnTo>
                    <a:pt x="9" y="499"/>
                  </a:lnTo>
                  <a:lnTo>
                    <a:pt x="19" y="483"/>
                  </a:lnTo>
                  <a:lnTo>
                    <a:pt x="34" y="469"/>
                  </a:lnTo>
                  <a:lnTo>
                    <a:pt x="33" y="466"/>
                  </a:lnTo>
                  <a:lnTo>
                    <a:pt x="43" y="463"/>
                  </a:lnTo>
                  <a:lnTo>
                    <a:pt x="57" y="456"/>
                  </a:lnTo>
                  <a:lnTo>
                    <a:pt x="72" y="451"/>
                  </a:lnTo>
                  <a:lnTo>
                    <a:pt x="88" y="450"/>
                  </a:lnTo>
                  <a:lnTo>
                    <a:pt x="89" y="450"/>
                  </a:lnTo>
                  <a:lnTo>
                    <a:pt x="89" y="450"/>
                  </a:lnTo>
                  <a:lnTo>
                    <a:pt x="344" y="380"/>
                  </a:lnTo>
                  <a:lnTo>
                    <a:pt x="398" y="365"/>
                  </a:lnTo>
                  <a:lnTo>
                    <a:pt x="3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7" name="Group 226"/>
          <p:cNvGrpSpPr/>
          <p:nvPr/>
        </p:nvGrpSpPr>
        <p:grpSpPr>
          <a:xfrm>
            <a:off x="0" y="6434667"/>
            <a:ext cx="12192000" cy="423333"/>
            <a:chOff x="-315884" y="6434667"/>
            <a:chExt cx="12192000" cy="423333"/>
          </a:xfrm>
          <a:solidFill>
            <a:srgbClr val="00AC98"/>
          </a:solidFill>
        </p:grpSpPr>
        <p:sp>
          <p:nvSpPr>
            <p:cNvPr id="228" name="Rectangle 227"/>
            <p:cNvSpPr/>
            <p:nvPr/>
          </p:nvSpPr>
          <p:spPr>
            <a:xfrm>
              <a:off x="-315884" y="6434667"/>
              <a:ext cx="12192000" cy="42333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sp>
          <p:nvSpPr>
            <p:cNvPr id="229" name="TextBox 228"/>
            <p:cNvSpPr txBox="1"/>
            <p:nvPr/>
          </p:nvSpPr>
          <p:spPr>
            <a:xfrm>
              <a:off x="80189" y="6461667"/>
              <a:ext cx="2995629" cy="369332"/>
            </a:xfrm>
            <a:prstGeom prst="rect">
              <a:avLst/>
            </a:prstGeom>
            <a:grpFill/>
          </p:spPr>
          <p:txBody>
            <a:bodyPr wrap="square" rtlCol="0">
              <a:spAutoFit/>
            </a:bodyPr>
            <a:lstStyle/>
            <a:p>
              <a:pPr marL="0" algn="r" defTabSz="914400" rtl="1" eaLnBrk="1" latinLnBrk="0" hangingPunct="1"/>
              <a:endParaRPr lang="en-US" b="1" dirty="0">
                <a:solidFill>
                  <a:schemeClr val="bg1"/>
                </a:solidFill>
                <a:latin typeface="Arial Narrow" panose="020B0606020202030204" pitchFamily="34" charset="0"/>
              </a:endParaRPr>
            </a:p>
          </p:txBody>
        </p:sp>
      </p:grpSp>
      <p:sp>
        <p:nvSpPr>
          <p:cNvPr id="6" name="Rectangle 5">
            <a:extLst>
              <a:ext uri="{FF2B5EF4-FFF2-40B4-BE49-F238E27FC236}">
                <a16:creationId xmlns="" xmlns:a16="http://schemas.microsoft.com/office/drawing/2014/main" id="{3BB5C57F-A39F-7842-8790-5488DB6B19FA}"/>
              </a:ext>
            </a:extLst>
          </p:cNvPr>
          <p:cNvSpPr/>
          <p:nvPr/>
        </p:nvSpPr>
        <p:spPr>
          <a:xfrm>
            <a:off x="1898916" y="-282633"/>
            <a:ext cx="8547652" cy="369332"/>
          </a:xfrm>
          <a:prstGeom prst="rect">
            <a:avLst/>
          </a:prstGeom>
        </p:spPr>
        <p:txBody>
          <a:bodyPr wrap="square">
            <a:spAutoFit/>
          </a:bodyPr>
          <a:lstStyle/>
          <a:p>
            <a:pPr rtl="1"/>
            <a:r>
              <a:rPr lang="ar-MA" sz="1200" b="1" dirty="0">
                <a:latin typeface="Calibri" panose="020F0502020204030204" pitchFamily="34" charset="0"/>
                <a:ea typeface="Calibri" panose="020F0502020204030204" pitchFamily="34" charset="0"/>
                <a:cs typeface="Calibri" panose="020F0502020204030204" pitchFamily="34" charset="0"/>
              </a:rPr>
              <a:t> </a:t>
            </a:r>
            <a:r>
              <a:rPr lang="ar-MA" b="1" dirty="0"/>
              <a:t> </a:t>
            </a:r>
            <a:endParaRPr lang="fr-MA" dirty="0"/>
          </a:p>
        </p:txBody>
      </p:sp>
      <p:sp>
        <p:nvSpPr>
          <p:cNvPr id="233" name="Rectangle 232">
            <a:extLst>
              <a:ext uri="{FF2B5EF4-FFF2-40B4-BE49-F238E27FC236}">
                <a16:creationId xmlns="" xmlns:a16="http://schemas.microsoft.com/office/drawing/2014/main" id="{31915625-E6A5-8E4E-972D-42F616B145A4}"/>
              </a:ext>
            </a:extLst>
          </p:cNvPr>
          <p:cNvSpPr/>
          <p:nvPr/>
        </p:nvSpPr>
        <p:spPr>
          <a:xfrm>
            <a:off x="9765265" y="4222713"/>
            <a:ext cx="1989787" cy="9526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65000"/>
                  <a:lumOff val="35000"/>
                </a:schemeClr>
              </a:solidFill>
              <a:latin typeface="Arial" panose="020B0604020202020204" pitchFamily="34" charset="0"/>
              <a:cs typeface="Arial" panose="020B0604020202020204" pitchFamily="34" charset="0"/>
            </a:endParaRPr>
          </a:p>
        </p:txBody>
      </p:sp>
      <p:sp>
        <p:nvSpPr>
          <p:cNvPr id="231" name="Rectangle 230">
            <a:extLst>
              <a:ext uri="{FF2B5EF4-FFF2-40B4-BE49-F238E27FC236}">
                <a16:creationId xmlns="" xmlns:a16="http://schemas.microsoft.com/office/drawing/2014/main" id="{FAC9E228-FC5E-EE4D-9C0B-7209C97F1354}"/>
              </a:ext>
            </a:extLst>
          </p:cNvPr>
          <p:cNvSpPr/>
          <p:nvPr/>
        </p:nvSpPr>
        <p:spPr>
          <a:xfrm>
            <a:off x="1503680" y="2167215"/>
            <a:ext cx="3193986" cy="135478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r"/>
            <a:r>
              <a:rPr lang="ar-MA" sz="2000" b="1" dirty="0"/>
              <a:t>تنظيم دورات تكوينية خاصة </a:t>
            </a:r>
          </a:p>
          <a:p>
            <a:pPr lvl="0" algn="r"/>
            <a:r>
              <a:rPr lang="ar-MA" sz="2000" b="1" dirty="0"/>
              <a:t>بحاملي أفكار المشاريع؛</a:t>
            </a:r>
            <a:endParaRPr lang="fr-MA" sz="2000" dirty="0"/>
          </a:p>
        </p:txBody>
      </p:sp>
      <p:sp>
        <p:nvSpPr>
          <p:cNvPr id="232" name="Rectangle 231">
            <a:extLst>
              <a:ext uri="{FF2B5EF4-FFF2-40B4-BE49-F238E27FC236}">
                <a16:creationId xmlns="" xmlns:a16="http://schemas.microsoft.com/office/drawing/2014/main" id="{7AB12612-935E-BF44-B841-7DB6DA837A3A}"/>
              </a:ext>
            </a:extLst>
          </p:cNvPr>
          <p:cNvSpPr/>
          <p:nvPr/>
        </p:nvSpPr>
        <p:spPr>
          <a:xfrm>
            <a:off x="4825125" y="2167216"/>
            <a:ext cx="3015744" cy="13547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206500" algn="r"/>
            <a:r>
              <a:rPr lang="ar-MA" sz="2400" b="1" dirty="0"/>
              <a:t>تنظيم دورات تكوينية لفائدة التجار؛</a:t>
            </a:r>
            <a:endParaRPr lang="fr-MA" sz="2400" dirty="0"/>
          </a:p>
          <a:p>
            <a:pPr marL="1206500"/>
            <a:endParaRPr lang="en-US" dirty="0">
              <a:solidFill>
                <a:schemeClr val="bg1"/>
              </a:solidFill>
            </a:endParaRPr>
          </a:p>
        </p:txBody>
      </p:sp>
      <p:sp>
        <p:nvSpPr>
          <p:cNvPr id="234" name="Rectangle 233">
            <a:extLst>
              <a:ext uri="{FF2B5EF4-FFF2-40B4-BE49-F238E27FC236}">
                <a16:creationId xmlns="" xmlns:a16="http://schemas.microsoft.com/office/drawing/2014/main" id="{306B37B3-066A-E843-BBFA-454A40473328}"/>
              </a:ext>
            </a:extLst>
          </p:cNvPr>
          <p:cNvSpPr/>
          <p:nvPr/>
        </p:nvSpPr>
        <p:spPr>
          <a:xfrm>
            <a:off x="1503680" y="3772873"/>
            <a:ext cx="3193986" cy="140245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206500" algn="ctr"/>
            <a:endParaRPr lang="ar-MA" b="1" dirty="0"/>
          </a:p>
          <a:p>
            <a:pPr marL="1206500" algn="r"/>
            <a:r>
              <a:rPr lang="ar-MA" sz="2400" b="1" dirty="0"/>
              <a:t>تنظيم دورات تكوينية لفائدة الجمعيات المهنية المنخرطة بالغرفة؛</a:t>
            </a:r>
            <a:endParaRPr lang="fr-MA" sz="2400" dirty="0"/>
          </a:p>
          <a:p>
            <a:pPr marL="1206500"/>
            <a:endParaRPr lang="en-US" dirty="0">
              <a:solidFill>
                <a:schemeClr val="bg1"/>
              </a:solidFill>
            </a:endParaRPr>
          </a:p>
        </p:txBody>
      </p:sp>
      <p:sp>
        <p:nvSpPr>
          <p:cNvPr id="245" name="Rectangle 244">
            <a:extLst>
              <a:ext uri="{FF2B5EF4-FFF2-40B4-BE49-F238E27FC236}">
                <a16:creationId xmlns="" xmlns:a16="http://schemas.microsoft.com/office/drawing/2014/main" id="{19269466-0F89-6E45-A447-0CA8752ED653}"/>
              </a:ext>
            </a:extLst>
          </p:cNvPr>
          <p:cNvSpPr/>
          <p:nvPr/>
        </p:nvSpPr>
        <p:spPr>
          <a:xfrm>
            <a:off x="4825125" y="3772873"/>
            <a:ext cx="3015744" cy="140245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206500" algn="ctr"/>
            <a:r>
              <a:rPr lang="ar-MA" sz="2400" b="1" dirty="0"/>
              <a:t>تنظيم دورات تكوينية خاصة بأطر المقاولات؛</a:t>
            </a:r>
            <a:endParaRPr lang="fr-MA" sz="2400" dirty="0"/>
          </a:p>
          <a:p>
            <a:pPr marL="1206500"/>
            <a:endParaRPr lang="en-US" dirty="0">
              <a:solidFill>
                <a:schemeClr val="bg1"/>
              </a:solidFill>
            </a:endParaRPr>
          </a:p>
        </p:txBody>
      </p:sp>
      <p:sp>
        <p:nvSpPr>
          <p:cNvPr id="246" name="Rectangle 245">
            <a:extLst>
              <a:ext uri="{FF2B5EF4-FFF2-40B4-BE49-F238E27FC236}">
                <a16:creationId xmlns="" xmlns:a16="http://schemas.microsoft.com/office/drawing/2014/main" id="{D9CEB4BD-5154-7243-8FDD-894AE631845F}"/>
              </a:ext>
            </a:extLst>
          </p:cNvPr>
          <p:cNvSpPr/>
          <p:nvPr/>
        </p:nvSpPr>
        <p:spPr>
          <a:xfrm>
            <a:off x="7968328" y="2966720"/>
            <a:ext cx="3015744" cy="1406221"/>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206500" algn="r"/>
            <a:r>
              <a:rPr lang="ar-MA" sz="2400" b="1" dirty="0"/>
              <a:t>إحداث مركز جديد للتكوين المستمر؛</a:t>
            </a:r>
            <a:endParaRPr lang="fr-MA" sz="2400" dirty="0"/>
          </a:p>
          <a:p>
            <a:pPr marL="1206500"/>
            <a:endParaRPr lang="en-US" dirty="0">
              <a:solidFill>
                <a:schemeClr val="bg1"/>
              </a:solidFill>
            </a:endParaRPr>
          </a:p>
        </p:txBody>
      </p:sp>
      <p:sp>
        <p:nvSpPr>
          <p:cNvPr id="2" name="Rectangle 1">
            <a:extLst>
              <a:ext uri="{FF2B5EF4-FFF2-40B4-BE49-F238E27FC236}">
                <a16:creationId xmlns="" xmlns:a16="http://schemas.microsoft.com/office/drawing/2014/main" id="{2769BB3F-9824-5842-B39F-401FE16C2DCD}"/>
              </a:ext>
            </a:extLst>
          </p:cNvPr>
          <p:cNvSpPr/>
          <p:nvPr/>
        </p:nvSpPr>
        <p:spPr>
          <a:xfrm>
            <a:off x="1898916" y="773272"/>
            <a:ext cx="8795998" cy="769441"/>
          </a:xfrm>
          <a:prstGeom prst="rect">
            <a:avLst/>
          </a:prstGeom>
        </p:spPr>
        <p:txBody>
          <a:bodyPr wrap="none">
            <a:spAutoFit/>
          </a:bodyPr>
          <a:lstStyle/>
          <a:p>
            <a:r>
              <a:rPr lang="ar-MA" sz="4400" b="1" dirty="0">
                <a:solidFill>
                  <a:schemeClr val="accent6"/>
                </a:solidFill>
              </a:rPr>
              <a:t> تعزيز خدمات الغرفة المتعلقة بالتكوين المستمر</a:t>
            </a:r>
            <a:endParaRPr lang="en-US" sz="13800" spc="-300" dirty="0">
              <a:solidFill>
                <a:schemeClr val="accent6"/>
              </a:solidFill>
              <a:latin typeface="Arial" panose="020B0604020202020204" pitchFamily="34" charset="0"/>
              <a:cs typeface="Arial" panose="020B0604020202020204" pitchFamily="34" charset="0"/>
            </a:endParaRPr>
          </a:p>
        </p:txBody>
      </p:sp>
      <p:pic>
        <p:nvPicPr>
          <p:cNvPr id="4" name="Image 3">
            <a:extLst>
              <a:ext uri="{FF2B5EF4-FFF2-40B4-BE49-F238E27FC236}">
                <a16:creationId xmlns="" xmlns:a16="http://schemas.microsoft.com/office/drawing/2014/main" id="{CFC9855A-BC27-8141-BF59-236AE05ECD45}"/>
              </a:ext>
            </a:extLst>
          </p:cNvPr>
          <p:cNvPicPr>
            <a:picLocks noChangeAspect="1"/>
          </p:cNvPicPr>
          <p:nvPr/>
        </p:nvPicPr>
        <p:blipFill>
          <a:blip r:embed="rId2">
            <a:extLst>
              <a:ext uri="{28A0092B-C50C-407E-A947-70E740481C1C}">
                <a14:useLocalDpi xmlns="" xmlns:a14="http://schemas.microsoft.com/office/drawing/2010/main" val="0"/>
              </a:ext>
            </a:extLst>
          </a:blip>
          <a:stretch>
            <a:fillRect/>
          </a:stretch>
        </p:blipFill>
        <p:spPr>
          <a:xfrm>
            <a:off x="1376221" y="2167215"/>
            <a:ext cx="1164133" cy="1354785"/>
          </a:xfrm>
          <a:prstGeom prst="rect">
            <a:avLst/>
          </a:prstGeom>
        </p:spPr>
      </p:pic>
      <p:pic>
        <p:nvPicPr>
          <p:cNvPr id="7" name="Image 6">
            <a:extLst>
              <a:ext uri="{FF2B5EF4-FFF2-40B4-BE49-F238E27FC236}">
                <a16:creationId xmlns="" xmlns:a16="http://schemas.microsoft.com/office/drawing/2014/main" id="{D682A30B-936C-354A-A678-EB07D4E83139}"/>
              </a:ext>
            </a:extLst>
          </p:cNvPr>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4697666" y="2167215"/>
            <a:ext cx="1296734" cy="1354785"/>
          </a:xfrm>
          <a:prstGeom prst="rect">
            <a:avLst/>
          </a:prstGeom>
        </p:spPr>
      </p:pic>
      <p:pic>
        <p:nvPicPr>
          <p:cNvPr id="9" name="Image 8">
            <a:extLst>
              <a:ext uri="{FF2B5EF4-FFF2-40B4-BE49-F238E27FC236}">
                <a16:creationId xmlns="" xmlns:a16="http://schemas.microsoft.com/office/drawing/2014/main" id="{0A0C5ED1-D5FB-664A-B267-E80655706EC9}"/>
              </a:ext>
            </a:extLst>
          </p:cNvPr>
          <p:cNvPicPr>
            <a:picLocks noChangeAspect="1"/>
          </p:cNvPicPr>
          <p:nvPr/>
        </p:nvPicPr>
        <p:blipFill>
          <a:blip r:embed="rId4" cstate="print">
            <a:extLst>
              <a:ext uri="{28A0092B-C50C-407E-A947-70E740481C1C}">
                <a14:useLocalDpi xmlns="" xmlns:a14="http://schemas.microsoft.com/office/drawing/2010/main" val="0"/>
              </a:ext>
            </a:extLst>
          </a:blip>
          <a:stretch>
            <a:fillRect/>
          </a:stretch>
        </p:blipFill>
        <p:spPr>
          <a:xfrm>
            <a:off x="1503680" y="3772871"/>
            <a:ext cx="1036675" cy="1346127"/>
          </a:xfrm>
          <a:prstGeom prst="rect">
            <a:avLst/>
          </a:prstGeom>
        </p:spPr>
      </p:pic>
      <p:pic>
        <p:nvPicPr>
          <p:cNvPr id="11" name="Image 10">
            <a:extLst>
              <a:ext uri="{FF2B5EF4-FFF2-40B4-BE49-F238E27FC236}">
                <a16:creationId xmlns="" xmlns:a16="http://schemas.microsoft.com/office/drawing/2014/main" id="{B69E7F62-A650-3946-B062-62DAAF7CF7DA}"/>
              </a:ext>
            </a:extLst>
          </p:cNvPr>
          <p:cNvPicPr>
            <a:picLocks noChangeAspect="1"/>
          </p:cNvPicPr>
          <p:nvPr/>
        </p:nvPicPr>
        <p:blipFill>
          <a:blip r:embed="rId5" cstate="print">
            <a:extLst>
              <a:ext uri="{28A0092B-C50C-407E-A947-70E740481C1C}">
                <a14:useLocalDpi xmlns="" xmlns:a14="http://schemas.microsoft.com/office/drawing/2010/main" val="0"/>
              </a:ext>
            </a:extLst>
          </a:blip>
          <a:stretch>
            <a:fillRect/>
          </a:stretch>
        </p:blipFill>
        <p:spPr>
          <a:xfrm>
            <a:off x="4825125" y="3772871"/>
            <a:ext cx="892534" cy="1402455"/>
          </a:xfrm>
          <a:prstGeom prst="rect">
            <a:avLst/>
          </a:prstGeom>
        </p:spPr>
      </p:pic>
      <p:pic>
        <p:nvPicPr>
          <p:cNvPr id="13" name="Image 12">
            <a:extLst>
              <a:ext uri="{FF2B5EF4-FFF2-40B4-BE49-F238E27FC236}">
                <a16:creationId xmlns="" xmlns:a16="http://schemas.microsoft.com/office/drawing/2014/main" id="{4D571743-B564-9E4F-B9F0-F0A8B342595D}"/>
              </a:ext>
            </a:extLst>
          </p:cNvPr>
          <p:cNvPicPr>
            <a:picLocks noChangeAspect="1"/>
          </p:cNvPicPr>
          <p:nvPr/>
        </p:nvPicPr>
        <p:blipFill>
          <a:blip r:embed="rId6" cstate="print">
            <a:extLst>
              <a:ext uri="{28A0092B-C50C-407E-A947-70E740481C1C}">
                <a14:useLocalDpi xmlns="" xmlns:a14="http://schemas.microsoft.com/office/drawing/2010/main" val="0"/>
              </a:ext>
            </a:extLst>
          </a:blip>
          <a:stretch>
            <a:fillRect/>
          </a:stretch>
        </p:blipFill>
        <p:spPr>
          <a:xfrm>
            <a:off x="7691587" y="3147594"/>
            <a:ext cx="1673683" cy="1229360"/>
          </a:xfrm>
          <a:prstGeom prst="rect">
            <a:avLst/>
          </a:prstGeom>
        </p:spPr>
      </p:pic>
      <p:pic>
        <p:nvPicPr>
          <p:cNvPr id="235" name="Picture 1" descr="C:\Users\CCISLAP\Desktop\LES LOGOS DES INSTITUTIONS PNG\WhatsApp_Image_2022-03-21_at_16.04.35-removebg-preview.png"/>
          <p:cNvPicPr>
            <a:picLocks noChangeAspect="1" noChangeArrowheads="1"/>
          </p:cNvPicPr>
          <p:nvPr/>
        </p:nvPicPr>
        <p:blipFill>
          <a:blip r:embed="rId7"/>
          <a:srcRect/>
          <a:stretch>
            <a:fillRect/>
          </a:stretch>
        </p:blipFill>
        <p:spPr bwMode="auto">
          <a:xfrm>
            <a:off x="-360485" y="5349389"/>
            <a:ext cx="3194709" cy="1508611"/>
          </a:xfrm>
          <a:prstGeom prst="rect">
            <a:avLst/>
          </a:prstGeom>
          <a:noFill/>
        </p:spPr>
      </p:pic>
    </p:spTree>
    <p:extLst>
      <p:ext uri="{BB962C8B-B14F-4D97-AF65-F5344CB8AC3E}">
        <p14:creationId xmlns="" xmlns:p14="http://schemas.microsoft.com/office/powerpoint/2010/main" val="286435227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28"/>
          <p:cNvGrpSpPr>
            <a:grpSpLocks noChangeAspect="1"/>
          </p:cNvGrpSpPr>
          <p:nvPr/>
        </p:nvGrpSpPr>
        <p:grpSpPr bwMode="auto">
          <a:xfrm>
            <a:off x="472718" y="939456"/>
            <a:ext cx="10727026" cy="5340704"/>
            <a:chOff x="-2508" y="-1001"/>
            <a:chExt cx="12698" cy="6322"/>
          </a:xfrm>
          <a:solidFill>
            <a:schemeClr val="bg1">
              <a:lumMod val="65000"/>
              <a:alpha val="16000"/>
            </a:schemeClr>
          </a:solidFill>
        </p:grpSpPr>
        <p:sp>
          <p:nvSpPr>
            <p:cNvPr id="49"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51"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52"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grpSp>
      <p:grpSp>
        <p:nvGrpSpPr>
          <p:cNvPr id="20" name="Group 9"/>
          <p:cNvGrpSpPr>
            <a:grpSpLocks noChangeAspect="1"/>
          </p:cNvGrpSpPr>
          <p:nvPr/>
        </p:nvGrpSpPr>
        <p:grpSpPr bwMode="auto">
          <a:xfrm>
            <a:off x="3094067" y="2529764"/>
            <a:ext cx="1074061" cy="710971"/>
            <a:chOff x="1348" y="362"/>
            <a:chExt cx="565" cy="374"/>
          </a:xfrm>
          <a:solidFill>
            <a:schemeClr val="bg1"/>
          </a:solidFill>
        </p:grpSpPr>
        <p:sp>
          <p:nvSpPr>
            <p:cNvPr id="23" name="Freeform 11"/>
            <p:cNvSpPr>
              <a:spLocks noEditPoints="1"/>
            </p:cNvSpPr>
            <p:nvPr/>
          </p:nvSpPr>
          <p:spPr bwMode="auto">
            <a:xfrm>
              <a:off x="1446" y="362"/>
              <a:ext cx="467" cy="274"/>
            </a:xfrm>
            <a:custGeom>
              <a:avLst/>
              <a:gdLst>
                <a:gd name="T0" fmla="*/ 1139 w 2800"/>
                <a:gd name="T1" fmla="*/ 116 h 1641"/>
                <a:gd name="T2" fmla="*/ 122 w 2800"/>
                <a:gd name="T3" fmla="*/ 366 h 1641"/>
                <a:gd name="T4" fmla="*/ 116 w 2800"/>
                <a:gd name="T5" fmla="*/ 393 h 1641"/>
                <a:gd name="T6" fmla="*/ 161 w 2800"/>
                <a:gd name="T7" fmla="*/ 474 h 1641"/>
                <a:gd name="T8" fmla="*/ 242 w 2800"/>
                <a:gd name="T9" fmla="*/ 605 h 1641"/>
                <a:gd name="T10" fmla="*/ 345 w 2800"/>
                <a:gd name="T11" fmla="*/ 751 h 1641"/>
                <a:gd name="T12" fmla="*/ 472 w 2800"/>
                <a:gd name="T13" fmla="*/ 905 h 1641"/>
                <a:gd name="T14" fmla="*/ 620 w 2800"/>
                <a:gd name="T15" fmla="*/ 1060 h 1641"/>
                <a:gd name="T16" fmla="*/ 793 w 2800"/>
                <a:gd name="T17" fmla="*/ 1205 h 1641"/>
                <a:gd name="T18" fmla="*/ 989 w 2800"/>
                <a:gd name="T19" fmla="*/ 1335 h 1641"/>
                <a:gd name="T20" fmla="*/ 1210 w 2800"/>
                <a:gd name="T21" fmla="*/ 1439 h 1641"/>
                <a:gd name="T22" fmla="*/ 1453 w 2800"/>
                <a:gd name="T23" fmla="*/ 1510 h 1641"/>
                <a:gd name="T24" fmla="*/ 2485 w 2800"/>
                <a:gd name="T25" fmla="*/ 1068 h 1641"/>
                <a:gd name="T26" fmla="*/ 2341 w 2800"/>
                <a:gd name="T27" fmla="*/ 1034 h 1641"/>
                <a:gd name="T28" fmla="*/ 2177 w 2800"/>
                <a:gd name="T29" fmla="*/ 983 h 1641"/>
                <a:gd name="T30" fmla="*/ 2002 w 2800"/>
                <a:gd name="T31" fmla="*/ 909 h 1641"/>
                <a:gd name="T32" fmla="*/ 1822 w 2800"/>
                <a:gd name="T33" fmla="*/ 810 h 1641"/>
                <a:gd name="T34" fmla="*/ 1644 w 2800"/>
                <a:gd name="T35" fmla="*/ 681 h 1641"/>
                <a:gd name="T36" fmla="*/ 1476 w 2800"/>
                <a:gd name="T37" fmla="*/ 518 h 1641"/>
                <a:gd name="T38" fmla="*/ 1323 w 2800"/>
                <a:gd name="T39" fmla="*/ 319 h 1641"/>
                <a:gd name="T40" fmla="*/ 1224 w 2800"/>
                <a:gd name="T41" fmla="*/ 147 h 1641"/>
                <a:gd name="T42" fmla="*/ 1174 w 2800"/>
                <a:gd name="T43" fmla="*/ 116 h 1641"/>
                <a:gd name="T44" fmla="*/ 1171 w 2800"/>
                <a:gd name="T45" fmla="*/ 1 h 1641"/>
                <a:gd name="T46" fmla="*/ 1255 w 2800"/>
                <a:gd name="T47" fmla="*/ 27 h 1641"/>
                <a:gd name="T48" fmla="*/ 1322 w 2800"/>
                <a:gd name="T49" fmla="*/ 87 h 1641"/>
                <a:gd name="T50" fmla="*/ 1424 w 2800"/>
                <a:gd name="T51" fmla="*/ 262 h 1641"/>
                <a:gd name="T52" fmla="*/ 1573 w 2800"/>
                <a:gd name="T53" fmla="*/ 454 h 1641"/>
                <a:gd name="T54" fmla="*/ 1738 w 2800"/>
                <a:gd name="T55" fmla="*/ 608 h 1641"/>
                <a:gd name="T56" fmla="*/ 1910 w 2800"/>
                <a:gd name="T57" fmla="*/ 729 h 1641"/>
                <a:gd name="T58" fmla="*/ 2084 w 2800"/>
                <a:gd name="T59" fmla="*/ 821 h 1641"/>
                <a:gd name="T60" fmla="*/ 2252 w 2800"/>
                <a:gd name="T61" fmla="*/ 888 h 1641"/>
                <a:gd name="T62" fmla="*/ 2407 w 2800"/>
                <a:gd name="T63" fmla="*/ 934 h 1641"/>
                <a:gd name="T64" fmla="*/ 2541 w 2800"/>
                <a:gd name="T65" fmla="*/ 961 h 1641"/>
                <a:gd name="T66" fmla="*/ 2646 w 2800"/>
                <a:gd name="T67" fmla="*/ 977 h 1641"/>
                <a:gd name="T68" fmla="*/ 2716 w 2800"/>
                <a:gd name="T69" fmla="*/ 983 h 1641"/>
                <a:gd name="T70" fmla="*/ 2743 w 2800"/>
                <a:gd name="T71" fmla="*/ 985 h 1641"/>
                <a:gd name="T72" fmla="*/ 2784 w 2800"/>
                <a:gd name="T73" fmla="*/ 1003 h 1641"/>
                <a:gd name="T74" fmla="*/ 2800 w 2800"/>
                <a:gd name="T75" fmla="*/ 1047 h 1641"/>
                <a:gd name="T76" fmla="*/ 2780 w 2800"/>
                <a:gd name="T77" fmla="*/ 1086 h 1641"/>
                <a:gd name="T78" fmla="*/ 1561 w 2800"/>
                <a:gd name="T79" fmla="*/ 1640 h 1641"/>
                <a:gd name="T80" fmla="*/ 1542 w 2800"/>
                <a:gd name="T81" fmla="*/ 1641 h 1641"/>
                <a:gd name="T82" fmla="*/ 1279 w 2800"/>
                <a:gd name="T83" fmla="*/ 1585 h 1641"/>
                <a:gd name="T84" fmla="*/ 1041 w 2800"/>
                <a:gd name="T85" fmla="*/ 1492 h 1641"/>
                <a:gd name="T86" fmla="*/ 827 w 2800"/>
                <a:gd name="T87" fmla="*/ 1371 h 1641"/>
                <a:gd name="T88" fmla="*/ 638 w 2800"/>
                <a:gd name="T89" fmla="*/ 1229 h 1641"/>
                <a:gd name="T90" fmla="*/ 471 w 2800"/>
                <a:gd name="T91" fmla="*/ 1074 h 1641"/>
                <a:gd name="T92" fmla="*/ 328 w 2800"/>
                <a:gd name="T93" fmla="*/ 915 h 1641"/>
                <a:gd name="T94" fmla="*/ 209 w 2800"/>
                <a:gd name="T95" fmla="*/ 760 h 1641"/>
                <a:gd name="T96" fmla="*/ 112 w 2800"/>
                <a:gd name="T97" fmla="*/ 616 h 1641"/>
                <a:gd name="T98" fmla="*/ 38 w 2800"/>
                <a:gd name="T99" fmla="*/ 492 h 1641"/>
                <a:gd name="T100" fmla="*/ 1 w 2800"/>
                <a:gd name="T101" fmla="*/ 404 h 1641"/>
                <a:gd name="T102" fmla="*/ 11 w 2800"/>
                <a:gd name="T103" fmla="*/ 327 h 1641"/>
                <a:gd name="T104" fmla="*/ 64 w 2800"/>
                <a:gd name="T105" fmla="*/ 265 h 1641"/>
                <a:gd name="T106" fmla="*/ 1112 w 2800"/>
                <a:gd name="T107" fmla="*/ 5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00" h="1641">
                  <a:moveTo>
                    <a:pt x="1155" y="114"/>
                  </a:moveTo>
                  <a:lnTo>
                    <a:pt x="1147" y="114"/>
                  </a:lnTo>
                  <a:lnTo>
                    <a:pt x="1139" y="116"/>
                  </a:lnTo>
                  <a:lnTo>
                    <a:pt x="144" y="355"/>
                  </a:lnTo>
                  <a:lnTo>
                    <a:pt x="132" y="359"/>
                  </a:lnTo>
                  <a:lnTo>
                    <a:pt x="122" y="366"/>
                  </a:lnTo>
                  <a:lnTo>
                    <a:pt x="117" y="373"/>
                  </a:lnTo>
                  <a:lnTo>
                    <a:pt x="115" y="383"/>
                  </a:lnTo>
                  <a:lnTo>
                    <a:pt x="116" y="393"/>
                  </a:lnTo>
                  <a:lnTo>
                    <a:pt x="120" y="401"/>
                  </a:lnTo>
                  <a:lnTo>
                    <a:pt x="140" y="436"/>
                  </a:lnTo>
                  <a:lnTo>
                    <a:pt x="161" y="474"/>
                  </a:lnTo>
                  <a:lnTo>
                    <a:pt x="185" y="515"/>
                  </a:lnTo>
                  <a:lnTo>
                    <a:pt x="212" y="559"/>
                  </a:lnTo>
                  <a:lnTo>
                    <a:pt x="242" y="605"/>
                  </a:lnTo>
                  <a:lnTo>
                    <a:pt x="274" y="652"/>
                  </a:lnTo>
                  <a:lnTo>
                    <a:pt x="308" y="701"/>
                  </a:lnTo>
                  <a:lnTo>
                    <a:pt x="345" y="751"/>
                  </a:lnTo>
                  <a:lnTo>
                    <a:pt x="384" y="801"/>
                  </a:lnTo>
                  <a:lnTo>
                    <a:pt x="426" y="854"/>
                  </a:lnTo>
                  <a:lnTo>
                    <a:pt x="472" y="905"/>
                  </a:lnTo>
                  <a:lnTo>
                    <a:pt x="518" y="957"/>
                  </a:lnTo>
                  <a:lnTo>
                    <a:pt x="569" y="1009"/>
                  </a:lnTo>
                  <a:lnTo>
                    <a:pt x="620" y="1060"/>
                  </a:lnTo>
                  <a:lnTo>
                    <a:pt x="676" y="1110"/>
                  </a:lnTo>
                  <a:lnTo>
                    <a:pt x="733" y="1158"/>
                  </a:lnTo>
                  <a:lnTo>
                    <a:pt x="793" y="1205"/>
                  </a:lnTo>
                  <a:lnTo>
                    <a:pt x="856" y="1251"/>
                  </a:lnTo>
                  <a:lnTo>
                    <a:pt x="921" y="1294"/>
                  </a:lnTo>
                  <a:lnTo>
                    <a:pt x="989" y="1335"/>
                  </a:lnTo>
                  <a:lnTo>
                    <a:pt x="1060" y="1373"/>
                  </a:lnTo>
                  <a:lnTo>
                    <a:pt x="1134" y="1407"/>
                  </a:lnTo>
                  <a:lnTo>
                    <a:pt x="1210" y="1439"/>
                  </a:lnTo>
                  <a:lnTo>
                    <a:pt x="1288" y="1467"/>
                  </a:lnTo>
                  <a:lnTo>
                    <a:pt x="1370" y="1491"/>
                  </a:lnTo>
                  <a:lnTo>
                    <a:pt x="1453" y="1510"/>
                  </a:lnTo>
                  <a:lnTo>
                    <a:pt x="1540" y="1524"/>
                  </a:lnTo>
                  <a:lnTo>
                    <a:pt x="2527" y="1076"/>
                  </a:lnTo>
                  <a:lnTo>
                    <a:pt x="2485" y="1068"/>
                  </a:lnTo>
                  <a:lnTo>
                    <a:pt x="2440" y="1059"/>
                  </a:lnTo>
                  <a:lnTo>
                    <a:pt x="2391" y="1048"/>
                  </a:lnTo>
                  <a:lnTo>
                    <a:pt x="2341" y="1034"/>
                  </a:lnTo>
                  <a:lnTo>
                    <a:pt x="2288" y="1020"/>
                  </a:lnTo>
                  <a:lnTo>
                    <a:pt x="2234" y="1002"/>
                  </a:lnTo>
                  <a:lnTo>
                    <a:pt x="2177" y="983"/>
                  </a:lnTo>
                  <a:lnTo>
                    <a:pt x="2120" y="961"/>
                  </a:lnTo>
                  <a:lnTo>
                    <a:pt x="2061" y="937"/>
                  </a:lnTo>
                  <a:lnTo>
                    <a:pt x="2002" y="909"/>
                  </a:lnTo>
                  <a:lnTo>
                    <a:pt x="1942" y="879"/>
                  </a:lnTo>
                  <a:lnTo>
                    <a:pt x="1882" y="847"/>
                  </a:lnTo>
                  <a:lnTo>
                    <a:pt x="1822" y="810"/>
                  </a:lnTo>
                  <a:lnTo>
                    <a:pt x="1762" y="771"/>
                  </a:lnTo>
                  <a:lnTo>
                    <a:pt x="1703" y="728"/>
                  </a:lnTo>
                  <a:lnTo>
                    <a:pt x="1644" y="681"/>
                  </a:lnTo>
                  <a:lnTo>
                    <a:pt x="1587" y="631"/>
                  </a:lnTo>
                  <a:lnTo>
                    <a:pt x="1531" y="577"/>
                  </a:lnTo>
                  <a:lnTo>
                    <a:pt x="1476" y="518"/>
                  </a:lnTo>
                  <a:lnTo>
                    <a:pt x="1423" y="457"/>
                  </a:lnTo>
                  <a:lnTo>
                    <a:pt x="1372" y="390"/>
                  </a:lnTo>
                  <a:lnTo>
                    <a:pt x="1323" y="319"/>
                  </a:lnTo>
                  <a:lnTo>
                    <a:pt x="1278" y="244"/>
                  </a:lnTo>
                  <a:lnTo>
                    <a:pt x="1235" y="164"/>
                  </a:lnTo>
                  <a:lnTo>
                    <a:pt x="1224" y="147"/>
                  </a:lnTo>
                  <a:lnTo>
                    <a:pt x="1210" y="134"/>
                  </a:lnTo>
                  <a:lnTo>
                    <a:pt x="1192" y="124"/>
                  </a:lnTo>
                  <a:lnTo>
                    <a:pt x="1174" y="116"/>
                  </a:lnTo>
                  <a:lnTo>
                    <a:pt x="1155" y="114"/>
                  </a:lnTo>
                  <a:close/>
                  <a:moveTo>
                    <a:pt x="1141" y="0"/>
                  </a:moveTo>
                  <a:lnTo>
                    <a:pt x="1171" y="1"/>
                  </a:lnTo>
                  <a:lnTo>
                    <a:pt x="1200" y="5"/>
                  </a:lnTo>
                  <a:lnTo>
                    <a:pt x="1228" y="14"/>
                  </a:lnTo>
                  <a:lnTo>
                    <a:pt x="1255" y="27"/>
                  </a:lnTo>
                  <a:lnTo>
                    <a:pt x="1281" y="44"/>
                  </a:lnTo>
                  <a:lnTo>
                    <a:pt x="1304" y="63"/>
                  </a:lnTo>
                  <a:lnTo>
                    <a:pt x="1322" y="87"/>
                  </a:lnTo>
                  <a:lnTo>
                    <a:pt x="1339" y="112"/>
                  </a:lnTo>
                  <a:lnTo>
                    <a:pt x="1380" y="189"/>
                  </a:lnTo>
                  <a:lnTo>
                    <a:pt x="1424" y="262"/>
                  </a:lnTo>
                  <a:lnTo>
                    <a:pt x="1472" y="331"/>
                  </a:lnTo>
                  <a:lnTo>
                    <a:pt x="1521" y="394"/>
                  </a:lnTo>
                  <a:lnTo>
                    <a:pt x="1573" y="454"/>
                  </a:lnTo>
                  <a:lnTo>
                    <a:pt x="1626" y="509"/>
                  </a:lnTo>
                  <a:lnTo>
                    <a:pt x="1681" y="560"/>
                  </a:lnTo>
                  <a:lnTo>
                    <a:pt x="1738" y="608"/>
                  </a:lnTo>
                  <a:lnTo>
                    <a:pt x="1794" y="652"/>
                  </a:lnTo>
                  <a:lnTo>
                    <a:pt x="1852" y="692"/>
                  </a:lnTo>
                  <a:lnTo>
                    <a:pt x="1910" y="729"/>
                  </a:lnTo>
                  <a:lnTo>
                    <a:pt x="1969" y="762"/>
                  </a:lnTo>
                  <a:lnTo>
                    <a:pt x="2026" y="793"/>
                  </a:lnTo>
                  <a:lnTo>
                    <a:pt x="2084" y="821"/>
                  </a:lnTo>
                  <a:lnTo>
                    <a:pt x="2142" y="846"/>
                  </a:lnTo>
                  <a:lnTo>
                    <a:pt x="2198" y="868"/>
                  </a:lnTo>
                  <a:lnTo>
                    <a:pt x="2252" y="888"/>
                  </a:lnTo>
                  <a:lnTo>
                    <a:pt x="2306" y="905"/>
                  </a:lnTo>
                  <a:lnTo>
                    <a:pt x="2357" y="920"/>
                  </a:lnTo>
                  <a:lnTo>
                    <a:pt x="2407" y="934"/>
                  </a:lnTo>
                  <a:lnTo>
                    <a:pt x="2454" y="944"/>
                  </a:lnTo>
                  <a:lnTo>
                    <a:pt x="2499" y="954"/>
                  </a:lnTo>
                  <a:lnTo>
                    <a:pt x="2541" y="961"/>
                  </a:lnTo>
                  <a:lnTo>
                    <a:pt x="2579" y="969"/>
                  </a:lnTo>
                  <a:lnTo>
                    <a:pt x="2615" y="974"/>
                  </a:lnTo>
                  <a:lnTo>
                    <a:pt x="2646" y="977"/>
                  </a:lnTo>
                  <a:lnTo>
                    <a:pt x="2674" y="980"/>
                  </a:lnTo>
                  <a:lnTo>
                    <a:pt x="2698" y="982"/>
                  </a:lnTo>
                  <a:lnTo>
                    <a:pt x="2716" y="983"/>
                  </a:lnTo>
                  <a:lnTo>
                    <a:pt x="2730" y="984"/>
                  </a:lnTo>
                  <a:lnTo>
                    <a:pt x="2739" y="985"/>
                  </a:lnTo>
                  <a:lnTo>
                    <a:pt x="2743" y="985"/>
                  </a:lnTo>
                  <a:lnTo>
                    <a:pt x="2758" y="987"/>
                  </a:lnTo>
                  <a:lnTo>
                    <a:pt x="2773" y="993"/>
                  </a:lnTo>
                  <a:lnTo>
                    <a:pt x="2784" y="1003"/>
                  </a:lnTo>
                  <a:lnTo>
                    <a:pt x="2793" y="1016"/>
                  </a:lnTo>
                  <a:lnTo>
                    <a:pt x="2799" y="1030"/>
                  </a:lnTo>
                  <a:lnTo>
                    <a:pt x="2800" y="1047"/>
                  </a:lnTo>
                  <a:lnTo>
                    <a:pt x="2796" y="1061"/>
                  </a:lnTo>
                  <a:lnTo>
                    <a:pt x="2790" y="1075"/>
                  </a:lnTo>
                  <a:lnTo>
                    <a:pt x="2780" y="1086"/>
                  </a:lnTo>
                  <a:lnTo>
                    <a:pt x="2767" y="1095"/>
                  </a:lnTo>
                  <a:lnTo>
                    <a:pt x="1573" y="1636"/>
                  </a:lnTo>
                  <a:lnTo>
                    <a:pt x="1561" y="1640"/>
                  </a:lnTo>
                  <a:lnTo>
                    <a:pt x="1549" y="1641"/>
                  </a:lnTo>
                  <a:lnTo>
                    <a:pt x="1545" y="1641"/>
                  </a:lnTo>
                  <a:lnTo>
                    <a:pt x="1542" y="1641"/>
                  </a:lnTo>
                  <a:lnTo>
                    <a:pt x="1451" y="1627"/>
                  </a:lnTo>
                  <a:lnTo>
                    <a:pt x="1364" y="1607"/>
                  </a:lnTo>
                  <a:lnTo>
                    <a:pt x="1279" y="1585"/>
                  </a:lnTo>
                  <a:lnTo>
                    <a:pt x="1197" y="1557"/>
                  </a:lnTo>
                  <a:lnTo>
                    <a:pt x="1117" y="1526"/>
                  </a:lnTo>
                  <a:lnTo>
                    <a:pt x="1041" y="1492"/>
                  </a:lnTo>
                  <a:lnTo>
                    <a:pt x="967" y="1454"/>
                  </a:lnTo>
                  <a:lnTo>
                    <a:pt x="895" y="1414"/>
                  </a:lnTo>
                  <a:lnTo>
                    <a:pt x="827" y="1371"/>
                  </a:lnTo>
                  <a:lnTo>
                    <a:pt x="761" y="1325"/>
                  </a:lnTo>
                  <a:lnTo>
                    <a:pt x="698" y="1277"/>
                  </a:lnTo>
                  <a:lnTo>
                    <a:pt x="638" y="1229"/>
                  </a:lnTo>
                  <a:lnTo>
                    <a:pt x="579" y="1178"/>
                  </a:lnTo>
                  <a:lnTo>
                    <a:pt x="524" y="1126"/>
                  </a:lnTo>
                  <a:lnTo>
                    <a:pt x="471" y="1074"/>
                  </a:lnTo>
                  <a:lnTo>
                    <a:pt x="421" y="1022"/>
                  </a:lnTo>
                  <a:lnTo>
                    <a:pt x="374" y="969"/>
                  </a:lnTo>
                  <a:lnTo>
                    <a:pt x="328" y="915"/>
                  </a:lnTo>
                  <a:lnTo>
                    <a:pt x="286" y="863"/>
                  </a:lnTo>
                  <a:lnTo>
                    <a:pt x="246" y="812"/>
                  </a:lnTo>
                  <a:lnTo>
                    <a:pt x="209" y="760"/>
                  </a:lnTo>
                  <a:lnTo>
                    <a:pt x="174" y="710"/>
                  </a:lnTo>
                  <a:lnTo>
                    <a:pt x="142" y="663"/>
                  </a:lnTo>
                  <a:lnTo>
                    <a:pt x="112" y="616"/>
                  </a:lnTo>
                  <a:lnTo>
                    <a:pt x="85" y="573"/>
                  </a:lnTo>
                  <a:lnTo>
                    <a:pt x="60" y="531"/>
                  </a:lnTo>
                  <a:lnTo>
                    <a:pt x="38" y="492"/>
                  </a:lnTo>
                  <a:lnTo>
                    <a:pt x="18" y="456"/>
                  </a:lnTo>
                  <a:lnTo>
                    <a:pt x="7" y="430"/>
                  </a:lnTo>
                  <a:lnTo>
                    <a:pt x="1" y="404"/>
                  </a:lnTo>
                  <a:lnTo>
                    <a:pt x="0" y="378"/>
                  </a:lnTo>
                  <a:lnTo>
                    <a:pt x="3" y="351"/>
                  </a:lnTo>
                  <a:lnTo>
                    <a:pt x="11" y="327"/>
                  </a:lnTo>
                  <a:lnTo>
                    <a:pt x="24" y="303"/>
                  </a:lnTo>
                  <a:lnTo>
                    <a:pt x="42" y="283"/>
                  </a:lnTo>
                  <a:lnTo>
                    <a:pt x="64" y="265"/>
                  </a:lnTo>
                  <a:lnTo>
                    <a:pt x="88" y="252"/>
                  </a:lnTo>
                  <a:lnTo>
                    <a:pt x="116" y="243"/>
                  </a:lnTo>
                  <a:lnTo>
                    <a:pt x="1112" y="5"/>
                  </a:lnTo>
                  <a:lnTo>
                    <a:pt x="1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Rectangle 12"/>
            <p:cNvSpPr>
              <a:spLocks noChangeArrowheads="1"/>
            </p:cNvSpPr>
            <p:nvPr/>
          </p:nvSpPr>
          <p:spPr bwMode="auto">
            <a:xfrm>
              <a:off x="1348" y="716"/>
              <a:ext cx="351" cy="2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3"/>
            <p:cNvSpPr>
              <a:spLocks/>
            </p:cNvSpPr>
            <p:nvPr/>
          </p:nvSpPr>
          <p:spPr bwMode="auto">
            <a:xfrm>
              <a:off x="1704" y="626"/>
              <a:ext cx="199" cy="110"/>
            </a:xfrm>
            <a:custGeom>
              <a:avLst/>
              <a:gdLst>
                <a:gd name="T0" fmla="*/ 1193 w 1193"/>
                <a:gd name="T1" fmla="*/ 0 h 658"/>
                <a:gd name="T2" fmla="*/ 1193 w 1193"/>
                <a:gd name="T3" fmla="*/ 121 h 658"/>
                <a:gd name="T4" fmla="*/ 0 w 1193"/>
                <a:gd name="T5" fmla="*/ 658 h 658"/>
                <a:gd name="T6" fmla="*/ 0 w 1193"/>
                <a:gd name="T7" fmla="*/ 537 h 658"/>
                <a:gd name="T8" fmla="*/ 1193 w 1193"/>
                <a:gd name="T9" fmla="*/ 0 h 658"/>
              </a:gdLst>
              <a:ahLst/>
              <a:cxnLst>
                <a:cxn ang="0">
                  <a:pos x="T0" y="T1"/>
                </a:cxn>
                <a:cxn ang="0">
                  <a:pos x="T2" y="T3"/>
                </a:cxn>
                <a:cxn ang="0">
                  <a:pos x="T4" y="T5"/>
                </a:cxn>
                <a:cxn ang="0">
                  <a:pos x="T6" y="T7"/>
                </a:cxn>
                <a:cxn ang="0">
                  <a:pos x="T8" y="T9"/>
                </a:cxn>
              </a:cxnLst>
              <a:rect l="0" t="0" r="r" b="b"/>
              <a:pathLst>
                <a:path w="1193" h="658">
                  <a:moveTo>
                    <a:pt x="1193" y="0"/>
                  </a:moveTo>
                  <a:lnTo>
                    <a:pt x="1193" y="121"/>
                  </a:lnTo>
                  <a:lnTo>
                    <a:pt x="0" y="658"/>
                  </a:lnTo>
                  <a:lnTo>
                    <a:pt x="0" y="537"/>
                  </a:lnTo>
                  <a:lnTo>
                    <a:pt x="11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4"/>
            <p:cNvSpPr>
              <a:spLocks/>
            </p:cNvSpPr>
            <p:nvPr/>
          </p:nvSpPr>
          <p:spPr bwMode="auto">
            <a:xfrm>
              <a:off x="1348" y="619"/>
              <a:ext cx="555" cy="89"/>
            </a:xfrm>
            <a:custGeom>
              <a:avLst/>
              <a:gdLst>
                <a:gd name="T0" fmla="*/ 3020 w 3330"/>
                <a:gd name="T1" fmla="*/ 0 h 536"/>
                <a:gd name="T2" fmla="*/ 3330 w 3330"/>
                <a:gd name="T3" fmla="*/ 0 h 536"/>
                <a:gd name="T4" fmla="*/ 2109 w 3330"/>
                <a:gd name="T5" fmla="*/ 536 h 536"/>
                <a:gd name="T6" fmla="*/ 0 w 3330"/>
                <a:gd name="T7" fmla="*/ 536 h 536"/>
                <a:gd name="T8" fmla="*/ 795 w 3330"/>
                <a:gd name="T9" fmla="*/ 217 h 536"/>
                <a:gd name="T10" fmla="*/ 871 w 3330"/>
                <a:gd name="T11" fmla="*/ 243 h 536"/>
                <a:gd name="T12" fmla="*/ 953 w 3330"/>
                <a:gd name="T13" fmla="*/ 267 h 536"/>
                <a:gd name="T14" fmla="*/ 1037 w 3330"/>
                <a:gd name="T15" fmla="*/ 291 h 536"/>
                <a:gd name="T16" fmla="*/ 1125 w 3330"/>
                <a:gd name="T17" fmla="*/ 313 h 536"/>
                <a:gd name="T18" fmla="*/ 1218 w 3330"/>
                <a:gd name="T19" fmla="*/ 334 h 536"/>
                <a:gd name="T20" fmla="*/ 1313 w 3330"/>
                <a:gd name="T21" fmla="*/ 353 h 536"/>
                <a:gd name="T22" fmla="*/ 1413 w 3330"/>
                <a:gd name="T23" fmla="*/ 370 h 536"/>
                <a:gd name="T24" fmla="*/ 1516 w 3330"/>
                <a:gd name="T25" fmla="*/ 385 h 536"/>
                <a:gd name="T26" fmla="*/ 1624 w 3330"/>
                <a:gd name="T27" fmla="*/ 399 h 536"/>
                <a:gd name="T28" fmla="*/ 1735 w 3330"/>
                <a:gd name="T29" fmla="*/ 409 h 536"/>
                <a:gd name="T30" fmla="*/ 1849 w 3330"/>
                <a:gd name="T31" fmla="*/ 417 h 536"/>
                <a:gd name="T32" fmla="*/ 1969 w 3330"/>
                <a:gd name="T33" fmla="*/ 421 h 536"/>
                <a:gd name="T34" fmla="*/ 2091 w 3330"/>
                <a:gd name="T35" fmla="*/ 423 h 536"/>
                <a:gd name="T36" fmla="*/ 2130 w 3330"/>
                <a:gd name="T37" fmla="*/ 423 h 536"/>
                <a:gd name="T38" fmla="*/ 3020 w 3330"/>
                <a:gd name="T39"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30" h="536">
                  <a:moveTo>
                    <a:pt x="3020" y="0"/>
                  </a:moveTo>
                  <a:lnTo>
                    <a:pt x="3330" y="0"/>
                  </a:lnTo>
                  <a:lnTo>
                    <a:pt x="2109" y="536"/>
                  </a:lnTo>
                  <a:lnTo>
                    <a:pt x="0" y="536"/>
                  </a:lnTo>
                  <a:lnTo>
                    <a:pt x="795" y="217"/>
                  </a:lnTo>
                  <a:lnTo>
                    <a:pt x="871" y="243"/>
                  </a:lnTo>
                  <a:lnTo>
                    <a:pt x="953" y="267"/>
                  </a:lnTo>
                  <a:lnTo>
                    <a:pt x="1037" y="291"/>
                  </a:lnTo>
                  <a:lnTo>
                    <a:pt x="1125" y="313"/>
                  </a:lnTo>
                  <a:lnTo>
                    <a:pt x="1218" y="334"/>
                  </a:lnTo>
                  <a:lnTo>
                    <a:pt x="1313" y="353"/>
                  </a:lnTo>
                  <a:lnTo>
                    <a:pt x="1413" y="370"/>
                  </a:lnTo>
                  <a:lnTo>
                    <a:pt x="1516" y="385"/>
                  </a:lnTo>
                  <a:lnTo>
                    <a:pt x="1624" y="399"/>
                  </a:lnTo>
                  <a:lnTo>
                    <a:pt x="1735" y="409"/>
                  </a:lnTo>
                  <a:lnTo>
                    <a:pt x="1849" y="417"/>
                  </a:lnTo>
                  <a:lnTo>
                    <a:pt x="1969" y="421"/>
                  </a:lnTo>
                  <a:lnTo>
                    <a:pt x="2091" y="423"/>
                  </a:lnTo>
                  <a:lnTo>
                    <a:pt x="2130" y="423"/>
                  </a:lnTo>
                  <a:lnTo>
                    <a:pt x="30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5"/>
            <p:cNvSpPr>
              <a:spLocks/>
            </p:cNvSpPr>
            <p:nvPr/>
          </p:nvSpPr>
          <p:spPr bwMode="auto">
            <a:xfrm>
              <a:off x="1380" y="525"/>
              <a:ext cx="517" cy="145"/>
            </a:xfrm>
            <a:custGeom>
              <a:avLst/>
              <a:gdLst>
                <a:gd name="T0" fmla="*/ 669 w 3105"/>
                <a:gd name="T1" fmla="*/ 0 h 870"/>
                <a:gd name="T2" fmla="*/ 711 w 3105"/>
                <a:gd name="T3" fmla="*/ 51 h 870"/>
                <a:gd name="T4" fmla="*/ 755 w 3105"/>
                <a:gd name="T5" fmla="*/ 103 h 870"/>
                <a:gd name="T6" fmla="*/ 803 w 3105"/>
                <a:gd name="T7" fmla="*/ 156 h 870"/>
                <a:gd name="T8" fmla="*/ 852 w 3105"/>
                <a:gd name="T9" fmla="*/ 207 h 870"/>
                <a:gd name="T10" fmla="*/ 905 w 3105"/>
                <a:gd name="T11" fmla="*/ 258 h 870"/>
                <a:gd name="T12" fmla="*/ 959 w 3105"/>
                <a:gd name="T13" fmla="*/ 308 h 870"/>
                <a:gd name="T14" fmla="*/ 1017 w 3105"/>
                <a:gd name="T15" fmla="*/ 358 h 870"/>
                <a:gd name="T16" fmla="*/ 1077 w 3105"/>
                <a:gd name="T17" fmla="*/ 406 h 870"/>
                <a:gd name="T18" fmla="*/ 1140 w 3105"/>
                <a:gd name="T19" fmla="*/ 453 h 870"/>
                <a:gd name="T20" fmla="*/ 1205 w 3105"/>
                <a:gd name="T21" fmla="*/ 497 h 870"/>
                <a:gd name="T22" fmla="*/ 1273 w 3105"/>
                <a:gd name="T23" fmla="*/ 539 h 870"/>
                <a:gd name="T24" fmla="*/ 1344 w 3105"/>
                <a:gd name="T25" fmla="*/ 579 h 870"/>
                <a:gd name="T26" fmla="*/ 1417 w 3105"/>
                <a:gd name="T27" fmla="*/ 616 h 870"/>
                <a:gd name="T28" fmla="*/ 1493 w 3105"/>
                <a:gd name="T29" fmla="*/ 650 h 870"/>
                <a:gd name="T30" fmla="*/ 1572 w 3105"/>
                <a:gd name="T31" fmla="*/ 681 h 870"/>
                <a:gd name="T32" fmla="*/ 1653 w 3105"/>
                <a:gd name="T33" fmla="*/ 707 h 870"/>
                <a:gd name="T34" fmla="*/ 1738 w 3105"/>
                <a:gd name="T35" fmla="*/ 730 h 870"/>
                <a:gd name="T36" fmla="*/ 1824 w 3105"/>
                <a:gd name="T37" fmla="*/ 749 h 870"/>
                <a:gd name="T38" fmla="*/ 1914 w 3105"/>
                <a:gd name="T39" fmla="*/ 763 h 870"/>
                <a:gd name="T40" fmla="*/ 1931 w 3105"/>
                <a:gd name="T41" fmla="*/ 766 h 870"/>
                <a:gd name="T42" fmla="*/ 2937 w 3105"/>
                <a:gd name="T43" fmla="*/ 308 h 870"/>
                <a:gd name="T44" fmla="*/ 2979 w 3105"/>
                <a:gd name="T45" fmla="*/ 309 h 870"/>
                <a:gd name="T46" fmla="*/ 3016 w 3105"/>
                <a:gd name="T47" fmla="*/ 311 h 870"/>
                <a:gd name="T48" fmla="*/ 3047 w 3105"/>
                <a:gd name="T49" fmla="*/ 311 h 870"/>
                <a:gd name="T50" fmla="*/ 3072 w 3105"/>
                <a:gd name="T51" fmla="*/ 312 h 870"/>
                <a:gd name="T52" fmla="*/ 3089 w 3105"/>
                <a:gd name="T53" fmla="*/ 312 h 870"/>
                <a:gd name="T54" fmla="*/ 3101 w 3105"/>
                <a:gd name="T55" fmla="*/ 312 h 870"/>
                <a:gd name="T56" fmla="*/ 3105 w 3105"/>
                <a:gd name="T57" fmla="*/ 312 h 870"/>
                <a:gd name="T58" fmla="*/ 1926 w 3105"/>
                <a:gd name="T59" fmla="*/ 870 h 870"/>
                <a:gd name="T60" fmla="*/ 1797 w 3105"/>
                <a:gd name="T61" fmla="*/ 869 h 870"/>
                <a:gd name="T62" fmla="*/ 1671 w 3105"/>
                <a:gd name="T63" fmla="*/ 864 h 870"/>
                <a:gd name="T64" fmla="*/ 1549 w 3105"/>
                <a:gd name="T65" fmla="*/ 856 h 870"/>
                <a:gd name="T66" fmla="*/ 1432 w 3105"/>
                <a:gd name="T67" fmla="*/ 845 h 870"/>
                <a:gd name="T68" fmla="*/ 1319 w 3105"/>
                <a:gd name="T69" fmla="*/ 831 h 870"/>
                <a:gd name="T70" fmla="*/ 1210 w 3105"/>
                <a:gd name="T71" fmla="*/ 814 h 870"/>
                <a:gd name="T72" fmla="*/ 1106 w 3105"/>
                <a:gd name="T73" fmla="*/ 796 h 870"/>
                <a:gd name="T74" fmla="*/ 1006 w 3105"/>
                <a:gd name="T75" fmla="*/ 774 h 870"/>
                <a:gd name="T76" fmla="*/ 910 w 3105"/>
                <a:gd name="T77" fmla="*/ 751 h 870"/>
                <a:gd name="T78" fmla="*/ 818 w 3105"/>
                <a:gd name="T79" fmla="*/ 727 h 870"/>
                <a:gd name="T80" fmla="*/ 731 w 3105"/>
                <a:gd name="T81" fmla="*/ 701 h 870"/>
                <a:gd name="T82" fmla="*/ 648 w 3105"/>
                <a:gd name="T83" fmla="*/ 675 h 870"/>
                <a:gd name="T84" fmla="*/ 570 w 3105"/>
                <a:gd name="T85" fmla="*/ 648 h 870"/>
                <a:gd name="T86" fmla="*/ 497 w 3105"/>
                <a:gd name="T87" fmla="*/ 620 h 870"/>
                <a:gd name="T88" fmla="*/ 426 w 3105"/>
                <a:gd name="T89" fmla="*/ 591 h 870"/>
                <a:gd name="T90" fmla="*/ 363 w 3105"/>
                <a:gd name="T91" fmla="*/ 564 h 870"/>
                <a:gd name="T92" fmla="*/ 302 w 3105"/>
                <a:gd name="T93" fmla="*/ 536 h 870"/>
                <a:gd name="T94" fmla="*/ 246 w 3105"/>
                <a:gd name="T95" fmla="*/ 509 h 870"/>
                <a:gd name="T96" fmla="*/ 195 w 3105"/>
                <a:gd name="T97" fmla="*/ 483 h 870"/>
                <a:gd name="T98" fmla="*/ 148 w 3105"/>
                <a:gd name="T99" fmla="*/ 458 h 870"/>
                <a:gd name="T100" fmla="*/ 107 w 3105"/>
                <a:gd name="T101" fmla="*/ 435 h 870"/>
                <a:gd name="T102" fmla="*/ 70 w 3105"/>
                <a:gd name="T103" fmla="*/ 413 h 870"/>
                <a:gd name="T104" fmla="*/ 37 w 3105"/>
                <a:gd name="T105" fmla="*/ 393 h 870"/>
                <a:gd name="T106" fmla="*/ 19 w 3105"/>
                <a:gd name="T107" fmla="*/ 379 h 870"/>
                <a:gd name="T108" fmla="*/ 7 w 3105"/>
                <a:gd name="T109" fmla="*/ 365 h 870"/>
                <a:gd name="T110" fmla="*/ 1 w 3105"/>
                <a:gd name="T111" fmla="*/ 349 h 870"/>
                <a:gd name="T112" fmla="*/ 0 w 3105"/>
                <a:gd name="T113" fmla="*/ 333 h 870"/>
                <a:gd name="T114" fmla="*/ 4 w 3105"/>
                <a:gd name="T115" fmla="*/ 319 h 870"/>
                <a:gd name="T116" fmla="*/ 13 w 3105"/>
                <a:gd name="T117" fmla="*/ 304 h 870"/>
                <a:gd name="T118" fmla="*/ 28 w 3105"/>
                <a:gd name="T119" fmla="*/ 291 h 870"/>
                <a:gd name="T120" fmla="*/ 47 w 3105"/>
                <a:gd name="T121" fmla="*/ 280 h 870"/>
                <a:gd name="T122" fmla="*/ 669 w 3105"/>
                <a:gd name="T123" fmla="*/ 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05" h="870">
                  <a:moveTo>
                    <a:pt x="669" y="0"/>
                  </a:moveTo>
                  <a:lnTo>
                    <a:pt x="711" y="51"/>
                  </a:lnTo>
                  <a:lnTo>
                    <a:pt x="755" y="103"/>
                  </a:lnTo>
                  <a:lnTo>
                    <a:pt x="803" y="156"/>
                  </a:lnTo>
                  <a:lnTo>
                    <a:pt x="852" y="207"/>
                  </a:lnTo>
                  <a:lnTo>
                    <a:pt x="905" y="258"/>
                  </a:lnTo>
                  <a:lnTo>
                    <a:pt x="959" y="308"/>
                  </a:lnTo>
                  <a:lnTo>
                    <a:pt x="1017" y="358"/>
                  </a:lnTo>
                  <a:lnTo>
                    <a:pt x="1077" y="406"/>
                  </a:lnTo>
                  <a:lnTo>
                    <a:pt x="1140" y="453"/>
                  </a:lnTo>
                  <a:lnTo>
                    <a:pt x="1205" y="497"/>
                  </a:lnTo>
                  <a:lnTo>
                    <a:pt x="1273" y="539"/>
                  </a:lnTo>
                  <a:lnTo>
                    <a:pt x="1344" y="579"/>
                  </a:lnTo>
                  <a:lnTo>
                    <a:pt x="1417" y="616"/>
                  </a:lnTo>
                  <a:lnTo>
                    <a:pt x="1493" y="650"/>
                  </a:lnTo>
                  <a:lnTo>
                    <a:pt x="1572" y="681"/>
                  </a:lnTo>
                  <a:lnTo>
                    <a:pt x="1653" y="707"/>
                  </a:lnTo>
                  <a:lnTo>
                    <a:pt x="1738" y="730"/>
                  </a:lnTo>
                  <a:lnTo>
                    <a:pt x="1824" y="749"/>
                  </a:lnTo>
                  <a:lnTo>
                    <a:pt x="1914" y="763"/>
                  </a:lnTo>
                  <a:lnTo>
                    <a:pt x="1931" y="766"/>
                  </a:lnTo>
                  <a:lnTo>
                    <a:pt x="2937" y="308"/>
                  </a:lnTo>
                  <a:lnTo>
                    <a:pt x="2979" y="309"/>
                  </a:lnTo>
                  <a:lnTo>
                    <a:pt x="3016" y="311"/>
                  </a:lnTo>
                  <a:lnTo>
                    <a:pt x="3047" y="311"/>
                  </a:lnTo>
                  <a:lnTo>
                    <a:pt x="3072" y="312"/>
                  </a:lnTo>
                  <a:lnTo>
                    <a:pt x="3089" y="312"/>
                  </a:lnTo>
                  <a:lnTo>
                    <a:pt x="3101" y="312"/>
                  </a:lnTo>
                  <a:lnTo>
                    <a:pt x="3105" y="312"/>
                  </a:lnTo>
                  <a:lnTo>
                    <a:pt x="1926" y="870"/>
                  </a:lnTo>
                  <a:lnTo>
                    <a:pt x="1797" y="869"/>
                  </a:lnTo>
                  <a:lnTo>
                    <a:pt x="1671" y="864"/>
                  </a:lnTo>
                  <a:lnTo>
                    <a:pt x="1549" y="856"/>
                  </a:lnTo>
                  <a:lnTo>
                    <a:pt x="1432" y="845"/>
                  </a:lnTo>
                  <a:lnTo>
                    <a:pt x="1319" y="831"/>
                  </a:lnTo>
                  <a:lnTo>
                    <a:pt x="1210" y="814"/>
                  </a:lnTo>
                  <a:lnTo>
                    <a:pt x="1106" y="796"/>
                  </a:lnTo>
                  <a:lnTo>
                    <a:pt x="1006" y="774"/>
                  </a:lnTo>
                  <a:lnTo>
                    <a:pt x="910" y="751"/>
                  </a:lnTo>
                  <a:lnTo>
                    <a:pt x="818" y="727"/>
                  </a:lnTo>
                  <a:lnTo>
                    <a:pt x="731" y="701"/>
                  </a:lnTo>
                  <a:lnTo>
                    <a:pt x="648" y="675"/>
                  </a:lnTo>
                  <a:lnTo>
                    <a:pt x="570" y="648"/>
                  </a:lnTo>
                  <a:lnTo>
                    <a:pt x="497" y="620"/>
                  </a:lnTo>
                  <a:lnTo>
                    <a:pt x="426" y="591"/>
                  </a:lnTo>
                  <a:lnTo>
                    <a:pt x="363" y="564"/>
                  </a:lnTo>
                  <a:lnTo>
                    <a:pt x="302" y="536"/>
                  </a:lnTo>
                  <a:lnTo>
                    <a:pt x="246" y="509"/>
                  </a:lnTo>
                  <a:lnTo>
                    <a:pt x="195" y="483"/>
                  </a:lnTo>
                  <a:lnTo>
                    <a:pt x="148" y="458"/>
                  </a:lnTo>
                  <a:lnTo>
                    <a:pt x="107" y="435"/>
                  </a:lnTo>
                  <a:lnTo>
                    <a:pt x="70" y="413"/>
                  </a:lnTo>
                  <a:lnTo>
                    <a:pt x="37" y="393"/>
                  </a:lnTo>
                  <a:lnTo>
                    <a:pt x="19" y="379"/>
                  </a:lnTo>
                  <a:lnTo>
                    <a:pt x="7" y="365"/>
                  </a:lnTo>
                  <a:lnTo>
                    <a:pt x="1" y="349"/>
                  </a:lnTo>
                  <a:lnTo>
                    <a:pt x="0" y="333"/>
                  </a:lnTo>
                  <a:lnTo>
                    <a:pt x="4" y="319"/>
                  </a:lnTo>
                  <a:lnTo>
                    <a:pt x="13" y="304"/>
                  </a:lnTo>
                  <a:lnTo>
                    <a:pt x="28" y="291"/>
                  </a:lnTo>
                  <a:lnTo>
                    <a:pt x="47" y="280"/>
                  </a:lnTo>
                  <a:lnTo>
                    <a:pt x="6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4" name="Group 23"/>
          <p:cNvGrpSpPr>
            <a:grpSpLocks noChangeAspect="1"/>
          </p:cNvGrpSpPr>
          <p:nvPr/>
        </p:nvGrpSpPr>
        <p:grpSpPr bwMode="auto">
          <a:xfrm>
            <a:off x="8143526" y="2479143"/>
            <a:ext cx="914400" cy="736600"/>
            <a:chOff x="1174" y="404"/>
            <a:chExt cx="576" cy="464"/>
          </a:xfrm>
          <a:solidFill>
            <a:schemeClr val="bg1"/>
          </a:solidFill>
        </p:grpSpPr>
        <p:sp>
          <p:nvSpPr>
            <p:cNvPr id="38" name="Freeform 26"/>
            <p:cNvSpPr>
              <a:spLocks/>
            </p:cNvSpPr>
            <p:nvPr/>
          </p:nvSpPr>
          <p:spPr bwMode="auto">
            <a:xfrm>
              <a:off x="1399" y="759"/>
              <a:ext cx="135" cy="54"/>
            </a:xfrm>
            <a:custGeom>
              <a:avLst/>
              <a:gdLst>
                <a:gd name="T0" fmla="*/ 0 w 810"/>
                <a:gd name="T1" fmla="*/ 0 h 327"/>
                <a:gd name="T2" fmla="*/ 220 w 810"/>
                <a:gd name="T3" fmla="*/ 0 h 327"/>
                <a:gd name="T4" fmla="*/ 217 w 810"/>
                <a:gd name="T5" fmla="*/ 13 h 327"/>
                <a:gd name="T6" fmla="*/ 216 w 810"/>
                <a:gd name="T7" fmla="*/ 27 h 327"/>
                <a:gd name="T8" fmla="*/ 219 w 810"/>
                <a:gd name="T9" fmla="*/ 47 h 327"/>
                <a:gd name="T10" fmla="*/ 225 w 810"/>
                <a:gd name="T11" fmla="*/ 67 h 327"/>
                <a:gd name="T12" fmla="*/ 236 w 810"/>
                <a:gd name="T13" fmla="*/ 83 h 327"/>
                <a:gd name="T14" fmla="*/ 250 w 810"/>
                <a:gd name="T15" fmla="*/ 97 h 327"/>
                <a:gd name="T16" fmla="*/ 266 w 810"/>
                <a:gd name="T17" fmla="*/ 105 h 327"/>
                <a:gd name="T18" fmla="*/ 284 w 810"/>
                <a:gd name="T19" fmla="*/ 108 h 327"/>
                <a:gd name="T20" fmla="*/ 554 w 810"/>
                <a:gd name="T21" fmla="*/ 108 h 327"/>
                <a:gd name="T22" fmla="*/ 571 w 810"/>
                <a:gd name="T23" fmla="*/ 105 h 327"/>
                <a:gd name="T24" fmla="*/ 588 w 810"/>
                <a:gd name="T25" fmla="*/ 97 h 327"/>
                <a:gd name="T26" fmla="*/ 601 w 810"/>
                <a:gd name="T27" fmla="*/ 83 h 327"/>
                <a:gd name="T28" fmla="*/ 611 w 810"/>
                <a:gd name="T29" fmla="*/ 67 h 327"/>
                <a:gd name="T30" fmla="*/ 619 w 810"/>
                <a:gd name="T31" fmla="*/ 47 h 327"/>
                <a:gd name="T32" fmla="*/ 621 w 810"/>
                <a:gd name="T33" fmla="*/ 27 h 327"/>
                <a:gd name="T34" fmla="*/ 620 w 810"/>
                <a:gd name="T35" fmla="*/ 13 h 327"/>
                <a:gd name="T36" fmla="*/ 617 w 810"/>
                <a:gd name="T37" fmla="*/ 0 h 327"/>
                <a:gd name="T38" fmla="*/ 810 w 810"/>
                <a:gd name="T39" fmla="*/ 0 h 327"/>
                <a:gd name="T40" fmla="*/ 810 w 810"/>
                <a:gd name="T41" fmla="*/ 327 h 327"/>
                <a:gd name="T42" fmla="*/ 0 w 810"/>
                <a:gd name="T43" fmla="*/ 327 h 327"/>
                <a:gd name="T44" fmla="*/ 0 w 810"/>
                <a:gd name="T4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0" h="327">
                  <a:moveTo>
                    <a:pt x="0" y="0"/>
                  </a:moveTo>
                  <a:lnTo>
                    <a:pt x="220" y="0"/>
                  </a:lnTo>
                  <a:lnTo>
                    <a:pt x="217" y="13"/>
                  </a:lnTo>
                  <a:lnTo>
                    <a:pt x="216" y="27"/>
                  </a:lnTo>
                  <a:lnTo>
                    <a:pt x="219" y="47"/>
                  </a:lnTo>
                  <a:lnTo>
                    <a:pt x="225" y="67"/>
                  </a:lnTo>
                  <a:lnTo>
                    <a:pt x="236" y="83"/>
                  </a:lnTo>
                  <a:lnTo>
                    <a:pt x="250" y="97"/>
                  </a:lnTo>
                  <a:lnTo>
                    <a:pt x="266" y="105"/>
                  </a:lnTo>
                  <a:lnTo>
                    <a:pt x="284" y="108"/>
                  </a:lnTo>
                  <a:lnTo>
                    <a:pt x="554" y="108"/>
                  </a:lnTo>
                  <a:lnTo>
                    <a:pt x="571" y="105"/>
                  </a:lnTo>
                  <a:lnTo>
                    <a:pt x="588" y="97"/>
                  </a:lnTo>
                  <a:lnTo>
                    <a:pt x="601" y="83"/>
                  </a:lnTo>
                  <a:lnTo>
                    <a:pt x="611" y="67"/>
                  </a:lnTo>
                  <a:lnTo>
                    <a:pt x="619" y="47"/>
                  </a:lnTo>
                  <a:lnTo>
                    <a:pt x="621" y="27"/>
                  </a:lnTo>
                  <a:lnTo>
                    <a:pt x="620" y="13"/>
                  </a:lnTo>
                  <a:lnTo>
                    <a:pt x="617" y="0"/>
                  </a:lnTo>
                  <a:lnTo>
                    <a:pt x="810" y="0"/>
                  </a:lnTo>
                  <a:lnTo>
                    <a:pt x="810" y="327"/>
                  </a:lnTo>
                  <a:lnTo>
                    <a:pt x="0" y="32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8"/>
            <p:cNvSpPr>
              <a:spLocks noEditPoints="1"/>
            </p:cNvSpPr>
            <p:nvPr/>
          </p:nvSpPr>
          <p:spPr bwMode="auto">
            <a:xfrm>
              <a:off x="1372" y="631"/>
              <a:ext cx="378" cy="237"/>
            </a:xfrm>
            <a:custGeom>
              <a:avLst/>
              <a:gdLst>
                <a:gd name="T0" fmla="*/ 108 w 2268"/>
                <a:gd name="T1" fmla="*/ 709 h 1418"/>
                <a:gd name="T2" fmla="*/ 108 w 2268"/>
                <a:gd name="T3" fmla="*/ 1145 h 1418"/>
                <a:gd name="T4" fmla="*/ 1026 w 2268"/>
                <a:gd name="T5" fmla="*/ 1145 h 1418"/>
                <a:gd name="T6" fmla="*/ 1026 w 2268"/>
                <a:gd name="T7" fmla="*/ 709 h 1418"/>
                <a:gd name="T8" fmla="*/ 108 w 2268"/>
                <a:gd name="T9" fmla="*/ 709 h 1418"/>
                <a:gd name="T10" fmla="*/ 1134 w 2268"/>
                <a:gd name="T11" fmla="*/ 163 h 1418"/>
                <a:gd name="T12" fmla="*/ 1134 w 2268"/>
                <a:gd name="T13" fmla="*/ 327 h 1418"/>
                <a:gd name="T14" fmla="*/ 2160 w 2268"/>
                <a:gd name="T15" fmla="*/ 327 h 1418"/>
                <a:gd name="T16" fmla="*/ 2160 w 2268"/>
                <a:gd name="T17" fmla="*/ 163 h 1418"/>
                <a:gd name="T18" fmla="*/ 1134 w 2268"/>
                <a:gd name="T19" fmla="*/ 163 h 1418"/>
                <a:gd name="T20" fmla="*/ 108 w 2268"/>
                <a:gd name="T21" fmla="*/ 108 h 1418"/>
                <a:gd name="T22" fmla="*/ 108 w 2268"/>
                <a:gd name="T23" fmla="*/ 546 h 1418"/>
                <a:gd name="T24" fmla="*/ 1026 w 2268"/>
                <a:gd name="T25" fmla="*/ 546 h 1418"/>
                <a:gd name="T26" fmla="*/ 1026 w 2268"/>
                <a:gd name="T27" fmla="*/ 108 h 1418"/>
                <a:gd name="T28" fmla="*/ 108 w 2268"/>
                <a:gd name="T29" fmla="*/ 108 h 1418"/>
                <a:gd name="T30" fmla="*/ 0 w 2268"/>
                <a:gd name="T31" fmla="*/ 0 h 1418"/>
                <a:gd name="T32" fmla="*/ 2268 w 2268"/>
                <a:gd name="T33" fmla="*/ 0 h 1418"/>
                <a:gd name="T34" fmla="*/ 2268 w 2268"/>
                <a:gd name="T35" fmla="*/ 1418 h 1418"/>
                <a:gd name="T36" fmla="*/ 2160 w 2268"/>
                <a:gd name="T37" fmla="*/ 1418 h 1418"/>
                <a:gd name="T38" fmla="*/ 2160 w 2268"/>
                <a:gd name="T39" fmla="*/ 436 h 1418"/>
                <a:gd name="T40" fmla="*/ 1134 w 2268"/>
                <a:gd name="T41" fmla="*/ 436 h 1418"/>
                <a:gd name="T42" fmla="*/ 1134 w 2268"/>
                <a:gd name="T43" fmla="*/ 1418 h 1418"/>
                <a:gd name="T44" fmla="*/ 1026 w 2268"/>
                <a:gd name="T45" fmla="*/ 1418 h 1418"/>
                <a:gd name="T46" fmla="*/ 1026 w 2268"/>
                <a:gd name="T47" fmla="*/ 1254 h 1418"/>
                <a:gd name="T48" fmla="*/ 108 w 2268"/>
                <a:gd name="T49" fmla="*/ 1254 h 1418"/>
                <a:gd name="T50" fmla="*/ 108 w 2268"/>
                <a:gd name="T51" fmla="*/ 1418 h 1418"/>
                <a:gd name="T52" fmla="*/ 0 w 2268"/>
                <a:gd name="T53" fmla="*/ 1418 h 1418"/>
                <a:gd name="T54" fmla="*/ 0 w 2268"/>
                <a:gd name="T55" fmla="*/ 0 h 1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68" h="1418">
                  <a:moveTo>
                    <a:pt x="108" y="709"/>
                  </a:moveTo>
                  <a:lnTo>
                    <a:pt x="108" y="1145"/>
                  </a:lnTo>
                  <a:lnTo>
                    <a:pt x="1026" y="1145"/>
                  </a:lnTo>
                  <a:lnTo>
                    <a:pt x="1026" y="709"/>
                  </a:lnTo>
                  <a:lnTo>
                    <a:pt x="108" y="709"/>
                  </a:lnTo>
                  <a:close/>
                  <a:moveTo>
                    <a:pt x="1134" y="163"/>
                  </a:moveTo>
                  <a:lnTo>
                    <a:pt x="1134" y="327"/>
                  </a:lnTo>
                  <a:lnTo>
                    <a:pt x="2160" y="327"/>
                  </a:lnTo>
                  <a:lnTo>
                    <a:pt x="2160" y="163"/>
                  </a:lnTo>
                  <a:lnTo>
                    <a:pt x="1134" y="163"/>
                  </a:lnTo>
                  <a:close/>
                  <a:moveTo>
                    <a:pt x="108" y="108"/>
                  </a:moveTo>
                  <a:lnTo>
                    <a:pt x="108" y="546"/>
                  </a:lnTo>
                  <a:lnTo>
                    <a:pt x="1026" y="546"/>
                  </a:lnTo>
                  <a:lnTo>
                    <a:pt x="1026" y="108"/>
                  </a:lnTo>
                  <a:lnTo>
                    <a:pt x="108" y="108"/>
                  </a:lnTo>
                  <a:close/>
                  <a:moveTo>
                    <a:pt x="0" y="0"/>
                  </a:moveTo>
                  <a:lnTo>
                    <a:pt x="2268" y="0"/>
                  </a:lnTo>
                  <a:lnTo>
                    <a:pt x="2268" y="1418"/>
                  </a:lnTo>
                  <a:lnTo>
                    <a:pt x="2160" y="1418"/>
                  </a:lnTo>
                  <a:lnTo>
                    <a:pt x="2160" y="436"/>
                  </a:lnTo>
                  <a:lnTo>
                    <a:pt x="1134" y="436"/>
                  </a:lnTo>
                  <a:lnTo>
                    <a:pt x="1134" y="1418"/>
                  </a:lnTo>
                  <a:lnTo>
                    <a:pt x="1026" y="1418"/>
                  </a:lnTo>
                  <a:lnTo>
                    <a:pt x="1026" y="1254"/>
                  </a:lnTo>
                  <a:lnTo>
                    <a:pt x="108" y="1254"/>
                  </a:lnTo>
                  <a:lnTo>
                    <a:pt x="108" y="1418"/>
                  </a:lnTo>
                  <a:lnTo>
                    <a:pt x="0" y="141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9"/>
            <p:cNvSpPr>
              <a:spLocks/>
            </p:cNvSpPr>
            <p:nvPr/>
          </p:nvSpPr>
          <p:spPr bwMode="auto">
            <a:xfrm>
              <a:off x="1570" y="577"/>
              <a:ext cx="135" cy="36"/>
            </a:xfrm>
            <a:custGeom>
              <a:avLst/>
              <a:gdLst>
                <a:gd name="T0" fmla="*/ 108 w 810"/>
                <a:gd name="T1" fmla="*/ 0 h 218"/>
                <a:gd name="T2" fmla="*/ 702 w 810"/>
                <a:gd name="T3" fmla="*/ 0 h 218"/>
                <a:gd name="T4" fmla="*/ 702 w 810"/>
                <a:gd name="T5" fmla="*/ 109 h 218"/>
                <a:gd name="T6" fmla="*/ 810 w 810"/>
                <a:gd name="T7" fmla="*/ 109 h 218"/>
                <a:gd name="T8" fmla="*/ 810 w 810"/>
                <a:gd name="T9" fmla="*/ 218 h 218"/>
                <a:gd name="T10" fmla="*/ 0 w 810"/>
                <a:gd name="T11" fmla="*/ 218 h 218"/>
                <a:gd name="T12" fmla="*/ 0 w 810"/>
                <a:gd name="T13" fmla="*/ 109 h 218"/>
                <a:gd name="T14" fmla="*/ 108 w 810"/>
                <a:gd name="T15" fmla="*/ 109 h 218"/>
                <a:gd name="T16" fmla="*/ 108 w 810"/>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0" h="218">
                  <a:moveTo>
                    <a:pt x="108" y="0"/>
                  </a:moveTo>
                  <a:lnTo>
                    <a:pt x="702" y="0"/>
                  </a:lnTo>
                  <a:lnTo>
                    <a:pt x="702" y="109"/>
                  </a:lnTo>
                  <a:lnTo>
                    <a:pt x="810" y="109"/>
                  </a:lnTo>
                  <a:lnTo>
                    <a:pt x="810" y="218"/>
                  </a:lnTo>
                  <a:lnTo>
                    <a:pt x="0" y="218"/>
                  </a:lnTo>
                  <a:lnTo>
                    <a:pt x="0" y="109"/>
                  </a:lnTo>
                  <a:lnTo>
                    <a:pt x="108" y="109"/>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1"/>
            <p:cNvSpPr>
              <a:spLocks noEditPoints="1"/>
            </p:cNvSpPr>
            <p:nvPr/>
          </p:nvSpPr>
          <p:spPr bwMode="auto">
            <a:xfrm>
              <a:off x="1381" y="404"/>
              <a:ext cx="126" cy="218"/>
            </a:xfrm>
            <a:custGeom>
              <a:avLst/>
              <a:gdLst>
                <a:gd name="T0" fmla="*/ 594 w 757"/>
                <a:gd name="T1" fmla="*/ 995 h 1309"/>
                <a:gd name="T2" fmla="*/ 575 w 757"/>
                <a:gd name="T3" fmla="*/ 998 h 1309"/>
                <a:gd name="T4" fmla="*/ 557 w 757"/>
                <a:gd name="T5" fmla="*/ 1005 h 1309"/>
                <a:gd name="T6" fmla="*/ 542 w 757"/>
                <a:gd name="T7" fmla="*/ 1017 h 1309"/>
                <a:gd name="T8" fmla="*/ 530 w 757"/>
                <a:gd name="T9" fmla="*/ 1033 h 1309"/>
                <a:gd name="T10" fmla="*/ 523 w 757"/>
                <a:gd name="T11" fmla="*/ 1050 h 1309"/>
                <a:gd name="T12" fmla="*/ 519 w 757"/>
                <a:gd name="T13" fmla="*/ 1071 h 1309"/>
                <a:gd name="T14" fmla="*/ 523 w 757"/>
                <a:gd name="T15" fmla="*/ 1090 h 1309"/>
                <a:gd name="T16" fmla="*/ 530 w 757"/>
                <a:gd name="T17" fmla="*/ 1108 h 1309"/>
                <a:gd name="T18" fmla="*/ 542 w 757"/>
                <a:gd name="T19" fmla="*/ 1123 h 1309"/>
                <a:gd name="T20" fmla="*/ 557 w 757"/>
                <a:gd name="T21" fmla="*/ 1135 h 1309"/>
                <a:gd name="T22" fmla="*/ 575 w 757"/>
                <a:gd name="T23" fmla="*/ 1143 h 1309"/>
                <a:gd name="T24" fmla="*/ 594 w 757"/>
                <a:gd name="T25" fmla="*/ 1145 h 1309"/>
                <a:gd name="T26" fmla="*/ 614 w 757"/>
                <a:gd name="T27" fmla="*/ 1143 h 1309"/>
                <a:gd name="T28" fmla="*/ 631 w 757"/>
                <a:gd name="T29" fmla="*/ 1135 h 1309"/>
                <a:gd name="T30" fmla="*/ 647 w 757"/>
                <a:gd name="T31" fmla="*/ 1123 h 1309"/>
                <a:gd name="T32" fmla="*/ 658 w 757"/>
                <a:gd name="T33" fmla="*/ 1108 h 1309"/>
                <a:gd name="T34" fmla="*/ 666 w 757"/>
                <a:gd name="T35" fmla="*/ 1090 h 1309"/>
                <a:gd name="T36" fmla="*/ 668 w 757"/>
                <a:gd name="T37" fmla="*/ 1071 h 1309"/>
                <a:gd name="T38" fmla="*/ 666 w 757"/>
                <a:gd name="T39" fmla="*/ 1050 h 1309"/>
                <a:gd name="T40" fmla="*/ 658 w 757"/>
                <a:gd name="T41" fmla="*/ 1033 h 1309"/>
                <a:gd name="T42" fmla="*/ 647 w 757"/>
                <a:gd name="T43" fmla="*/ 1017 h 1309"/>
                <a:gd name="T44" fmla="*/ 631 w 757"/>
                <a:gd name="T45" fmla="*/ 1005 h 1309"/>
                <a:gd name="T46" fmla="*/ 614 w 757"/>
                <a:gd name="T47" fmla="*/ 998 h 1309"/>
                <a:gd name="T48" fmla="*/ 594 w 757"/>
                <a:gd name="T49" fmla="*/ 995 h 1309"/>
                <a:gd name="T50" fmla="*/ 216 w 757"/>
                <a:gd name="T51" fmla="*/ 437 h 1309"/>
                <a:gd name="T52" fmla="*/ 216 w 757"/>
                <a:gd name="T53" fmla="*/ 490 h 1309"/>
                <a:gd name="T54" fmla="*/ 540 w 757"/>
                <a:gd name="T55" fmla="*/ 490 h 1309"/>
                <a:gd name="T56" fmla="*/ 540 w 757"/>
                <a:gd name="T57" fmla="*/ 437 h 1309"/>
                <a:gd name="T58" fmla="*/ 216 w 757"/>
                <a:gd name="T59" fmla="*/ 437 h 1309"/>
                <a:gd name="T60" fmla="*/ 108 w 757"/>
                <a:gd name="T61" fmla="*/ 164 h 1309"/>
                <a:gd name="T62" fmla="*/ 108 w 757"/>
                <a:gd name="T63" fmla="*/ 272 h 1309"/>
                <a:gd name="T64" fmla="*/ 648 w 757"/>
                <a:gd name="T65" fmla="*/ 272 h 1309"/>
                <a:gd name="T66" fmla="*/ 648 w 757"/>
                <a:gd name="T67" fmla="*/ 164 h 1309"/>
                <a:gd name="T68" fmla="*/ 108 w 757"/>
                <a:gd name="T69" fmla="*/ 164 h 1309"/>
                <a:gd name="T70" fmla="*/ 0 w 757"/>
                <a:gd name="T71" fmla="*/ 0 h 1309"/>
                <a:gd name="T72" fmla="*/ 757 w 757"/>
                <a:gd name="T73" fmla="*/ 0 h 1309"/>
                <a:gd name="T74" fmla="*/ 757 w 757"/>
                <a:gd name="T75" fmla="*/ 1309 h 1309"/>
                <a:gd name="T76" fmla="*/ 0 w 757"/>
                <a:gd name="T77" fmla="*/ 1309 h 1309"/>
                <a:gd name="T78" fmla="*/ 0 w 757"/>
                <a:gd name="T79" fmla="*/ 0 h 1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57" h="1309">
                  <a:moveTo>
                    <a:pt x="594" y="995"/>
                  </a:moveTo>
                  <a:lnTo>
                    <a:pt x="575" y="998"/>
                  </a:lnTo>
                  <a:lnTo>
                    <a:pt x="557" y="1005"/>
                  </a:lnTo>
                  <a:lnTo>
                    <a:pt x="542" y="1017"/>
                  </a:lnTo>
                  <a:lnTo>
                    <a:pt x="530" y="1033"/>
                  </a:lnTo>
                  <a:lnTo>
                    <a:pt x="523" y="1050"/>
                  </a:lnTo>
                  <a:lnTo>
                    <a:pt x="519" y="1071"/>
                  </a:lnTo>
                  <a:lnTo>
                    <a:pt x="523" y="1090"/>
                  </a:lnTo>
                  <a:lnTo>
                    <a:pt x="530" y="1108"/>
                  </a:lnTo>
                  <a:lnTo>
                    <a:pt x="542" y="1123"/>
                  </a:lnTo>
                  <a:lnTo>
                    <a:pt x="557" y="1135"/>
                  </a:lnTo>
                  <a:lnTo>
                    <a:pt x="575" y="1143"/>
                  </a:lnTo>
                  <a:lnTo>
                    <a:pt x="594" y="1145"/>
                  </a:lnTo>
                  <a:lnTo>
                    <a:pt x="614" y="1143"/>
                  </a:lnTo>
                  <a:lnTo>
                    <a:pt x="631" y="1135"/>
                  </a:lnTo>
                  <a:lnTo>
                    <a:pt x="647" y="1123"/>
                  </a:lnTo>
                  <a:lnTo>
                    <a:pt x="658" y="1108"/>
                  </a:lnTo>
                  <a:lnTo>
                    <a:pt x="666" y="1090"/>
                  </a:lnTo>
                  <a:lnTo>
                    <a:pt x="668" y="1071"/>
                  </a:lnTo>
                  <a:lnTo>
                    <a:pt x="666" y="1050"/>
                  </a:lnTo>
                  <a:lnTo>
                    <a:pt x="658" y="1033"/>
                  </a:lnTo>
                  <a:lnTo>
                    <a:pt x="647" y="1017"/>
                  </a:lnTo>
                  <a:lnTo>
                    <a:pt x="631" y="1005"/>
                  </a:lnTo>
                  <a:lnTo>
                    <a:pt x="614" y="998"/>
                  </a:lnTo>
                  <a:lnTo>
                    <a:pt x="594" y="995"/>
                  </a:lnTo>
                  <a:close/>
                  <a:moveTo>
                    <a:pt x="216" y="437"/>
                  </a:moveTo>
                  <a:lnTo>
                    <a:pt x="216" y="490"/>
                  </a:lnTo>
                  <a:lnTo>
                    <a:pt x="540" y="490"/>
                  </a:lnTo>
                  <a:lnTo>
                    <a:pt x="540" y="437"/>
                  </a:lnTo>
                  <a:lnTo>
                    <a:pt x="216" y="437"/>
                  </a:lnTo>
                  <a:close/>
                  <a:moveTo>
                    <a:pt x="108" y="164"/>
                  </a:moveTo>
                  <a:lnTo>
                    <a:pt x="108" y="272"/>
                  </a:lnTo>
                  <a:lnTo>
                    <a:pt x="648" y="272"/>
                  </a:lnTo>
                  <a:lnTo>
                    <a:pt x="648" y="164"/>
                  </a:lnTo>
                  <a:lnTo>
                    <a:pt x="108" y="164"/>
                  </a:lnTo>
                  <a:close/>
                  <a:moveTo>
                    <a:pt x="0" y="0"/>
                  </a:moveTo>
                  <a:lnTo>
                    <a:pt x="757" y="0"/>
                  </a:lnTo>
                  <a:lnTo>
                    <a:pt x="757" y="1309"/>
                  </a:lnTo>
                  <a:lnTo>
                    <a:pt x="0" y="130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44" name="Freeform 32"/>
            <p:cNvSpPr>
              <a:spLocks/>
            </p:cNvSpPr>
            <p:nvPr/>
          </p:nvSpPr>
          <p:spPr bwMode="auto">
            <a:xfrm>
              <a:off x="1201" y="449"/>
              <a:ext cx="126" cy="210"/>
            </a:xfrm>
            <a:custGeom>
              <a:avLst/>
              <a:gdLst>
                <a:gd name="T0" fmla="*/ 89 w 756"/>
                <a:gd name="T1" fmla="*/ 0 h 1255"/>
                <a:gd name="T2" fmla="*/ 668 w 756"/>
                <a:gd name="T3" fmla="*/ 0 h 1255"/>
                <a:gd name="T4" fmla="*/ 691 w 756"/>
                <a:gd name="T5" fmla="*/ 4 h 1255"/>
                <a:gd name="T6" fmla="*/ 712 w 756"/>
                <a:gd name="T7" fmla="*/ 12 h 1255"/>
                <a:gd name="T8" fmla="*/ 730 w 756"/>
                <a:gd name="T9" fmla="*/ 25 h 1255"/>
                <a:gd name="T10" fmla="*/ 744 w 756"/>
                <a:gd name="T11" fmla="*/ 41 h 1255"/>
                <a:gd name="T12" fmla="*/ 753 w 756"/>
                <a:gd name="T13" fmla="*/ 60 h 1255"/>
                <a:gd name="T14" fmla="*/ 756 w 756"/>
                <a:gd name="T15" fmla="*/ 83 h 1255"/>
                <a:gd name="T16" fmla="*/ 756 w 756"/>
                <a:gd name="T17" fmla="*/ 1037 h 1255"/>
                <a:gd name="T18" fmla="*/ 729 w 756"/>
                <a:gd name="T19" fmla="*/ 1037 h 1255"/>
                <a:gd name="T20" fmla="*/ 702 w 756"/>
                <a:gd name="T21" fmla="*/ 1040 h 1255"/>
                <a:gd name="T22" fmla="*/ 676 w 756"/>
                <a:gd name="T23" fmla="*/ 1048 h 1255"/>
                <a:gd name="T24" fmla="*/ 654 w 756"/>
                <a:gd name="T25" fmla="*/ 1061 h 1255"/>
                <a:gd name="T26" fmla="*/ 634 w 756"/>
                <a:gd name="T27" fmla="*/ 1077 h 1255"/>
                <a:gd name="T28" fmla="*/ 617 w 756"/>
                <a:gd name="T29" fmla="*/ 1097 h 1255"/>
                <a:gd name="T30" fmla="*/ 605 w 756"/>
                <a:gd name="T31" fmla="*/ 1121 h 1255"/>
                <a:gd name="T32" fmla="*/ 596 w 756"/>
                <a:gd name="T33" fmla="*/ 1146 h 1255"/>
                <a:gd name="T34" fmla="*/ 594 w 756"/>
                <a:gd name="T35" fmla="*/ 1174 h 1255"/>
                <a:gd name="T36" fmla="*/ 594 w 756"/>
                <a:gd name="T37" fmla="*/ 1255 h 1255"/>
                <a:gd name="T38" fmla="*/ 162 w 756"/>
                <a:gd name="T39" fmla="*/ 1255 h 1255"/>
                <a:gd name="T40" fmla="*/ 162 w 756"/>
                <a:gd name="T41" fmla="*/ 1174 h 1255"/>
                <a:gd name="T42" fmla="*/ 159 w 756"/>
                <a:gd name="T43" fmla="*/ 1146 h 1255"/>
                <a:gd name="T44" fmla="*/ 152 w 756"/>
                <a:gd name="T45" fmla="*/ 1121 h 1255"/>
                <a:gd name="T46" fmla="*/ 139 w 756"/>
                <a:gd name="T47" fmla="*/ 1097 h 1255"/>
                <a:gd name="T48" fmla="*/ 122 w 756"/>
                <a:gd name="T49" fmla="*/ 1077 h 1255"/>
                <a:gd name="T50" fmla="*/ 103 w 756"/>
                <a:gd name="T51" fmla="*/ 1061 h 1255"/>
                <a:gd name="T52" fmla="*/ 79 w 756"/>
                <a:gd name="T53" fmla="*/ 1048 h 1255"/>
                <a:gd name="T54" fmla="*/ 54 w 756"/>
                <a:gd name="T55" fmla="*/ 1040 h 1255"/>
                <a:gd name="T56" fmla="*/ 27 w 756"/>
                <a:gd name="T57" fmla="*/ 1037 h 1255"/>
                <a:gd name="T58" fmla="*/ 0 w 756"/>
                <a:gd name="T59" fmla="*/ 1037 h 1255"/>
                <a:gd name="T60" fmla="*/ 0 w 756"/>
                <a:gd name="T61" fmla="*/ 83 h 1255"/>
                <a:gd name="T62" fmla="*/ 3 w 756"/>
                <a:gd name="T63" fmla="*/ 60 h 1255"/>
                <a:gd name="T64" fmla="*/ 12 w 756"/>
                <a:gd name="T65" fmla="*/ 41 h 1255"/>
                <a:gd name="T66" fmla="*/ 26 w 756"/>
                <a:gd name="T67" fmla="*/ 25 h 1255"/>
                <a:gd name="T68" fmla="*/ 44 w 756"/>
                <a:gd name="T69" fmla="*/ 12 h 1255"/>
                <a:gd name="T70" fmla="*/ 66 w 756"/>
                <a:gd name="T71" fmla="*/ 4 h 1255"/>
                <a:gd name="T72" fmla="*/ 89 w 756"/>
                <a:gd name="T73" fmla="*/ 0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6" h="1255">
                  <a:moveTo>
                    <a:pt x="89" y="0"/>
                  </a:moveTo>
                  <a:lnTo>
                    <a:pt x="668" y="0"/>
                  </a:lnTo>
                  <a:lnTo>
                    <a:pt x="691" y="4"/>
                  </a:lnTo>
                  <a:lnTo>
                    <a:pt x="712" y="12"/>
                  </a:lnTo>
                  <a:lnTo>
                    <a:pt x="730" y="25"/>
                  </a:lnTo>
                  <a:lnTo>
                    <a:pt x="744" y="41"/>
                  </a:lnTo>
                  <a:lnTo>
                    <a:pt x="753" y="60"/>
                  </a:lnTo>
                  <a:lnTo>
                    <a:pt x="756" y="83"/>
                  </a:lnTo>
                  <a:lnTo>
                    <a:pt x="756" y="1037"/>
                  </a:lnTo>
                  <a:lnTo>
                    <a:pt x="729" y="1037"/>
                  </a:lnTo>
                  <a:lnTo>
                    <a:pt x="702" y="1040"/>
                  </a:lnTo>
                  <a:lnTo>
                    <a:pt x="676" y="1048"/>
                  </a:lnTo>
                  <a:lnTo>
                    <a:pt x="654" y="1061"/>
                  </a:lnTo>
                  <a:lnTo>
                    <a:pt x="634" y="1077"/>
                  </a:lnTo>
                  <a:lnTo>
                    <a:pt x="617" y="1097"/>
                  </a:lnTo>
                  <a:lnTo>
                    <a:pt x="605" y="1121"/>
                  </a:lnTo>
                  <a:lnTo>
                    <a:pt x="596" y="1146"/>
                  </a:lnTo>
                  <a:lnTo>
                    <a:pt x="594" y="1174"/>
                  </a:lnTo>
                  <a:lnTo>
                    <a:pt x="594" y="1255"/>
                  </a:lnTo>
                  <a:lnTo>
                    <a:pt x="162" y="1255"/>
                  </a:lnTo>
                  <a:lnTo>
                    <a:pt x="162" y="1174"/>
                  </a:lnTo>
                  <a:lnTo>
                    <a:pt x="159" y="1146"/>
                  </a:lnTo>
                  <a:lnTo>
                    <a:pt x="152" y="1121"/>
                  </a:lnTo>
                  <a:lnTo>
                    <a:pt x="139" y="1097"/>
                  </a:lnTo>
                  <a:lnTo>
                    <a:pt x="122" y="1077"/>
                  </a:lnTo>
                  <a:lnTo>
                    <a:pt x="103" y="1061"/>
                  </a:lnTo>
                  <a:lnTo>
                    <a:pt x="79" y="1048"/>
                  </a:lnTo>
                  <a:lnTo>
                    <a:pt x="54" y="1040"/>
                  </a:lnTo>
                  <a:lnTo>
                    <a:pt x="27" y="1037"/>
                  </a:lnTo>
                  <a:lnTo>
                    <a:pt x="0" y="1037"/>
                  </a:lnTo>
                  <a:lnTo>
                    <a:pt x="0" y="83"/>
                  </a:lnTo>
                  <a:lnTo>
                    <a:pt x="3" y="60"/>
                  </a:lnTo>
                  <a:lnTo>
                    <a:pt x="12" y="41"/>
                  </a:lnTo>
                  <a:lnTo>
                    <a:pt x="26" y="25"/>
                  </a:lnTo>
                  <a:lnTo>
                    <a:pt x="44" y="12"/>
                  </a:lnTo>
                  <a:lnTo>
                    <a:pt x="66" y="4"/>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33"/>
            <p:cNvSpPr>
              <a:spLocks/>
            </p:cNvSpPr>
            <p:nvPr/>
          </p:nvSpPr>
          <p:spPr bwMode="auto">
            <a:xfrm>
              <a:off x="1174" y="631"/>
              <a:ext cx="45" cy="73"/>
            </a:xfrm>
            <a:custGeom>
              <a:avLst/>
              <a:gdLst>
                <a:gd name="T0" fmla="*/ 81 w 270"/>
                <a:gd name="T1" fmla="*/ 0 h 436"/>
                <a:gd name="T2" fmla="*/ 189 w 270"/>
                <a:gd name="T3" fmla="*/ 0 h 436"/>
                <a:gd name="T4" fmla="*/ 211 w 270"/>
                <a:gd name="T5" fmla="*/ 3 h 436"/>
                <a:gd name="T6" fmla="*/ 230 w 270"/>
                <a:gd name="T7" fmla="*/ 11 h 436"/>
                <a:gd name="T8" fmla="*/ 247 w 270"/>
                <a:gd name="T9" fmla="*/ 24 h 436"/>
                <a:gd name="T10" fmla="*/ 258 w 270"/>
                <a:gd name="T11" fmla="*/ 40 h 436"/>
                <a:gd name="T12" fmla="*/ 267 w 270"/>
                <a:gd name="T13" fmla="*/ 60 h 436"/>
                <a:gd name="T14" fmla="*/ 270 w 270"/>
                <a:gd name="T15" fmla="*/ 82 h 436"/>
                <a:gd name="T16" fmla="*/ 270 w 270"/>
                <a:gd name="T17" fmla="*/ 355 h 436"/>
                <a:gd name="T18" fmla="*/ 267 w 270"/>
                <a:gd name="T19" fmla="*/ 376 h 436"/>
                <a:gd name="T20" fmla="*/ 258 w 270"/>
                <a:gd name="T21" fmla="*/ 395 h 436"/>
                <a:gd name="T22" fmla="*/ 247 w 270"/>
                <a:gd name="T23" fmla="*/ 413 h 436"/>
                <a:gd name="T24" fmla="*/ 230 w 270"/>
                <a:gd name="T25" fmla="*/ 424 h 436"/>
                <a:gd name="T26" fmla="*/ 211 w 270"/>
                <a:gd name="T27" fmla="*/ 433 h 436"/>
                <a:gd name="T28" fmla="*/ 189 w 270"/>
                <a:gd name="T29" fmla="*/ 436 h 436"/>
                <a:gd name="T30" fmla="*/ 81 w 270"/>
                <a:gd name="T31" fmla="*/ 436 h 436"/>
                <a:gd name="T32" fmla="*/ 60 w 270"/>
                <a:gd name="T33" fmla="*/ 433 h 436"/>
                <a:gd name="T34" fmla="*/ 40 w 270"/>
                <a:gd name="T35" fmla="*/ 424 h 436"/>
                <a:gd name="T36" fmla="*/ 23 w 270"/>
                <a:gd name="T37" fmla="*/ 413 h 436"/>
                <a:gd name="T38" fmla="*/ 11 w 270"/>
                <a:gd name="T39" fmla="*/ 395 h 436"/>
                <a:gd name="T40" fmla="*/ 3 w 270"/>
                <a:gd name="T41" fmla="*/ 376 h 436"/>
                <a:gd name="T42" fmla="*/ 0 w 270"/>
                <a:gd name="T43" fmla="*/ 355 h 436"/>
                <a:gd name="T44" fmla="*/ 0 w 270"/>
                <a:gd name="T45" fmla="*/ 82 h 436"/>
                <a:gd name="T46" fmla="*/ 3 w 270"/>
                <a:gd name="T47" fmla="*/ 60 h 436"/>
                <a:gd name="T48" fmla="*/ 11 w 270"/>
                <a:gd name="T49" fmla="*/ 40 h 436"/>
                <a:gd name="T50" fmla="*/ 23 w 270"/>
                <a:gd name="T51" fmla="*/ 24 h 436"/>
                <a:gd name="T52" fmla="*/ 40 w 270"/>
                <a:gd name="T53" fmla="*/ 11 h 436"/>
                <a:gd name="T54" fmla="*/ 60 w 270"/>
                <a:gd name="T55" fmla="*/ 3 h 436"/>
                <a:gd name="T56" fmla="*/ 81 w 270"/>
                <a:gd name="T57" fmla="*/ 0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0" h="436">
                  <a:moveTo>
                    <a:pt x="81" y="0"/>
                  </a:moveTo>
                  <a:lnTo>
                    <a:pt x="189" y="0"/>
                  </a:lnTo>
                  <a:lnTo>
                    <a:pt x="211" y="3"/>
                  </a:lnTo>
                  <a:lnTo>
                    <a:pt x="230" y="11"/>
                  </a:lnTo>
                  <a:lnTo>
                    <a:pt x="247" y="24"/>
                  </a:lnTo>
                  <a:lnTo>
                    <a:pt x="258" y="40"/>
                  </a:lnTo>
                  <a:lnTo>
                    <a:pt x="267" y="60"/>
                  </a:lnTo>
                  <a:lnTo>
                    <a:pt x="270" y="82"/>
                  </a:lnTo>
                  <a:lnTo>
                    <a:pt x="270" y="355"/>
                  </a:lnTo>
                  <a:lnTo>
                    <a:pt x="267" y="376"/>
                  </a:lnTo>
                  <a:lnTo>
                    <a:pt x="258" y="395"/>
                  </a:lnTo>
                  <a:lnTo>
                    <a:pt x="247" y="413"/>
                  </a:lnTo>
                  <a:lnTo>
                    <a:pt x="230" y="424"/>
                  </a:lnTo>
                  <a:lnTo>
                    <a:pt x="211" y="433"/>
                  </a:lnTo>
                  <a:lnTo>
                    <a:pt x="189" y="436"/>
                  </a:lnTo>
                  <a:lnTo>
                    <a:pt x="81" y="436"/>
                  </a:lnTo>
                  <a:lnTo>
                    <a:pt x="60" y="433"/>
                  </a:lnTo>
                  <a:lnTo>
                    <a:pt x="40" y="424"/>
                  </a:lnTo>
                  <a:lnTo>
                    <a:pt x="23" y="413"/>
                  </a:lnTo>
                  <a:lnTo>
                    <a:pt x="11" y="395"/>
                  </a:lnTo>
                  <a:lnTo>
                    <a:pt x="3" y="376"/>
                  </a:lnTo>
                  <a:lnTo>
                    <a:pt x="0" y="355"/>
                  </a:lnTo>
                  <a:lnTo>
                    <a:pt x="0" y="82"/>
                  </a:lnTo>
                  <a:lnTo>
                    <a:pt x="3" y="60"/>
                  </a:lnTo>
                  <a:lnTo>
                    <a:pt x="11" y="40"/>
                  </a:lnTo>
                  <a:lnTo>
                    <a:pt x="23" y="24"/>
                  </a:lnTo>
                  <a:lnTo>
                    <a:pt x="40" y="11"/>
                  </a:lnTo>
                  <a:lnTo>
                    <a:pt x="60" y="3"/>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35"/>
            <p:cNvSpPr>
              <a:spLocks/>
            </p:cNvSpPr>
            <p:nvPr/>
          </p:nvSpPr>
          <p:spPr bwMode="auto">
            <a:xfrm>
              <a:off x="1189" y="731"/>
              <a:ext cx="155" cy="132"/>
            </a:xfrm>
            <a:custGeom>
              <a:avLst/>
              <a:gdLst>
                <a:gd name="T0" fmla="*/ 507 w 931"/>
                <a:gd name="T1" fmla="*/ 0 h 790"/>
                <a:gd name="T2" fmla="*/ 560 w 931"/>
                <a:gd name="T3" fmla="*/ 383 h 790"/>
                <a:gd name="T4" fmla="*/ 790 w 931"/>
                <a:gd name="T5" fmla="*/ 414 h 790"/>
                <a:gd name="T6" fmla="*/ 824 w 931"/>
                <a:gd name="T7" fmla="*/ 397 h 790"/>
                <a:gd name="T8" fmla="*/ 867 w 931"/>
                <a:gd name="T9" fmla="*/ 398 h 790"/>
                <a:gd name="T10" fmla="*/ 905 w 931"/>
                <a:gd name="T11" fmla="*/ 421 h 790"/>
                <a:gd name="T12" fmla="*/ 928 w 931"/>
                <a:gd name="T13" fmla="*/ 460 h 790"/>
                <a:gd name="T14" fmla="*/ 928 w 931"/>
                <a:gd name="T15" fmla="*/ 508 h 790"/>
                <a:gd name="T16" fmla="*/ 905 w 931"/>
                <a:gd name="T17" fmla="*/ 546 h 790"/>
                <a:gd name="T18" fmla="*/ 867 w 931"/>
                <a:gd name="T19" fmla="*/ 569 h 790"/>
                <a:gd name="T20" fmla="*/ 824 w 931"/>
                <a:gd name="T21" fmla="*/ 570 h 790"/>
                <a:gd name="T22" fmla="*/ 790 w 931"/>
                <a:gd name="T23" fmla="*/ 553 h 790"/>
                <a:gd name="T24" fmla="*/ 567 w 931"/>
                <a:gd name="T25" fmla="*/ 496 h 790"/>
                <a:gd name="T26" fmla="*/ 679 w 931"/>
                <a:gd name="T27" fmla="*/ 613 h 790"/>
                <a:gd name="T28" fmla="*/ 704 w 931"/>
                <a:gd name="T29" fmla="*/ 616 h 790"/>
                <a:gd name="T30" fmla="*/ 744 w 931"/>
                <a:gd name="T31" fmla="*/ 639 h 790"/>
                <a:gd name="T32" fmla="*/ 766 w 931"/>
                <a:gd name="T33" fmla="*/ 679 h 790"/>
                <a:gd name="T34" fmla="*/ 766 w 931"/>
                <a:gd name="T35" fmla="*/ 726 h 790"/>
                <a:gd name="T36" fmla="*/ 744 w 931"/>
                <a:gd name="T37" fmla="*/ 765 h 790"/>
                <a:gd name="T38" fmla="*/ 704 w 931"/>
                <a:gd name="T39" fmla="*/ 787 h 790"/>
                <a:gd name="T40" fmla="*/ 659 w 931"/>
                <a:gd name="T41" fmla="*/ 787 h 790"/>
                <a:gd name="T42" fmla="*/ 619 w 931"/>
                <a:gd name="T43" fmla="*/ 765 h 790"/>
                <a:gd name="T44" fmla="*/ 597 w 931"/>
                <a:gd name="T45" fmla="*/ 726 h 790"/>
                <a:gd name="T46" fmla="*/ 594 w 931"/>
                <a:gd name="T47" fmla="*/ 695 h 790"/>
                <a:gd name="T48" fmla="*/ 466 w 931"/>
                <a:gd name="T49" fmla="*/ 545 h 790"/>
                <a:gd name="T50" fmla="*/ 336 w 931"/>
                <a:gd name="T51" fmla="*/ 687 h 790"/>
                <a:gd name="T52" fmla="*/ 334 w 931"/>
                <a:gd name="T53" fmla="*/ 726 h 790"/>
                <a:gd name="T54" fmla="*/ 312 w 931"/>
                <a:gd name="T55" fmla="*/ 765 h 790"/>
                <a:gd name="T56" fmla="*/ 273 w 931"/>
                <a:gd name="T57" fmla="*/ 787 h 790"/>
                <a:gd name="T58" fmla="*/ 226 w 931"/>
                <a:gd name="T59" fmla="*/ 787 h 790"/>
                <a:gd name="T60" fmla="*/ 187 w 931"/>
                <a:gd name="T61" fmla="*/ 765 h 790"/>
                <a:gd name="T62" fmla="*/ 165 w 931"/>
                <a:gd name="T63" fmla="*/ 726 h 790"/>
                <a:gd name="T64" fmla="*/ 164 w 931"/>
                <a:gd name="T65" fmla="*/ 681 h 790"/>
                <a:gd name="T66" fmla="*/ 183 w 931"/>
                <a:gd name="T67" fmla="*/ 644 h 790"/>
                <a:gd name="T68" fmla="*/ 216 w 931"/>
                <a:gd name="T69" fmla="*/ 621 h 790"/>
                <a:gd name="T70" fmla="*/ 344 w 931"/>
                <a:gd name="T71" fmla="*/ 512 h 790"/>
                <a:gd name="T72" fmla="*/ 344 w 931"/>
                <a:gd name="T73" fmla="*/ 493 h 790"/>
                <a:gd name="T74" fmla="*/ 172 w 931"/>
                <a:gd name="T75" fmla="*/ 563 h 790"/>
                <a:gd name="T76" fmla="*/ 149 w 931"/>
                <a:gd name="T77" fmla="*/ 601 h 790"/>
                <a:gd name="T78" fmla="*/ 111 w 931"/>
                <a:gd name="T79" fmla="*/ 624 h 790"/>
                <a:gd name="T80" fmla="*/ 64 w 931"/>
                <a:gd name="T81" fmla="*/ 624 h 790"/>
                <a:gd name="T82" fmla="*/ 26 w 931"/>
                <a:gd name="T83" fmla="*/ 601 h 790"/>
                <a:gd name="T84" fmla="*/ 3 w 931"/>
                <a:gd name="T85" fmla="*/ 563 h 790"/>
                <a:gd name="T86" fmla="*/ 2 w 931"/>
                <a:gd name="T87" fmla="*/ 517 h 790"/>
                <a:gd name="T88" fmla="*/ 19 w 931"/>
                <a:gd name="T89" fmla="*/ 483 h 790"/>
                <a:gd name="T90" fmla="*/ 33 w 931"/>
                <a:gd name="T91" fmla="*/ 466 h 790"/>
                <a:gd name="T92" fmla="*/ 57 w 931"/>
                <a:gd name="T93" fmla="*/ 456 h 790"/>
                <a:gd name="T94" fmla="*/ 88 w 931"/>
                <a:gd name="T95" fmla="*/ 450 h 790"/>
                <a:gd name="T96" fmla="*/ 89 w 931"/>
                <a:gd name="T97" fmla="*/ 450 h 790"/>
                <a:gd name="T98" fmla="*/ 398 w 931"/>
                <a:gd name="T99" fmla="*/ 365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1" h="790">
                  <a:moveTo>
                    <a:pt x="398" y="0"/>
                  </a:moveTo>
                  <a:lnTo>
                    <a:pt x="507" y="0"/>
                  </a:lnTo>
                  <a:lnTo>
                    <a:pt x="507" y="371"/>
                  </a:lnTo>
                  <a:lnTo>
                    <a:pt x="560" y="383"/>
                  </a:lnTo>
                  <a:lnTo>
                    <a:pt x="776" y="428"/>
                  </a:lnTo>
                  <a:lnTo>
                    <a:pt x="790" y="414"/>
                  </a:lnTo>
                  <a:lnTo>
                    <a:pt x="805" y="405"/>
                  </a:lnTo>
                  <a:lnTo>
                    <a:pt x="824" y="397"/>
                  </a:lnTo>
                  <a:lnTo>
                    <a:pt x="844" y="395"/>
                  </a:lnTo>
                  <a:lnTo>
                    <a:pt x="867" y="398"/>
                  </a:lnTo>
                  <a:lnTo>
                    <a:pt x="888" y="407"/>
                  </a:lnTo>
                  <a:lnTo>
                    <a:pt x="905" y="421"/>
                  </a:lnTo>
                  <a:lnTo>
                    <a:pt x="919" y="439"/>
                  </a:lnTo>
                  <a:lnTo>
                    <a:pt x="928" y="460"/>
                  </a:lnTo>
                  <a:lnTo>
                    <a:pt x="931" y="484"/>
                  </a:lnTo>
                  <a:lnTo>
                    <a:pt x="928" y="508"/>
                  </a:lnTo>
                  <a:lnTo>
                    <a:pt x="919" y="528"/>
                  </a:lnTo>
                  <a:lnTo>
                    <a:pt x="905" y="546"/>
                  </a:lnTo>
                  <a:lnTo>
                    <a:pt x="888" y="560"/>
                  </a:lnTo>
                  <a:lnTo>
                    <a:pt x="867" y="569"/>
                  </a:lnTo>
                  <a:lnTo>
                    <a:pt x="844" y="572"/>
                  </a:lnTo>
                  <a:lnTo>
                    <a:pt x="824" y="570"/>
                  </a:lnTo>
                  <a:lnTo>
                    <a:pt x="805" y="564"/>
                  </a:lnTo>
                  <a:lnTo>
                    <a:pt x="790" y="553"/>
                  </a:lnTo>
                  <a:lnTo>
                    <a:pt x="776" y="540"/>
                  </a:lnTo>
                  <a:lnTo>
                    <a:pt x="567" y="496"/>
                  </a:lnTo>
                  <a:lnTo>
                    <a:pt x="676" y="614"/>
                  </a:lnTo>
                  <a:lnTo>
                    <a:pt x="679" y="613"/>
                  </a:lnTo>
                  <a:lnTo>
                    <a:pt x="681" y="613"/>
                  </a:lnTo>
                  <a:lnTo>
                    <a:pt x="704" y="616"/>
                  </a:lnTo>
                  <a:lnTo>
                    <a:pt x="726" y="625"/>
                  </a:lnTo>
                  <a:lnTo>
                    <a:pt x="744" y="639"/>
                  </a:lnTo>
                  <a:lnTo>
                    <a:pt x="758" y="657"/>
                  </a:lnTo>
                  <a:lnTo>
                    <a:pt x="766" y="679"/>
                  </a:lnTo>
                  <a:lnTo>
                    <a:pt x="769" y="702"/>
                  </a:lnTo>
                  <a:lnTo>
                    <a:pt x="766" y="726"/>
                  </a:lnTo>
                  <a:lnTo>
                    <a:pt x="758" y="746"/>
                  </a:lnTo>
                  <a:lnTo>
                    <a:pt x="744" y="765"/>
                  </a:lnTo>
                  <a:lnTo>
                    <a:pt x="726" y="779"/>
                  </a:lnTo>
                  <a:lnTo>
                    <a:pt x="704" y="787"/>
                  </a:lnTo>
                  <a:lnTo>
                    <a:pt x="681" y="790"/>
                  </a:lnTo>
                  <a:lnTo>
                    <a:pt x="659" y="787"/>
                  </a:lnTo>
                  <a:lnTo>
                    <a:pt x="637" y="779"/>
                  </a:lnTo>
                  <a:lnTo>
                    <a:pt x="619" y="765"/>
                  </a:lnTo>
                  <a:lnTo>
                    <a:pt x="605" y="746"/>
                  </a:lnTo>
                  <a:lnTo>
                    <a:pt x="597" y="726"/>
                  </a:lnTo>
                  <a:lnTo>
                    <a:pt x="594" y="702"/>
                  </a:lnTo>
                  <a:lnTo>
                    <a:pt x="594" y="695"/>
                  </a:lnTo>
                  <a:lnTo>
                    <a:pt x="595" y="687"/>
                  </a:lnTo>
                  <a:lnTo>
                    <a:pt x="466" y="545"/>
                  </a:lnTo>
                  <a:lnTo>
                    <a:pt x="332" y="673"/>
                  </a:lnTo>
                  <a:lnTo>
                    <a:pt x="336" y="687"/>
                  </a:lnTo>
                  <a:lnTo>
                    <a:pt x="337" y="702"/>
                  </a:lnTo>
                  <a:lnTo>
                    <a:pt x="334" y="726"/>
                  </a:lnTo>
                  <a:lnTo>
                    <a:pt x="326" y="746"/>
                  </a:lnTo>
                  <a:lnTo>
                    <a:pt x="312" y="765"/>
                  </a:lnTo>
                  <a:lnTo>
                    <a:pt x="294" y="779"/>
                  </a:lnTo>
                  <a:lnTo>
                    <a:pt x="273" y="787"/>
                  </a:lnTo>
                  <a:lnTo>
                    <a:pt x="249" y="790"/>
                  </a:lnTo>
                  <a:lnTo>
                    <a:pt x="226" y="787"/>
                  </a:lnTo>
                  <a:lnTo>
                    <a:pt x="206" y="779"/>
                  </a:lnTo>
                  <a:lnTo>
                    <a:pt x="187" y="765"/>
                  </a:lnTo>
                  <a:lnTo>
                    <a:pt x="174" y="746"/>
                  </a:lnTo>
                  <a:lnTo>
                    <a:pt x="165" y="726"/>
                  </a:lnTo>
                  <a:lnTo>
                    <a:pt x="162" y="702"/>
                  </a:lnTo>
                  <a:lnTo>
                    <a:pt x="164" y="681"/>
                  </a:lnTo>
                  <a:lnTo>
                    <a:pt x="172" y="661"/>
                  </a:lnTo>
                  <a:lnTo>
                    <a:pt x="183" y="644"/>
                  </a:lnTo>
                  <a:lnTo>
                    <a:pt x="198" y="630"/>
                  </a:lnTo>
                  <a:lnTo>
                    <a:pt x="216" y="621"/>
                  </a:lnTo>
                  <a:lnTo>
                    <a:pt x="236" y="615"/>
                  </a:lnTo>
                  <a:lnTo>
                    <a:pt x="344" y="512"/>
                  </a:lnTo>
                  <a:lnTo>
                    <a:pt x="373" y="485"/>
                  </a:lnTo>
                  <a:lnTo>
                    <a:pt x="344" y="493"/>
                  </a:lnTo>
                  <a:lnTo>
                    <a:pt x="175" y="539"/>
                  </a:lnTo>
                  <a:lnTo>
                    <a:pt x="172" y="563"/>
                  </a:lnTo>
                  <a:lnTo>
                    <a:pt x="163" y="584"/>
                  </a:lnTo>
                  <a:lnTo>
                    <a:pt x="149" y="601"/>
                  </a:lnTo>
                  <a:lnTo>
                    <a:pt x="132" y="615"/>
                  </a:lnTo>
                  <a:lnTo>
                    <a:pt x="111" y="624"/>
                  </a:lnTo>
                  <a:lnTo>
                    <a:pt x="88" y="627"/>
                  </a:lnTo>
                  <a:lnTo>
                    <a:pt x="64" y="624"/>
                  </a:lnTo>
                  <a:lnTo>
                    <a:pt x="43" y="615"/>
                  </a:lnTo>
                  <a:lnTo>
                    <a:pt x="26" y="601"/>
                  </a:lnTo>
                  <a:lnTo>
                    <a:pt x="12" y="583"/>
                  </a:lnTo>
                  <a:lnTo>
                    <a:pt x="3" y="563"/>
                  </a:lnTo>
                  <a:lnTo>
                    <a:pt x="0" y="539"/>
                  </a:lnTo>
                  <a:lnTo>
                    <a:pt x="2" y="517"/>
                  </a:lnTo>
                  <a:lnTo>
                    <a:pt x="9" y="499"/>
                  </a:lnTo>
                  <a:lnTo>
                    <a:pt x="19" y="483"/>
                  </a:lnTo>
                  <a:lnTo>
                    <a:pt x="34" y="469"/>
                  </a:lnTo>
                  <a:lnTo>
                    <a:pt x="33" y="466"/>
                  </a:lnTo>
                  <a:lnTo>
                    <a:pt x="43" y="463"/>
                  </a:lnTo>
                  <a:lnTo>
                    <a:pt x="57" y="456"/>
                  </a:lnTo>
                  <a:lnTo>
                    <a:pt x="72" y="451"/>
                  </a:lnTo>
                  <a:lnTo>
                    <a:pt x="88" y="450"/>
                  </a:lnTo>
                  <a:lnTo>
                    <a:pt x="89" y="450"/>
                  </a:lnTo>
                  <a:lnTo>
                    <a:pt x="89" y="450"/>
                  </a:lnTo>
                  <a:lnTo>
                    <a:pt x="344" y="380"/>
                  </a:lnTo>
                  <a:lnTo>
                    <a:pt x="398" y="365"/>
                  </a:lnTo>
                  <a:lnTo>
                    <a:pt x="3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7" name="Group 226"/>
          <p:cNvGrpSpPr/>
          <p:nvPr/>
        </p:nvGrpSpPr>
        <p:grpSpPr>
          <a:xfrm>
            <a:off x="0" y="6436311"/>
            <a:ext cx="12192000" cy="421689"/>
            <a:chOff x="-437322" y="6461667"/>
            <a:chExt cx="12192000" cy="485713"/>
          </a:xfrm>
          <a:solidFill>
            <a:srgbClr val="00AC98"/>
          </a:solidFill>
        </p:grpSpPr>
        <p:sp>
          <p:nvSpPr>
            <p:cNvPr id="228" name="Rectangle 227"/>
            <p:cNvSpPr/>
            <p:nvPr/>
          </p:nvSpPr>
          <p:spPr>
            <a:xfrm>
              <a:off x="-437322" y="6524047"/>
              <a:ext cx="12192000" cy="42333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TextBox 228"/>
            <p:cNvSpPr txBox="1"/>
            <p:nvPr/>
          </p:nvSpPr>
          <p:spPr>
            <a:xfrm>
              <a:off x="80189" y="6461667"/>
              <a:ext cx="2995629" cy="369332"/>
            </a:xfrm>
            <a:prstGeom prst="rect">
              <a:avLst/>
            </a:prstGeom>
            <a:grpFill/>
          </p:spPr>
          <p:txBody>
            <a:bodyPr wrap="square" rtlCol="0">
              <a:spAutoFit/>
            </a:bodyPr>
            <a:lstStyle/>
            <a:p>
              <a:endParaRPr lang="en-US" b="1" dirty="0">
                <a:solidFill>
                  <a:schemeClr val="bg1"/>
                </a:solidFill>
                <a:latin typeface="Arial Narrow" panose="020B0606020202030204" pitchFamily="34" charset="0"/>
              </a:endParaRPr>
            </a:p>
          </p:txBody>
        </p:sp>
      </p:grpSp>
      <p:sp>
        <p:nvSpPr>
          <p:cNvPr id="6" name="Rectangle 5">
            <a:extLst>
              <a:ext uri="{FF2B5EF4-FFF2-40B4-BE49-F238E27FC236}">
                <a16:creationId xmlns="" xmlns:a16="http://schemas.microsoft.com/office/drawing/2014/main" id="{3BB5C57F-A39F-7842-8790-5488DB6B19FA}"/>
              </a:ext>
            </a:extLst>
          </p:cNvPr>
          <p:cNvSpPr/>
          <p:nvPr/>
        </p:nvSpPr>
        <p:spPr>
          <a:xfrm>
            <a:off x="1898916" y="-282633"/>
            <a:ext cx="8547652" cy="369332"/>
          </a:xfrm>
          <a:prstGeom prst="rect">
            <a:avLst/>
          </a:prstGeom>
        </p:spPr>
        <p:txBody>
          <a:bodyPr wrap="square">
            <a:spAutoFit/>
          </a:bodyPr>
          <a:lstStyle/>
          <a:p>
            <a:pPr rtl="1"/>
            <a:r>
              <a:rPr lang="ar-MA" sz="1200" b="1" dirty="0">
                <a:latin typeface="Calibri" panose="020F0502020204030204" pitchFamily="34" charset="0"/>
                <a:ea typeface="Calibri" panose="020F0502020204030204" pitchFamily="34" charset="0"/>
                <a:cs typeface="Calibri" panose="020F0502020204030204" pitchFamily="34" charset="0"/>
              </a:rPr>
              <a:t> </a:t>
            </a:r>
            <a:r>
              <a:rPr lang="ar-MA" b="1" dirty="0"/>
              <a:t> </a:t>
            </a:r>
            <a:endParaRPr lang="fr-MA" dirty="0"/>
          </a:p>
        </p:txBody>
      </p:sp>
      <p:sp>
        <p:nvSpPr>
          <p:cNvPr id="233" name="Rectangle 232">
            <a:extLst>
              <a:ext uri="{FF2B5EF4-FFF2-40B4-BE49-F238E27FC236}">
                <a16:creationId xmlns="" xmlns:a16="http://schemas.microsoft.com/office/drawing/2014/main" id="{31915625-E6A5-8E4E-972D-42F616B145A4}"/>
              </a:ext>
            </a:extLst>
          </p:cNvPr>
          <p:cNvSpPr/>
          <p:nvPr/>
        </p:nvSpPr>
        <p:spPr>
          <a:xfrm>
            <a:off x="9765265" y="4222713"/>
            <a:ext cx="1989787" cy="9526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65000"/>
                  <a:lumOff val="35000"/>
                </a:schemeClr>
              </a:solidFill>
              <a:latin typeface="Arial" panose="020B0604020202020204" pitchFamily="34" charset="0"/>
              <a:cs typeface="Arial" panose="020B0604020202020204" pitchFamily="34" charset="0"/>
            </a:endParaRPr>
          </a:p>
        </p:txBody>
      </p:sp>
      <p:grpSp>
        <p:nvGrpSpPr>
          <p:cNvPr id="231" name="Group 79">
            <a:extLst>
              <a:ext uri="{FF2B5EF4-FFF2-40B4-BE49-F238E27FC236}">
                <a16:creationId xmlns="" xmlns:a16="http://schemas.microsoft.com/office/drawing/2014/main" id="{01DCCB64-AE79-0B41-854F-3ED9FF5AB90F}"/>
              </a:ext>
            </a:extLst>
          </p:cNvPr>
          <p:cNvGrpSpPr/>
          <p:nvPr/>
        </p:nvGrpSpPr>
        <p:grpSpPr>
          <a:xfrm>
            <a:off x="2540001" y="2013701"/>
            <a:ext cx="6705600" cy="3937851"/>
            <a:chOff x="3506788" y="1241425"/>
            <a:chExt cx="5176838" cy="5616576"/>
          </a:xfrm>
        </p:grpSpPr>
        <p:sp>
          <p:nvSpPr>
            <p:cNvPr id="232" name="Freeform 5">
              <a:extLst>
                <a:ext uri="{FF2B5EF4-FFF2-40B4-BE49-F238E27FC236}">
                  <a16:creationId xmlns="" xmlns:a16="http://schemas.microsoft.com/office/drawing/2014/main" id="{54E3A3DB-7FE5-3C4C-BDF3-2963DDF76415}"/>
                </a:ext>
              </a:extLst>
            </p:cNvPr>
            <p:cNvSpPr>
              <a:spLocks/>
            </p:cNvSpPr>
            <p:nvPr/>
          </p:nvSpPr>
          <p:spPr bwMode="auto">
            <a:xfrm>
              <a:off x="4200526" y="5394325"/>
              <a:ext cx="1524000" cy="1463675"/>
            </a:xfrm>
            <a:custGeom>
              <a:avLst/>
              <a:gdLst>
                <a:gd name="T0" fmla="*/ 0 w 688"/>
                <a:gd name="T1" fmla="*/ 0 h 661"/>
                <a:gd name="T2" fmla="*/ 0 w 688"/>
                <a:gd name="T3" fmla="*/ 246 h 661"/>
                <a:gd name="T4" fmla="*/ 82 w 688"/>
                <a:gd name="T5" fmla="*/ 328 h 661"/>
                <a:gd name="T6" fmla="*/ 606 w 688"/>
                <a:gd name="T7" fmla="*/ 328 h 661"/>
                <a:gd name="T8" fmla="*/ 688 w 688"/>
                <a:gd name="T9" fmla="*/ 409 h 661"/>
                <a:gd name="T10" fmla="*/ 688 w 688"/>
                <a:gd name="T11" fmla="*/ 661 h 661"/>
              </a:gdLst>
              <a:ahLst/>
              <a:cxnLst>
                <a:cxn ang="0">
                  <a:pos x="T0" y="T1"/>
                </a:cxn>
                <a:cxn ang="0">
                  <a:pos x="T2" y="T3"/>
                </a:cxn>
                <a:cxn ang="0">
                  <a:pos x="T4" y="T5"/>
                </a:cxn>
                <a:cxn ang="0">
                  <a:pos x="T6" y="T7"/>
                </a:cxn>
                <a:cxn ang="0">
                  <a:pos x="T8" y="T9"/>
                </a:cxn>
                <a:cxn ang="0">
                  <a:pos x="T10" y="T11"/>
                </a:cxn>
              </a:cxnLst>
              <a:rect l="0" t="0" r="r" b="b"/>
              <a:pathLst>
                <a:path w="688" h="661">
                  <a:moveTo>
                    <a:pt x="0" y="0"/>
                  </a:moveTo>
                  <a:cubicBezTo>
                    <a:pt x="0" y="246"/>
                    <a:pt x="0" y="246"/>
                    <a:pt x="0" y="246"/>
                  </a:cubicBezTo>
                  <a:cubicBezTo>
                    <a:pt x="0" y="291"/>
                    <a:pt x="37" y="328"/>
                    <a:pt x="82" y="328"/>
                  </a:cubicBezTo>
                  <a:cubicBezTo>
                    <a:pt x="606" y="328"/>
                    <a:pt x="606" y="328"/>
                    <a:pt x="606" y="328"/>
                  </a:cubicBezTo>
                  <a:cubicBezTo>
                    <a:pt x="651" y="328"/>
                    <a:pt x="688" y="364"/>
                    <a:pt x="688" y="409"/>
                  </a:cubicBezTo>
                  <a:cubicBezTo>
                    <a:pt x="688" y="661"/>
                    <a:pt x="688" y="661"/>
                    <a:pt x="688" y="661"/>
                  </a:cubicBezTo>
                </a:path>
              </a:pathLst>
            </a:custGeom>
            <a:noFill/>
            <a:ln w="79375" cap="flat">
              <a:solidFill>
                <a:schemeClr val="accent5"/>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 name="Freeform 6">
              <a:extLst>
                <a:ext uri="{FF2B5EF4-FFF2-40B4-BE49-F238E27FC236}">
                  <a16:creationId xmlns="" xmlns:a16="http://schemas.microsoft.com/office/drawing/2014/main" id="{265B08C3-C373-054D-96B3-DBB2FE81BBD4}"/>
                </a:ext>
              </a:extLst>
            </p:cNvPr>
            <p:cNvSpPr>
              <a:spLocks/>
            </p:cNvSpPr>
            <p:nvPr/>
          </p:nvSpPr>
          <p:spPr bwMode="auto">
            <a:xfrm>
              <a:off x="4165601" y="4892675"/>
              <a:ext cx="69850" cy="300038"/>
            </a:xfrm>
            <a:custGeom>
              <a:avLst/>
              <a:gdLst>
                <a:gd name="T0" fmla="*/ 32 w 32"/>
                <a:gd name="T1" fmla="*/ 0 h 136"/>
                <a:gd name="T2" fmla="*/ 0 w 32"/>
                <a:gd name="T3" fmla="*/ 0 h 136"/>
                <a:gd name="T4" fmla="*/ 1 w 32"/>
                <a:gd name="T5" fmla="*/ 25 h 136"/>
                <a:gd name="T6" fmla="*/ 1 w 32"/>
                <a:gd name="T7" fmla="*/ 136 h 136"/>
                <a:gd name="T8" fmla="*/ 30 w 32"/>
                <a:gd name="T9" fmla="*/ 136 h 136"/>
                <a:gd name="T10" fmla="*/ 30 w 32"/>
                <a:gd name="T11" fmla="*/ 25 h 136"/>
                <a:gd name="T12" fmla="*/ 32 w 32"/>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32" h="136">
                  <a:moveTo>
                    <a:pt x="32" y="0"/>
                  </a:moveTo>
                  <a:cubicBezTo>
                    <a:pt x="0" y="0"/>
                    <a:pt x="0" y="0"/>
                    <a:pt x="0" y="0"/>
                  </a:cubicBezTo>
                  <a:cubicBezTo>
                    <a:pt x="2" y="14"/>
                    <a:pt x="1" y="25"/>
                    <a:pt x="1" y="25"/>
                  </a:cubicBezTo>
                  <a:cubicBezTo>
                    <a:pt x="1" y="136"/>
                    <a:pt x="1" y="136"/>
                    <a:pt x="1" y="136"/>
                  </a:cubicBezTo>
                  <a:cubicBezTo>
                    <a:pt x="30" y="136"/>
                    <a:pt x="30" y="136"/>
                    <a:pt x="30" y="136"/>
                  </a:cubicBezTo>
                  <a:cubicBezTo>
                    <a:pt x="30" y="25"/>
                    <a:pt x="30" y="25"/>
                    <a:pt x="30" y="25"/>
                  </a:cubicBezTo>
                  <a:cubicBezTo>
                    <a:pt x="30" y="25"/>
                    <a:pt x="30" y="14"/>
                    <a:pt x="32"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35" name="Freeform 7">
              <a:extLst>
                <a:ext uri="{FF2B5EF4-FFF2-40B4-BE49-F238E27FC236}">
                  <a16:creationId xmlns="" xmlns:a16="http://schemas.microsoft.com/office/drawing/2014/main" id="{72A97B1A-028F-0B44-9DD2-B7E5B3C86B53}"/>
                </a:ext>
              </a:extLst>
            </p:cNvPr>
            <p:cNvSpPr>
              <a:spLocks/>
            </p:cNvSpPr>
            <p:nvPr/>
          </p:nvSpPr>
          <p:spPr bwMode="auto">
            <a:xfrm>
              <a:off x="4260851" y="4781550"/>
              <a:ext cx="120650" cy="88900"/>
            </a:xfrm>
            <a:custGeom>
              <a:avLst/>
              <a:gdLst>
                <a:gd name="T0" fmla="*/ 41 w 55"/>
                <a:gd name="T1" fmla="*/ 4 h 40"/>
                <a:gd name="T2" fmla="*/ 26 w 55"/>
                <a:gd name="T3" fmla="*/ 0 h 40"/>
                <a:gd name="T4" fmla="*/ 0 w 55"/>
                <a:gd name="T5" fmla="*/ 40 h 40"/>
                <a:gd name="T6" fmla="*/ 36 w 55"/>
                <a:gd name="T7" fmla="*/ 40 h 40"/>
                <a:gd name="T8" fmla="*/ 54 w 55"/>
                <a:gd name="T9" fmla="*/ 28 h 40"/>
                <a:gd name="T10" fmla="*/ 41 w 55"/>
                <a:gd name="T11" fmla="*/ 4 h 40"/>
              </a:gdLst>
              <a:ahLst/>
              <a:cxnLst>
                <a:cxn ang="0">
                  <a:pos x="T0" y="T1"/>
                </a:cxn>
                <a:cxn ang="0">
                  <a:pos x="T2" y="T3"/>
                </a:cxn>
                <a:cxn ang="0">
                  <a:pos x="T4" y="T5"/>
                </a:cxn>
                <a:cxn ang="0">
                  <a:pos x="T6" y="T7"/>
                </a:cxn>
                <a:cxn ang="0">
                  <a:pos x="T8" y="T9"/>
                </a:cxn>
                <a:cxn ang="0">
                  <a:pos x="T10" y="T11"/>
                </a:cxn>
              </a:cxnLst>
              <a:rect l="0" t="0" r="r" b="b"/>
              <a:pathLst>
                <a:path w="55" h="40">
                  <a:moveTo>
                    <a:pt x="41" y="4"/>
                  </a:moveTo>
                  <a:cubicBezTo>
                    <a:pt x="35" y="1"/>
                    <a:pt x="31" y="0"/>
                    <a:pt x="26" y="0"/>
                  </a:cubicBezTo>
                  <a:cubicBezTo>
                    <a:pt x="10" y="0"/>
                    <a:pt x="3" y="23"/>
                    <a:pt x="0" y="40"/>
                  </a:cubicBezTo>
                  <a:cubicBezTo>
                    <a:pt x="36" y="40"/>
                    <a:pt x="36" y="40"/>
                    <a:pt x="36" y="40"/>
                  </a:cubicBezTo>
                  <a:cubicBezTo>
                    <a:pt x="45" y="40"/>
                    <a:pt x="52" y="35"/>
                    <a:pt x="54" y="28"/>
                  </a:cubicBezTo>
                  <a:cubicBezTo>
                    <a:pt x="55" y="21"/>
                    <a:pt x="53" y="11"/>
                    <a:pt x="41" y="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36" name="Freeform 8">
              <a:extLst>
                <a:ext uri="{FF2B5EF4-FFF2-40B4-BE49-F238E27FC236}">
                  <a16:creationId xmlns="" xmlns:a16="http://schemas.microsoft.com/office/drawing/2014/main" id="{689BA172-4B62-3D4A-B0E8-639E04031DE1}"/>
                </a:ext>
              </a:extLst>
            </p:cNvPr>
            <p:cNvSpPr>
              <a:spLocks/>
            </p:cNvSpPr>
            <p:nvPr/>
          </p:nvSpPr>
          <p:spPr bwMode="auto">
            <a:xfrm>
              <a:off x="4016376" y="4781550"/>
              <a:ext cx="123825" cy="88900"/>
            </a:xfrm>
            <a:custGeom>
              <a:avLst/>
              <a:gdLst>
                <a:gd name="T0" fmla="*/ 30 w 56"/>
                <a:gd name="T1" fmla="*/ 0 h 40"/>
                <a:gd name="T2" fmla="*/ 15 w 56"/>
                <a:gd name="T3" fmla="*/ 4 h 40"/>
                <a:gd name="T4" fmla="*/ 2 w 56"/>
                <a:gd name="T5" fmla="*/ 28 h 40"/>
                <a:gd name="T6" fmla="*/ 20 w 56"/>
                <a:gd name="T7" fmla="*/ 40 h 40"/>
                <a:gd name="T8" fmla="*/ 56 w 56"/>
                <a:gd name="T9" fmla="*/ 40 h 40"/>
                <a:gd name="T10" fmla="*/ 30 w 56"/>
                <a:gd name="T11" fmla="*/ 0 h 40"/>
              </a:gdLst>
              <a:ahLst/>
              <a:cxnLst>
                <a:cxn ang="0">
                  <a:pos x="T0" y="T1"/>
                </a:cxn>
                <a:cxn ang="0">
                  <a:pos x="T2" y="T3"/>
                </a:cxn>
                <a:cxn ang="0">
                  <a:pos x="T4" y="T5"/>
                </a:cxn>
                <a:cxn ang="0">
                  <a:pos x="T6" y="T7"/>
                </a:cxn>
                <a:cxn ang="0">
                  <a:pos x="T8" y="T9"/>
                </a:cxn>
                <a:cxn ang="0">
                  <a:pos x="T10" y="T11"/>
                </a:cxn>
              </a:cxnLst>
              <a:rect l="0" t="0" r="r" b="b"/>
              <a:pathLst>
                <a:path w="56" h="40">
                  <a:moveTo>
                    <a:pt x="30" y="0"/>
                  </a:moveTo>
                  <a:cubicBezTo>
                    <a:pt x="25" y="0"/>
                    <a:pt x="21" y="1"/>
                    <a:pt x="15" y="4"/>
                  </a:cubicBezTo>
                  <a:cubicBezTo>
                    <a:pt x="3" y="11"/>
                    <a:pt x="0" y="21"/>
                    <a:pt x="2" y="28"/>
                  </a:cubicBezTo>
                  <a:cubicBezTo>
                    <a:pt x="4" y="35"/>
                    <a:pt x="11" y="40"/>
                    <a:pt x="20" y="40"/>
                  </a:cubicBezTo>
                  <a:cubicBezTo>
                    <a:pt x="56" y="40"/>
                    <a:pt x="56" y="40"/>
                    <a:pt x="56" y="40"/>
                  </a:cubicBezTo>
                  <a:cubicBezTo>
                    <a:pt x="53" y="23"/>
                    <a:pt x="46" y="0"/>
                    <a:pt x="30"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37" name="Freeform 9">
              <a:extLst>
                <a:ext uri="{FF2B5EF4-FFF2-40B4-BE49-F238E27FC236}">
                  <a16:creationId xmlns="" xmlns:a16="http://schemas.microsoft.com/office/drawing/2014/main" id="{8B06266A-6B2C-F94D-A636-CFED5F870F06}"/>
                </a:ext>
              </a:extLst>
            </p:cNvPr>
            <p:cNvSpPr>
              <a:spLocks noEditPoints="1"/>
            </p:cNvSpPr>
            <p:nvPr/>
          </p:nvSpPr>
          <p:spPr bwMode="auto">
            <a:xfrm>
              <a:off x="3867151" y="4454525"/>
              <a:ext cx="658813" cy="968375"/>
            </a:xfrm>
            <a:custGeom>
              <a:avLst/>
              <a:gdLst>
                <a:gd name="T0" fmla="*/ 139 w 297"/>
                <a:gd name="T1" fmla="*/ 6 h 438"/>
                <a:gd name="T2" fmla="*/ 3 w 297"/>
                <a:gd name="T3" fmla="*/ 142 h 438"/>
                <a:gd name="T4" fmla="*/ 50 w 297"/>
                <a:gd name="T5" fmla="*/ 261 h 438"/>
                <a:gd name="T6" fmla="*/ 86 w 297"/>
                <a:gd name="T7" fmla="*/ 342 h 438"/>
                <a:gd name="T8" fmla="*/ 86 w 297"/>
                <a:gd name="T9" fmla="*/ 394 h 438"/>
                <a:gd name="T10" fmla="*/ 105 w 297"/>
                <a:gd name="T11" fmla="*/ 414 h 438"/>
                <a:gd name="T12" fmla="*/ 116 w 297"/>
                <a:gd name="T13" fmla="*/ 414 h 438"/>
                <a:gd name="T14" fmla="*/ 150 w 297"/>
                <a:gd name="T15" fmla="*/ 438 h 438"/>
                <a:gd name="T16" fmla="*/ 184 w 297"/>
                <a:gd name="T17" fmla="*/ 414 h 438"/>
                <a:gd name="T18" fmla="*/ 195 w 297"/>
                <a:gd name="T19" fmla="*/ 414 h 438"/>
                <a:gd name="T20" fmla="*/ 214 w 297"/>
                <a:gd name="T21" fmla="*/ 394 h 438"/>
                <a:gd name="T22" fmla="*/ 214 w 297"/>
                <a:gd name="T23" fmla="*/ 342 h 438"/>
                <a:gd name="T24" fmla="*/ 249 w 297"/>
                <a:gd name="T25" fmla="*/ 261 h 438"/>
                <a:gd name="T26" fmla="*/ 297 w 297"/>
                <a:gd name="T27" fmla="*/ 153 h 438"/>
                <a:gd name="T28" fmla="*/ 139 w 297"/>
                <a:gd name="T29" fmla="*/ 6 h 438"/>
                <a:gd name="T30" fmla="*/ 240 w 297"/>
                <a:gd name="T31" fmla="*/ 178 h 438"/>
                <a:gd name="T32" fmla="*/ 213 w 297"/>
                <a:gd name="T33" fmla="*/ 198 h 438"/>
                <a:gd name="T34" fmla="*/ 176 w 297"/>
                <a:gd name="T35" fmla="*/ 198 h 438"/>
                <a:gd name="T36" fmla="*/ 174 w 297"/>
                <a:gd name="T37" fmla="*/ 223 h 438"/>
                <a:gd name="T38" fmla="*/ 174 w 297"/>
                <a:gd name="T39" fmla="*/ 334 h 438"/>
                <a:gd name="T40" fmla="*/ 197 w 297"/>
                <a:gd name="T41" fmla="*/ 334 h 438"/>
                <a:gd name="T42" fmla="*/ 202 w 297"/>
                <a:gd name="T43" fmla="*/ 338 h 438"/>
                <a:gd name="T44" fmla="*/ 197 w 297"/>
                <a:gd name="T45" fmla="*/ 343 h 438"/>
                <a:gd name="T46" fmla="*/ 141 w 297"/>
                <a:gd name="T47" fmla="*/ 343 h 438"/>
                <a:gd name="T48" fmla="*/ 199 w 297"/>
                <a:gd name="T49" fmla="*/ 358 h 438"/>
                <a:gd name="T50" fmla="*/ 202 w 297"/>
                <a:gd name="T51" fmla="*/ 363 h 438"/>
                <a:gd name="T52" fmla="*/ 198 w 297"/>
                <a:gd name="T53" fmla="*/ 368 h 438"/>
                <a:gd name="T54" fmla="*/ 141 w 297"/>
                <a:gd name="T55" fmla="*/ 370 h 438"/>
                <a:gd name="T56" fmla="*/ 198 w 297"/>
                <a:gd name="T57" fmla="*/ 383 h 438"/>
                <a:gd name="T58" fmla="*/ 202 w 297"/>
                <a:gd name="T59" fmla="*/ 388 h 438"/>
                <a:gd name="T60" fmla="*/ 197 w 297"/>
                <a:gd name="T61" fmla="*/ 392 h 438"/>
                <a:gd name="T62" fmla="*/ 102 w 297"/>
                <a:gd name="T63" fmla="*/ 392 h 438"/>
                <a:gd name="T64" fmla="*/ 98 w 297"/>
                <a:gd name="T65" fmla="*/ 387 h 438"/>
                <a:gd name="T66" fmla="*/ 102 w 297"/>
                <a:gd name="T67" fmla="*/ 383 h 438"/>
                <a:gd name="T68" fmla="*/ 151 w 297"/>
                <a:gd name="T69" fmla="*/ 383 h 438"/>
                <a:gd name="T70" fmla="*/ 101 w 297"/>
                <a:gd name="T71" fmla="*/ 372 h 438"/>
                <a:gd name="T72" fmla="*/ 98 w 297"/>
                <a:gd name="T73" fmla="*/ 367 h 438"/>
                <a:gd name="T74" fmla="*/ 102 w 297"/>
                <a:gd name="T75" fmla="*/ 362 h 438"/>
                <a:gd name="T76" fmla="*/ 165 w 297"/>
                <a:gd name="T77" fmla="*/ 360 h 438"/>
                <a:gd name="T78" fmla="*/ 101 w 297"/>
                <a:gd name="T79" fmla="*/ 343 h 438"/>
                <a:gd name="T80" fmla="*/ 98 w 297"/>
                <a:gd name="T81" fmla="*/ 338 h 438"/>
                <a:gd name="T82" fmla="*/ 102 w 297"/>
                <a:gd name="T83" fmla="*/ 334 h 438"/>
                <a:gd name="T84" fmla="*/ 126 w 297"/>
                <a:gd name="T85" fmla="*/ 334 h 438"/>
                <a:gd name="T86" fmla="*/ 126 w 297"/>
                <a:gd name="T87" fmla="*/ 223 h 438"/>
                <a:gd name="T88" fmla="*/ 124 w 297"/>
                <a:gd name="T89" fmla="*/ 198 h 438"/>
                <a:gd name="T90" fmla="*/ 87 w 297"/>
                <a:gd name="T91" fmla="*/ 198 h 438"/>
                <a:gd name="T92" fmla="*/ 60 w 297"/>
                <a:gd name="T93" fmla="*/ 178 h 438"/>
                <a:gd name="T94" fmla="*/ 78 w 297"/>
                <a:gd name="T95" fmla="*/ 144 h 438"/>
                <a:gd name="T96" fmla="*/ 97 w 297"/>
                <a:gd name="T97" fmla="*/ 138 h 438"/>
                <a:gd name="T98" fmla="*/ 133 w 297"/>
                <a:gd name="T99" fmla="*/ 188 h 438"/>
                <a:gd name="T100" fmla="*/ 167 w 297"/>
                <a:gd name="T101" fmla="*/ 188 h 438"/>
                <a:gd name="T102" fmla="*/ 203 w 297"/>
                <a:gd name="T103" fmla="*/ 138 h 438"/>
                <a:gd name="T104" fmla="*/ 222 w 297"/>
                <a:gd name="T105" fmla="*/ 144 h 438"/>
                <a:gd name="T106" fmla="*/ 240 w 297"/>
                <a:gd name="T107" fmla="*/ 17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7" h="438">
                  <a:moveTo>
                    <a:pt x="139" y="6"/>
                  </a:moveTo>
                  <a:cubicBezTo>
                    <a:pt x="67" y="11"/>
                    <a:pt x="8" y="70"/>
                    <a:pt x="3" y="142"/>
                  </a:cubicBezTo>
                  <a:cubicBezTo>
                    <a:pt x="0" y="189"/>
                    <a:pt x="18" y="232"/>
                    <a:pt x="50" y="261"/>
                  </a:cubicBezTo>
                  <a:cubicBezTo>
                    <a:pt x="72" y="282"/>
                    <a:pt x="86" y="311"/>
                    <a:pt x="86" y="342"/>
                  </a:cubicBezTo>
                  <a:cubicBezTo>
                    <a:pt x="86" y="394"/>
                    <a:pt x="86" y="394"/>
                    <a:pt x="86" y="394"/>
                  </a:cubicBezTo>
                  <a:cubicBezTo>
                    <a:pt x="86" y="405"/>
                    <a:pt x="94" y="414"/>
                    <a:pt x="105" y="414"/>
                  </a:cubicBezTo>
                  <a:cubicBezTo>
                    <a:pt x="116" y="414"/>
                    <a:pt x="116" y="414"/>
                    <a:pt x="116" y="414"/>
                  </a:cubicBezTo>
                  <a:cubicBezTo>
                    <a:pt x="121" y="428"/>
                    <a:pt x="134" y="438"/>
                    <a:pt x="150" y="438"/>
                  </a:cubicBezTo>
                  <a:cubicBezTo>
                    <a:pt x="166" y="438"/>
                    <a:pt x="179" y="428"/>
                    <a:pt x="184" y="414"/>
                  </a:cubicBezTo>
                  <a:cubicBezTo>
                    <a:pt x="195" y="414"/>
                    <a:pt x="195" y="414"/>
                    <a:pt x="195" y="414"/>
                  </a:cubicBezTo>
                  <a:cubicBezTo>
                    <a:pt x="205" y="414"/>
                    <a:pt x="214" y="405"/>
                    <a:pt x="214" y="394"/>
                  </a:cubicBezTo>
                  <a:cubicBezTo>
                    <a:pt x="214" y="342"/>
                    <a:pt x="214" y="342"/>
                    <a:pt x="214" y="342"/>
                  </a:cubicBezTo>
                  <a:cubicBezTo>
                    <a:pt x="214" y="311"/>
                    <a:pt x="227" y="282"/>
                    <a:pt x="249" y="261"/>
                  </a:cubicBezTo>
                  <a:cubicBezTo>
                    <a:pt x="279" y="235"/>
                    <a:pt x="297" y="196"/>
                    <a:pt x="297" y="153"/>
                  </a:cubicBezTo>
                  <a:cubicBezTo>
                    <a:pt x="297" y="68"/>
                    <a:pt x="225" y="0"/>
                    <a:pt x="139" y="6"/>
                  </a:cubicBezTo>
                  <a:close/>
                  <a:moveTo>
                    <a:pt x="240" y="178"/>
                  </a:moveTo>
                  <a:cubicBezTo>
                    <a:pt x="237" y="190"/>
                    <a:pt x="226" y="198"/>
                    <a:pt x="213" y="198"/>
                  </a:cubicBezTo>
                  <a:cubicBezTo>
                    <a:pt x="176" y="198"/>
                    <a:pt x="176" y="198"/>
                    <a:pt x="176" y="198"/>
                  </a:cubicBezTo>
                  <a:cubicBezTo>
                    <a:pt x="174" y="212"/>
                    <a:pt x="174" y="223"/>
                    <a:pt x="174" y="223"/>
                  </a:cubicBezTo>
                  <a:cubicBezTo>
                    <a:pt x="174" y="334"/>
                    <a:pt x="174" y="334"/>
                    <a:pt x="174" y="334"/>
                  </a:cubicBezTo>
                  <a:cubicBezTo>
                    <a:pt x="197" y="334"/>
                    <a:pt x="197" y="334"/>
                    <a:pt x="197" y="334"/>
                  </a:cubicBezTo>
                  <a:cubicBezTo>
                    <a:pt x="200" y="334"/>
                    <a:pt x="202" y="336"/>
                    <a:pt x="202" y="338"/>
                  </a:cubicBezTo>
                  <a:cubicBezTo>
                    <a:pt x="202" y="341"/>
                    <a:pt x="200" y="343"/>
                    <a:pt x="197" y="343"/>
                  </a:cubicBezTo>
                  <a:cubicBezTo>
                    <a:pt x="141" y="343"/>
                    <a:pt x="141" y="343"/>
                    <a:pt x="141" y="343"/>
                  </a:cubicBezTo>
                  <a:cubicBezTo>
                    <a:pt x="199" y="358"/>
                    <a:pt x="199" y="358"/>
                    <a:pt x="199" y="358"/>
                  </a:cubicBezTo>
                  <a:cubicBezTo>
                    <a:pt x="201" y="359"/>
                    <a:pt x="203" y="361"/>
                    <a:pt x="202" y="363"/>
                  </a:cubicBezTo>
                  <a:cubicBezTo>
                    <a:pt x="202" y="366"/>
                    <a:pt x="200" y="368"/>
                    <a:pt x="198" y="368"/>
                  </a:cubicBezTo>
                  <a:cubicBezTo>
                    <a:pt x="141" y="370"/>
                    <a:pt x="141" y="370"/>
                    <a:pt x="141" y="370"/>
                  </a:cubicBezTo>
                  <a:cubicBezTo>
                    <a:pt x="198" y="383"/>
                    <a:pt x="198" y="383"/>
                    <a:pt x="198" y="383"/>
                  </a:cubicBezTo>
                  <a:cubicBezTo>
                    <a:pt x="201" y="383"/>
                    <a:pt x="203" y="385"/>
                    <a:pt x="202" y="388"/>
                  </a:cubicBezTo>
                  <a:cubicBezTo>
                    <a:pt x="202" y="390"/>
                    <a:pt x="200" y="392"/>
                    <a:pt x="197" y="392"/>
                  </a:cubicBezTo>
                  <a:cubicBezTo>
                    <a:pt x="102" y="392"/>
                    <a:pt x="102" y="392"/>
                    <a:pt x="102" y="392"/>
                  </a:cubicBezTo>
                  <a:cubicBezTo>
                    <a:pt x="100" y="392"/>
                    <a:pt x="98" y="390"/>
                    <a:pt x="98" y="387"/>
                  </a:cubicBezTo>
                  <a:cubicBezTo>
                    <a:pt x="98" y="385"/>
                    <a:pt x="100" y="383"/>
                    <a:pt x="102" y="383"/>
                  </a:cubicBezTo>
                  <a:cubicBezTo>
                    <a:pt x="151" y="383"/>
                    <a:pt x="151" y="383"/>
                    <a:pt x="151" y="383"/>
                  </a:cubicBezTo>
                  <a:cubicBezTo>
                    <a:pt x="101" y="372"/>
                    <a:pt x="101" y="372"/>
                    <a:pt x="101" y="372"/>
                  </a:cubicBezTo>
                  <a:cubicBezTo>
                    <a:pt x="99" y="372"/>
                    <a:pt x="97" y="369"/>
                    <a:pt x="98" y="367"/>
                  </a:cubicBezTo>
                  <a:cubicBezTo>
                    <a:pt x="98" y="365"/>
                    <a:pt x="100" y="363"/>
                    <a:pt x="102" y="362"/>
                  </a:cubicBezTo>
                  <a:cubicBezTo>
                    <a:pt x="165" y="360"/>
                    <a:pt x="165" y="360"/>
                    <a:pt x="165" y="360"/>
                  </a:cubicBezTo>
                  <a:cubicBezTo>
                    <a:pt x="101" y="343"/>
                    <a:pt x="101" y="343"/>
                    <a:pt x="101" y="343"/>
                  </a:cubicBezTo>
                  <a:cubicBezTo>
                    <a:pt x="99" y="343"/>
                    <a:pt x="97" y="340"/>
                    <a:pt x="98" y="338"/>
                  </a:cubicBezTo>
                  <a:cubicBezTo>
                    <a:pt x="98" y="335"/>
                    <a:pt x="100" y="334"/>
                    <a:pt x="102" y="334"/>
                  </a:cubicBezTo>
                  <a:cubicBezTo>
                    <a:pt x="126" y="334"/>
                    <a:pt x="126" y="334"/>
                    <a:pt x="126" y="334"/>
                  </a:cubicBezTo>
                  <a:cubicBezTo>
                    <a:pt x="126" y="223"/>
                    <a:pt x="126" y="223"/>
                    <a:pt x="126" y="223"/>
                  </a:cubicBezTo>
                  <a:cubicBezTo>
                    <a:pt x="126" y="223"/>
                    <a:pt x="126" y="212"/>
                    <a:pt x="124" y="198"/>
                  </a:cubicBezTo>
                  <a:cubicBezTo>
                    <a:pt x="87" y="198"/>
                    <a:pt x="87" y="198"/>
                    <a:pt x="87" y="198"/>
                  </a:cubicBezTo>
                  <a:cubicBezTo>
                    <a:pt x="74" y="198"/>
                    <a:pt x="63" y="190"/>
                    <a:pt x="60" y="178"/>
                  </a:cubicBezTo>
                  <a:cubicBezTo>
                    <a:pt x="56" y="165"/>
                    <a:pt x="63" y="151"/>
                    <a:pt x="78" y="144"/>
                  </a:cubicBezTo>
                  <a:cubicBezTo>
                    <a:pt x="84" y="140"/>
                    <a:pt x="91" y="138"/>
                    <a:pt x="97" y="138"/>
                  </a:cubicBezTo>
                  <a:cubicBezTo>
                    <a:pt x="109" y="138"/>
                    <a:pt x="126" y="147"/>
                    <a:pt x="133" y="188"/>
                  </a:cubicBezTo>
                  <a:cubicBezTo>
                    <a:pt x="167" y="188"/>
                    <a:pt x="167" y="188"/>
                    <a:pt x="167" y="188"/>
                  </a:cubicBezTo>
                  <a:cubicBezTo>
                    <a:pt x="174" y="147"/>
                    <a:pt x="191" y="138"/>
                    <a:pt x="203" y="138"/>
                  </a:cubicBezTo>
                  <a:cubicBezTo>
                    <a:pt x="209" y="138"/>
                    <a:pt x="216" y="140"/>
                    <a:pt x="222" y="144"/>
                  </a:cubicBezTo>
                  <a:cubicBezTo>
                    <a:pt x="236" y="151"/>
                    <a:pt x="243" y="165"/>
                    <a:pt x="240" y="17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38" name="Freeform 10">
              <a:extLst>
                <a:ext uri="{FF2B5EF4-FFF2-40B4-BE49-F238E27FC236}">
                  <a16:creationId xmlns="" xmlns:a16="http://schemas.microsoft.com/office/drawing/2014/main" id="{29155A37-4E6E-C94C-B217-FAE1A00F4573}"/>
                </a:ext>
              </a:extLst>
            </p:cNvPr>
            <p:cNvSpPr>
              <a:spLocks noEditPoints="1"/>
            </p:cNvSpPr>
            <p:nvPr/>
          </p:nvSpPr>
          <p:spPr bwMode="auto">
            <a:xfrm>
              <a:off x="8056563" y="3081338"/>
              <a:ext cx="627063" cy="730250"/>
            </a:xfrm>
            <a:custGeom>
              <a:avLst/>
              <a:gdLst>
                <a:gd name="T0" fmla="*/ 194 w 283"/>
                <a:gd name="T1" fmla="*/ 330 h 330"/>
                <a:gd name="T2" fmla="*/ 89 w 283"/>
                <a:gd name="T3" fmla="*/ 330 h 330"/>
                <a:gd name="T4" fmla="*/ 85 w 283"/>
                <a:gd name="T5" fmla="*/ 325 h 330"/>
                <a:gd name="T6" fmla="*/ 86 w 283"/>
                <a:gd name="T7" fmla="*/ 322 h 330"/>
                <a:gd name="T8" fmla="*/ 43 w 283"/>
                <a:gd name="T9" fmla="*/ 229 h 330"/>
                <a:gd name="T10" fmla="*/ 0 w 283"/>
                <a:gd name="T11" fmla="*/ 132 h 330"/>
                <a:gd name="T12" fmla="*/ 142 w 283"/>
                <a:gd name="T13" fmla="*/ 0 h 330"/>
                <a:gd name="T14" fmla="*/ 240 w 283"/>
                <a:gd name="T15" fmla="*/ 40 h 330"/>
                <a:gd name="T16" fmla="*/ 283 w 283"/>
                <a:gd name="T17" fmla="*/ 132 h 330"/>
                <a:gd name="T18" fmla="*/ 240 w 283"/>
                <a:gd name="T19" fmla="*/ 229 h 330"/>
                <a:gd name="T20" fmla="*/ 197 w 283"/>
                <a:gd name="T21" fmla="*/ 322 h 330"/>
                <a:gd name="T22" fmla="*/ 199 w 283"/>
                <a:gd name="T23" fmla="*/ 325 h 330"/>
                <a:gd name="T24" fmla="*/ 194 w 283"/>
                <a:gd name="T25" fmla="*/ 330 h 330"/>
                <a:gd name="T26" fmla="*/ 95 w 283"/>
                <a:gd name="T27" fmla="*/ 320 h 330"/>
                <a:gd name="T28" fmla="*/ 188 w 283"/>
                <a:gd name="T29" fmla="*/ 320 h 330"/>
                <a:gd name="T30" fmla="*/ 232 w 283"/>
                <a:gd name="T31" fmla="*/ 224 h 330"/>
                <a:gd name="T32" fmla="*/ 274 w 283"/>
                <a:gd name="T33" fmla="*/ 132 h 330"/>
                <a:gd name="T34" fmla="*/ 142 w 283"/>
                <a:gd name="T35" fmla="*/ 9 h 330"/>
                <a:gd name="T36" fmla="*/ 9 w 283"/>
                <a:gd name="T37" fmla="*/ 132 h 330"/>
                <a:gd name="T38" fmla="*/ 51 w 283"/>
                <a:gd name="T39" fmla="*/ 224 h 330"/>
                <a:gd name="T40" fmla="*/ 95 w 283"/>
                <a:gd name="T41" fmla="*/ 32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3" h="330">
                  <a:moveTo>
                    <a:pt x="194" y="330"/>
                  </a:moveTo>
                  <a:cubicBezTo>
                    <a:pt x="89" y="330"/>
                    <a:pt x="89" y="330"/>
                    <a:pt x="89" y="330"/>
                  </a:cubicBezTo>
                  <a:cubicBezTo>
                    <a:pt x="87" y="330"/>
                    <a:pt x="85" y="328"/>
                    <a:pt x="85" y="325"/>
                  </a:cubicBezTo>
                  <a:cubicBezTo>
                    <a:pt x="85" y="324"/>
                    <a:pt x="85" y="323"/>
                    <a:pt x="86" y="322"/>
                  </a:cubicBezTo>
                  <a:cubicBezTo>
                    <a:pt x="85" y="287"/>
                    <a:pt x="64" y="258"/>
                    <a:pt x="43" y="229"/>
                  </a:cubicBezTo>
                  <a:cubicBezTo>
                    <a:pt x="22" y="200"/>
                    <a:pt x="0" y="169"/>
                    <a:pt x="0" y="132"/>
                  </a:cubicBezTo>
                  <a:cubicBezTo>
                    <a:pt x="0" y="68"/>
                    <a:pt x="54" y="0"/>
                    <a:pt x="142" y="0"/>
                  </a:cubicBezTo>
                  <a:cubicBezTo>
                    <a:pt x="177" y="0"/>
                    <a:pt x="213" y="14"/>
                    <a:pt x="240" y="40"/>
                  </a:cubicBezTo>
                  <a:cubicBezTo>
                    <a:pt x="267" y="65"/>
                    <a:pt x="283" y="99"/>
                    <a:pt x="283" y="132"/>
                  </a:cubicBezTo>
                  <a:cubicBezTo>
                    <a:pt x="283" y="169"/>
                    <a:pt x="261" y="200"/>
                    <a:pt x="240" y="229"/>
                  </a:cubicBezTo>
                  <a:cubicBezTo>
                    <a:pt x="219" y="258"/>
                    <a:pt x="199" y="287"/>
                    <a:pt x="197" y="322"/>
                  </a:cubicBezTo>
                  <a:cubicBezTo>
                    <a:pt x="198" y="323"/>
                    <a:pt x="199" y="324"/>
                    <a:pt x="199" y="325"/>
                  </a:cubicBezTo>
                  <a:cubicBezTo>
                    <a:pt x="199" y="328"/>
                    <a:pt x="197" y="330"/>
                    <a:pt x="194" y="330"/>
                  </a:cubicBezTo>
                  <a:close/>
                  <a:moveTo>
                    <a:pt x="95" y="320"/>
                  </a:moveTo>
                  <a:cubicBezTo>
                    <a:pt x="188" y="320"/>
                    <a:pt x="188" y="320"/>
                    <a:pt x="188" y="320"/>
                  </a:cubicBezTo>
                  <a:cubicBezTo>
                    <a:pt x="190" y="283"/>
                    <a:pt x="212" y="253"/>
                    <a:pt x="232" y="224"/>
                  </a:cubicBezTo>
                  <a:cubicBezTo>
                    <a:pt x="254" y="194"/>
                    <a:pt x="274" y="166"/>
                    <a:pt x="274" y="132"/>
                  </a:cubicBezTo>
                  <a:cubicBezTo>
                    <a:pt x="274" y="67"/>
                    <a:pt x="211" y="9"/>
                    <a:pt x="142" y="9"/>
                  </a:cubicBezTo>
                  <a:cubicBezTo>
                    <a:pt x="60" y="9"/>
                    <a:pt x="9" y="73"/>
                    <a:pt x="9" y="132"/>
                  </a:cubicBezTo>
                  <a:cubicBezTo>
                    <a:pt x="9" y="166"/>
                    <a:pt x="30" y="194"/>
                    <a:pt x="51" y="224"/>
                  </a:cubicBezTo>
                  <a:cubicBezTo>
                    <a:pt x="72" y="253"/>
                    <a:pt x="93" y="283"/>
                    <a:pt x="95" y="32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39" name="Freeform 11">
              <a:extLst>
                <a:ext uri="{FF2B5EF4-FFF2-40B4-BE49-F238E27FC236}">
                  <a16:creationId xmlns="" xmlns:a16="http://schemas.microsoft.com/office/drawing/2014/main" id="{B7E4D9D9-AEC9-7D41-B639-B9E0BB968151}"/>
                </a:ext>
              </a:extLst>
            </p:cNvPr>
            <p:cNvSpPr>
              <a:spLocks/>
            </p:cNvSpPr>
            <p:nvPr/>
          </p:nvSpPr>
          <p:spPr bwMode="auto">
            <a:xfrm>
              <a:off x="8242301" y="3836988"/>
              <a:ext cx="257175" cy="96838"/>
            </a:xfrm>
            <a:custGeom>
              <a:avLst/>
              <a:gdLst>
                <a:gd name="T0" fmla="*/ 111 w 116"/>
                <a:gd name="T1" fmla="*/ 44 h 44"/>
                <a:gd name="T2" fmla="*/ 4 w 116"/>
                <a:gd name="T3" fmla="*/ 44 h 44"/>
                <a:gd name="T4" fmla="*/ 0 w 116"/>
                <a:gd name="T5" fmla="*/ 40 h 44"/>
                <a:gd name="T6" fmla="*/ 3 w 116"/>
                <a:gd name="T7" fmla="*/ 35 h 44"/>
                <a:gd name="T8" fmla="*/ 82 w 116"/>
                <a:gd name="T9" fmla="*/ 9 h 44"/>
                <a:gd name="T10" fmla="*/ 4 w 116"/>
                <a:gd name="T11" fmla="*/ 9 h 44"/>
                <a:gd name="T12" fmla="*/ 0 w 116"/>
                <a:gd name="T13" fmla="*/ 4 h 44"/>
                <a:gd name="T14" fmla="*/ 4 w 116"/>
                <a:gd name="T15" fmla="*/ 0 h 44"/>
                <a:gd name="T16" fmla="*/ 111 w 116"/>
                <a:gd name="T17" fmla="*/ 0 h 44"/>
                <a:gd name="T18" fmla="*/ 115 w 116"/>
                <a:gd name="T19" fmla="*/ 4 h 44"/>
                <a:gd name="T20" fmla="*/ 112 w 116"/>
                <a:gd name="T21" fmla="*/ 9 h 44"/>
                <a:gd name="T22" fmla="*/ 33 w 116"/>
                <a:gd name="T23" fmla="*/ 35 h 44"/>
                <a:gd name="T24" fmla="*/ 111 w 116"/>
                <a:gd name="T25" fmla="*/ 35 h 44"/>
                <a:gd name="T26" fmla="*/ 115 w 116"/>
                <a:gd name="T27" fmla="*/ 39 h 44"/>
                <a:gd name="T28" fmla="*/ 111 w 116"/>
                <a:gd name="T2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6" h="44">
                  <a:moveTo>
                    <a:pt x="111" y="44"/>
                  </a:moveTo>
                  <a:cubicBezTo>
                    <a:pt x="4" y="44"/>
                    <a:pt x="4" y="44"/>
                    <a:pt x="4" y="44"/>
                  </a:cubicBezTo>
                  <a:cubicBezTo>
                    <a:pt x="2" y="44"/>
                    <a:pt x="0" y="42"/>
                    <a:pt x="0" y="40"/>
                  </a:cubicBezTo>
                  <a:cubicBezTo>
                    <a:pt x="0" y="38"/>
                    <a:pt x="1" y="36"/>
                    <a:pt x="3" y="35"/>
                  </a:cubicBezTo>
                  <a:cubicBezTo>
                    <a:pt x="82" y="9"/>
                    <a:pt x="82" y="9"/>
                    <a:pt x="82" y="9"/>
                  </a:cubicBezTo>
                  <a:cubicBezTo>
                    <a:pt x="4" y="9"/>
                    <a:pt x="4" y="9"/>
                    <a:pt x="4" y="9"/>
                  </a:cubicBezTo>
                  <a:cubicBezTo>
                    <a:pt x="2" y="9"/>
                    <a:pt x="0" y="7"/>
                    <a:pt x="0" y="4"/>
                  </a:cubicBezTo>
                  <a:cubicBezTo>
                    <a:pt x="0" y="2"/>
                    <a:pt x="2" y="0"/>
                    <a:pt x="4" y="0"/>
                  </a:cubicBezTo>
                  <a:cubicBezTo>
                    <a:pt x="111" y="0"/>
                    <a:pt x="111" y="0"/>
                    <a:pt x="111" y="0"/>
                  </a:cubicBezTo>
                  <a:cubicBezTo>
                    <a:pt x="113" y="0"/>
                    <a:pt x="115" y="1"/>
                    <a:pt x="115" y="4"/>
                  </a:cubicBezTo>
                  <a:cubicBezTo>
                    <a:pt x="116" y="6"/>
                    <a:pt x="114" y="8"/>
                    <a:pt x="112" y="9"/>
                  </a:cubicBezTo>
                  <a:cubicBezTo>
                    <a:pt x="33" y="35"/>
                    <a:pt x="33" y="35"/>
                    <a:pt x="33" y="35"/>
                  </a:cubicBezTo>
                  <a:cubicBezTo>
                    <a:pt x="111" y="35"/>
                    <a:pt x="111" y="35"/>
                    <a:pt x="111" y="35"/>
                  </a:cubicBezTo>
                  <a:cubicBezTo>
                    <a:pt x="113" y="35"/>
                    <a:pt x="115" y="37"/>
                    <a:pt x="115" y="39"/>
                  </a:cubicBezTo>
                  <a:cubicBezTo>
                    <a:pt x="115" y="42"/>
                    <a:pt x="113" y="44"/>
                    <a:pt x="111" y="4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0" name="Freeform 12">
              <a:extLst>
                <a:ext uri="{FF2B5EF4-FFF2-40B4-BE49-F238E27FC236}">
                  <a16:creationId xmlns="" xmlns:a16="http://schemas.microsoft.com/office/drawing/2014/main" id="{4F611251-A5F4-5543-B509-2D16BF463E78}"/>
                </a:ext>
              </a:extLst>
            </p:cNvPr>
            <p:cNvSpPr>
              <a:spLocks/>
            </p:cNvSpPr>
            <p:nvPr/>
          </p:nvSpPr>
          <p:spPr bwMode="auto">
            <a:xfrm>
              <a:off x="8242301" y="3960813"/>
              <a:ext cx="254000" cy="19050"/>
            </a:xfrm>
            <a:custGeom>
              <a:avLst/>
              <a:gdLst>
                <a:gd name="T0" fmla="*/ 111 w 115"/>
                <a:gd name="T1" fmla="*/ 9 h 9"/>
                <a:gd name="T2" fmla="*/ 4 w 115"/>
                <a:gd name="T3" fmla="*/ 9 h 9"/>
                <a:gd name="T4" fmla="*/ 0 w 115"/>
                <a:gd name="T5" fmla="*/ 4 h 9"/>
                <a:gd name="T6" fmla="*/ 4 w 115"/>
                <a:gd name="T7" fmla="*/ 0 h 9"/>
                <a:gd name="T8" fmla="*/ 111 w 115"/>
                <a:gd name="T9" fmla="*/ 0 h 9"/>
                <a:gd name="T10" fmla="*/ 115 w 115"/>
                <a:gd name="T11" fmla="*/ 4 h 9"/>
                <a:gd name="T12" fmla="*/ 111 w 115"/>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15" h="9">
                  <a:moveTo>
                    <a:pt x="111" y="9"/>
                  </a:moveTo>
                  <a:cubicBezTo>
                    <a:pt x="4" y="9"/>
                    <a:pt x="4" y="9"/>
                    <a:pt x="4" y="9"/>
                  </a:cubicBezTo>
                  <a:cubicBezTo>
                    <a:pt x="2" y="9"/>
                    <a:pt x="0" y="7"/>
                    <a:pt x="0" y="4"/>
                  </a:cubicBezTo>
                  <a:cubicBezTo>
                    <a:pt x="0" y="2"/>
                    <a:pt x="2" y="0"/>
                    <a:pt x="4" y="0"/>
                  </a:cubicBezTo>
                  <a:cubicBezTo>
                    <a:pt x="111" y="0"/>
                    <a:pt x="111" y="0"/>
                    <a:pt x="111" y="0"/>
                  </a:cubicBezTo>
                  <a:cubicBezTo>
                    <a:pt x="113" y="0"/>
                    <a:pt x="115" y="2"/>
                    <a:pt x="115" y="4"/>
                  </a:cubicBezTo>
                  <a:cubicBezTo>
                    <a:pt x="115" y="7"/>
                    <a:pt x="113" y="9"/>
                    <a:pt x="111" y="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1" name="Freeform 13">
              <a:extLst>
                <a:ext uri="{FF2B5EF4-FFF2-40B4-BE49-F238E27FC236}">
                  <a16:creationId xmlns="" xmlns:a16="http://schemas.microsoft.com/office/drawing/2014/main" id="{C454F644-1F78-2448-9665-39D7D32EE5C0}"/>
                </a:ext>
              </a:extLst>
            </p:cNvPr>
            <p:cNvSpPr>
              <a:spLocks noEditPoints="1"/>
            </p:cNvSpPr>
            <p:nvPr/>
          </p:nvSpPr>
          <p:spPr bwMode="auto">
            <a:xfrm>
              <a:off x="8399463" y="3402013"/>
              <a:ext cx="147638" cy="112713"/>
            </a:xfrm>
            <a:custGeom>
              <a:avLst/>
              <a:gdLst>
                <a:gd name="T0" fmla="*/ 40 w 67"/>
                <a:gd name="T1" fmla="*/ 51 h 51"/>
                <a:gd name="T2" fmla="*/ 5 w 67"/>
                <a:gd name="T3" fmla="*/ 51 h 51"/>
                <a:gd name="T4" fmla="*/ 1 w 67"/>
                <a:gd name="T5" fmla="*/ 50 h 51"/>
                <a:gd name="T6" fmla="*/ 0 w 67"/>
                <a:gd name="T7" fmla="*/ 46 h 51"/>
                <a:gd name="T8" fmla="*/ 32 w 67"/>
                <a:gd name="T9" fmla="*/ 0 h 51"/>
                <a:gd name="T10" fmla="*/ 48 w 67"/>
                <a:gd name="T11" fmla="*/ 4 h 51"/>
                <a:gd name="T12" fmla="*/ 64 w 67"/>
                <a:gd name="T13" fmla="*/ 34 h 51"/>
                <a:gd name="T14" fmla="*/ 40 w 67"/>
                <a:gd name="T15" fmla="*/ 51 h 51"/>
                <a:gd name="T16" fmla="*/ 10 w 67"/>
                <a:gd name="T17" fmla="*/ 42 h 51"/>
                <a:gd name="T18" fmla="*/ 40 w 67"/>
                <a:gd name="T19" fmla="*/ 42 h 51"/>
                <a:gd name="T20" fmla="*/ 55 w 67"/>
                <a:gd name="T21" fmla="*/ 32 h 51"/>
                <a:gd name="T22" fmla="*/ 44 w 67"/>
                <a:gd name="T23" fmla="*/ 12 h 51"/>
                <a:gd name="T24" fmla="*/ 32 w 67"/>
                <a:gd name="T25" fmla="*/ 9 h 51"/>
                <a:gd name="T26" fmla="*/ 10 w 67"/>
                <a:gd name="T27"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51">
                  <a:moveTo>
                    <a:pt x="40" y="51"/>
                  </a:moveTo>
                  <a:cubicBezTo>
                    <a:pt x="5" y="51"/>
                    <a:pt x="5" y="51"/>
                    <a:pt x="5" y="51"/>
                  </a:cubicBezTo>
                  <a:cubicBezTo>
                    <a:pt x="4" y="51"/>
                    <a:pt x="2" y="51"/>
                    <a:pt x="1" y="50"/>
                  </a:cubicBezTo>
                  <a:cubicBezTo>
                    <a:pt x="1" y="49"/>
                    <a:pt x="0" y="47"/>
                    <a:pt x="0" y="46"/>
                  </a:cubicBezTo>
                  <a:cubicBezTo>
                    <a:pt x="6" y="8"/>
                    <a:pt x="21" y="0"/>
                    <a:pt x="32" y="0"/>
                  </a:cubicBezTo>
                  <a:cubicBezTo>
                    <a:pt x="37" y="0"/>
                    <a:pt x="42" y="1"/>
                    <a:pt x="48" y="4"/>
                  </a:cubicBezTo>
                  <a:cubicBezTo>
                    <a:pt x="60" y="11"/>
                    <a:pt x="67" y="23"/>
                    <a:pt x="64" y="34"/>
                  </a:cubicBezTo>
                  <a:cubicBezTo>
                    <a:pt x="61" y="44"/>
                    <a:pt x="52" y="51"/>
                    <a:pt x="40" y="51"/>
                  </a:cubicBezTo>
                  <a:close/>
                  <a:moveTo>
                    <a:pt x="10" y="42"/>
                  </a:moveTo>
                  <a:cubicBezTo>
                    <a:pt x="40" y="42"/>
                    <a:pt x="40" y="42"/>
                    <a:pt x="40" y="42"/>
                  </a:cubicBezTo>
                  <a:cubicBezTo>
                    <a:pt x="48" y="42"/>
                    <a:pt x="53" y="38"/>
                    <a:pt x="55" y="32"/>
                  </a:cubicBezTo>
                  <a:cubicBezTo>
                    <a:pt x="56" y="26"/>
                    <a:pt x="54" y="18"/>
                    <a:pt x="44" y="12"/>
                  </a:cubicBezTo>
                  <a:cubicBezTo>
                    <a:pt x="39" y="10"/>
                    <a:pt x="35" y="9"/>
                    <a:pt x="32" y="9"/>
                  </a:cubicBezTo>
                  <a:cubicBezTo>
                    <a:pt x="19" y="9"/>
                    <a:pt x="13" y="28"/>
                    <a:pt x="10" y="4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2" name="Freeform 14">
              <a:extLst>
                <a:ext uri="{FF2B5EF4-FFF2-40B4-BE49-F238E27FC236}">
                  <a16:creationId xmlns="" xmlns:a16="http://schemas.microsoft.com/office/drawing/2014/main" id="{927BCEF9-E00E-AC49-A1C5-89097FC45514}"/>
                </a:ext>
              </a:extLst>
            </p:cNvPr>
            <p:cNvSpPr>
              <a:spLocks noEditPoints="1"/>
            </p:cNvSpPr>
            <p:nvPr/>
          </p:nvSpPr>
          <p:spPr bwMode="auto">
            <a:xfrm>
              <a:off x="8193088" y="3402013"/>
              <a:ext cx="146050" cy="112713"/>
            </a:xfrm>
            <a:custGeom>
              <a:avLst/>
              <a:gdLst>
                <a:gd name="T0" fmla="*/ 61 w 66"/>
                <a:gd name="T1" fmla="*/ 51 h 51"/>
                <a:gd name="T2" fmla="*/ 26 w 66"/>
                <a:gd name="T3" fmla="*/ 51 h 51"/>
                <a:gd name="T4" fmla="*/ 3 w 66"/>
                <a:gd name="T5" fmla="*/ 34 h 51"/>
                <a:gd name="T6" fmla="*/ 18 w 66"/>
                <a:gd name="T7" fmla="*/ 4 h 51"/>
                <a:gd name="T8" fmla="*/ 34 w 66"/>
                <a:gd name="T9" fmla="*/ 0 h 51"/>
                <a:gd name="T10" fmla="*/ 66 w 66"/>
                <a:gd name="T11" fmla="*/ 46 h 51"/>
                <a:gd name="T12" fmla="*/ 65 w 66"/>
                <a:gd name="T13" fmla="*/ 50 h 51"/>
                <a:gd name="T14" fmla="*/ 61 w 66"/>
                <a:gd name="T15" fmla="*/ 51 h 51"/>
                <a:gd name="T16" fmla="*/ 34 w 66"/>
                <a:gd name="T17" fmla="*/ 9 h 51"/>
                <a:gd name="T18" fmla="*/ 22 w 66"/>
                <a:gd name="T19" fmla="*/ 12 h 51"/>
                <a:gd name="T20" fmla="*/ 11 w 66"/>
                <a:gd name="T21" fmla="*/ 32 h 51"/>
                <a:gd name="T22" fmla="*/ 26 w 66"/>
                <a:gd name="T23" fmla="*/ 42 h 51"/>
                <a:gd name="T24" fmla="*/ 56 w 66"/>
                <a:gd name="T25" fmla="*/ 42 h 51"/>
                <a:gd name="T26" fmla="*/ 34 w 66"/>
                <a:gd name="T27"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51">
                  <a:moveTo>
                    <a:pt x="61" y="51"/>
                  </a:moveTo>
                  <a:cubicBezTo>
                    <a:pt x="26" y="51"/>
                    <a:pt x="26" y="51"/>
                    <a:pt x="26" y="51"/>
                  </a:cubicBezTo>
                  <a:cubicBezTo>
                    <a:pt x="15" y="51"/>
                    <a:pt x="5" y="44"/>
                    <a:pt x="3" y="34"/>
                  </a:cubicBezTo>
                  <a:cubicBezTo>
                    <a:pt x="0" y="23"/>
                    <a:pt x="6" y="11"/>
                    <a:pt x="18" y="4"/>
                  </a:cubicBezTo>
                  <a:cubicBezTo>
                    <a:pt x="24" y="1"/>
                    <a:pt x="29" y="0"/>
                    <a:pt x="34" y="0"/>
                  </a:cubicBezTo>
                  <a:cubicBezTo>
                    <a:pt x="46" y="0"/>
                    <a:pt x="60" y="8"/>
                    <a:pt x="66" y="46"/>
                  </a:cubicBezTo>
                  <a:cubicBezTo>
                    <a:pt x="66" y="47"/>
                    <a:pt x="66" y="49"/>
                    <a:pt x="65" y="50"/>
                  </a:cubicBezTo>
                  <a:cubicBezTo>
                    <a:pt x="64" y="51"/>
                    <a:pt x="63" y="51"/>
                    <a:pt x="61" y="51"/>
                  </a:cubicBezTo>
                  <a:close/>
                  <a:moveTo>
                    <a:pt x="34" y="9"/>
                  </a:moveTo>
                  <a:cubicBezTo>
                    <a:pt x="31" y="9"/>
                    <a:pt x="27" y="10"/>
                    <a:pt x="22" y="12"/>
                  </a:cubicBezTo>
                  <a:cubicBezTo>
                    <a:pt x="12" y="18"/>
                    <a:pt x="10" y="26"/>
                    <a:pt x="11" y="32"/>
                  </a:cubicBezTo>
                  <a:cubicBezTo>
                    <a:pt x="13" y="38"/>
                    <a:pt x="19" y="42"/>
                    <a:pt x="26" y="42"/>
                  </a:cubicBezTo>
                  <a:cubicBezTo>
                    <a:pt x="56" y="42"/>
                    <a:pt x="56" y="42"/>
                    <a:pt x="56" y="42"/>
                  </a:cubicBezTo>
                  <a:cubicBezTo>
                    <a:pt x="53" y="28"/>
                    <a:pt x="47" y="9"/>
                    <a:pt x="34" y="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3" name="Freeform 15">
              <a:extLst>
                <a:ext uri="{FF2B5EF4-FFF2-40B4-BE49-F238E27FC236}">
                  <a16:creationId xmlns="" xmlns:a16="http://schemas.microsoft.com/office/drawing/2014/main" id="{CF74858B-999E-8445-8E11-FD8E633C0039}"/>
                </a:ext>
              </a:extLst>
            </p:cNvPr>
            <p:cNvSpPr>
              <a:spLocks noEditPoints="1"/>
            </p:cNvSpPr>
            <p:nvPr/>
          </p:nvSpPr>
          <p:spPr bwMode="auto">
            <a:xfrm>
              <a:off x="8320088" y="3495675"/>
              <a:ext cx="101600" cy="314325"/>
            </a:xfrm>
            <a:custGeom>
              <a:avLst/>
              <a:gdLst>
                <a:gd name="T0" fmla="*/ 39 w 46"/>
                <a:gd name="T1" fmla="*/ 142 h 142"/>
                <a:gd name="T2" fmla="*/ 6 w 46"/>
                <a:gd name="T3" fmla="*/ 142 h 142"/>
                <a:gd name="T4" fmla="*/ 2 w 46"/>
                <a:gd name="T5" fmla="*/ 137 h 142"/>
                <a:gd name="T6" fmla="*/ 2 w 46"/>
                <a:gd name="T7" fmla="*/ 30 h 142"/>
                <a:gd name="T8" fmla="*/ 0 w 46"/>
                <a:gd name="T9" fmla="*/ 5 h 142"/>
                <a:gd name="T10" fmla="*/ 1 w 46"/>
                <a:gd name="T11" fmla="*/ 2 h 142"/>
                <a:gd name="T12" fmla="*/ 4 w 46"/>
                <a:gd name="T13" fmla="*/ 0 h 142"/>
                <a:gd name="T14" fmla="*/ 41 w 46"/>
                <a:gd name="T15" fmla="*/ 0 h 142"/>
                <a:gd name="T16" fmla="*/ 44 w 46"/>
                <a:gd name="T17" fmla="*/ 2 h 142"/>
                <a:gd name="T18" fmla="*/ 45 w 46"/>
                <a:gd name="T19" fmla="*/ 5 h 142"/>
                <a:gd name="T20" fmla="*/ 44 w 46"/>
                <a:gd name="T21" fmla="*/ 30 h 142"/>
                <a:gd name="T22" fmla="*/ 44 w 46"/>
                <a:gd name="T23" fmla="*/ 137 h 142"/>
                <a:gd name="T24" fmla="*/ 39 w 46"/>
                <a:gd name="T25" fmla="*/ 142 h 142"/>
                <a:gd name="T26" fmla="*/ 11 w 46"/>
                <a:gd name="T27" fmla="*/ 133 h 142"/>
                <a:gd name="T28" fmla="*/ 35 w 46"/>
                <a:gd name="T29" fmla="*/ 133 h 142"/>
                <a:gd name="T30" fmla="*/ 35 w 46"/>
                <a:gd name="T31" fmla="*/ 30 h 142"/>
                <a:gd name="T32" fmla="*/ 36 w 46"/>
                <a:gd name="T33" fmla="*/ 9 h 142"/>
                <a:gd name="T34" fmla="*/ 10 w 46"/>
                <a:gd name="T35" fmla="*/ 9 h 142"/>
                <a:gd name="T36" fmla="*/ 11 w 46"/>
                <a:gd name="T37" fmla="*/ 31 h 142"/>
                <a:gd name="T38" fmla="*/ 11 w 46"/>
                <a:gd name="T39" fmla="*/ 13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142">
                  <a:moveTo>
                    <a:pt x="39" y="142"/>
                  </a:moveTo>
                  <a:cubicBezTo>
                    <a:pt x="6" y="142"/>
                    <a:pt x="6" y="142"/>
                    <a:pt x="6" y="142"/>
                  </a:cubicBezTo>
                  <a:cubicBezTo>
                    <a:pt x="4" y="142"/>
                    <a:pt x="2" y="140"/>
                    <a:pt x="2" y="137"/>
                  </a:cubicBezTo>
                  <a:cubicBezTo>
                    <a:pt x="2" y="30"/>
                    <a:pt x="2" y="30"/>
                    <a:pt x="2" y="30"/>
                  </a:cubicBezTo>
                  <a:cubicBezTo>
                    <a:pt x="2" y="30"/>
                    <a:pt x="2" y="19"/>
                    <a:pt x="0" y="5"/>
                  </a:cubicBezTo>
                  <a:cubicBezTo>
                    <a:pt x="0" y="4"/>
                    <a:pt x="0" y="3"/>
                    <a:pt x="1" y="2"/>
                  </a:cubicBezTo>
                  <a:cubicBezTo>
                    <a:pt x="2" y="1"/>
                    <a:pt x="3" y="0"/>
                    <a:pt x="4" y="0"/>
                  </a:cubicBezTo>
                  <a:cubicBezTo>
                    <a:pt x="41" y="0"/>
                    <a:pt x="41" y="0"/>
                    <a:pt x="41" y="0"/>
                  </a:cubicBezTo>
                  <a:cubicBezTo>
                    <a:pt x="42" y="0"/>
                    <a:pt x="43" y="1"/>
                    <a:pt x="44" y="2"/>
                  </a:cubicBezTo>
                  <a:cubicBezTo>
                    <a:pt x="45" y="3"/>
                    <a:pt x="46" y="4"/>
                    <a:pt x="45" y="5"/>
                  </a:cubicBezTo>
                  <a:cubicBezTo>
                    <a:pt x="43" y="19"/>
                    <a:pt x="44" y="30"/>
                    <a:pt x="44" y="30"/>
                  </a:cubicBezTo>
                  <a:cubicBezTo>
                    <a:pt x="44" y="137"/>
                    <a:pt x="44" y="137"/>
                    <a:pt x="44" y="137"/>
                  </a:cubicBezTo>
                  <a:cubicBezTo>
                    <a:pt x="44" y="140"/>
                    <a:pt x="42" y="142"/>
                    <a:pt x="39" y="142"/>
                  </a:cubicBezTo>
                  <a:close/>
                  <a:moveTo>
                    <a:pt x="11" y="133"/>
                  </a:moveTo>
                  <a:cubicBezTo>
                    <a:pt x="35" y="133"/>
                    <a:pt x="35" y="133"/>
                    <a:pt x="35" y="133"/>
                  </a:cubicBezTo>
                  <a:cubicBezTo>
                    <a:pt x="35" y="30"/>
                    <a:pt x="35" y="30"/>
                    <a:pt x="35" y="30"/>
                  </a:cubicBezTo>
                  <a:cubicBezTo>
                    <a:pt x="35" y="30"/>
                    <a:pt x="34" y="21"/>
                    <a:pt x="36" y="9"/>
                  </a:cubicBezTo>
                  <a:cubicBezTo>
                    <a:pt x="10" y="9"/>
                    <a:pt x="10" y="9"/>
                    <a:pt x="10" y="9"/>
                  </a:cubicBezTo>
                  <a:cubicBezTo>
                    <a:pt x="11" y="21"/>
                    <a:pt x="11" y="30"/>
                    <a:pt x="11" y="31"/>
                  </a:cubicBezTo>
                  <a:lnTo>
                    <a:pt x="11" y="13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4" name="Freeform 16">
              <a:extLst>
                <a:ext uri="{FF2B5EF4-FFF2-40B4-BE49-F238E27FC236}">
                  <a16:creationId xmlns="" xmlns:a16="http://schemas.microsoft.com/office/drawing/2014/main" id="{15B27D89-E499-7A45-826A-698A04D910AE}"/>
                </a:ext>
              </a:extLst>
            </p:cNvPr>
            <p:cNvSpPr>
              <a:spLocks/>
            </p:cNvSpPr>
            <p:nvPr/>
          </p:nvSpPr>
          <p:spPr bwMode="auto">
            <a:xfrm>
              <a:off x="5411788" y="3960813"/>
              <a:ext cx="2959100" cy="2897188"/>
            </a:xfrm>
            <a:custGeom>
              <a:avLst/>
              <a:gdLst>
                <a:gd name="T0" fmla="*/ 1335 w 1335"/>
                <a:gd name="T1" fmla="*/ 0 h 1309"/>
                <a:gd name="T2" fmla="*/ 1335 w 1335"/>
                <a:gd name="T3" fmla="*/ 578 h 1309"/>
                <a:gd name="T4" fmla="*/ 1215 w 1335"/>
                <a:gd name="T5" fmla="*/ 697 h 1309"/>
                <a:gd name="T6" fmla="*/ 119 w 1335"/>
                <a:gd name="T7" fmla="*/ 697 h 1309"/>
                <a:gd name="T8" fmla="*/ 0 w 1335"/>
                <a:gd name="T9" fmla="*/ 817 h 1309"/>
                <a:gd name="T10" fmla="*/ 0 w 1335"/>
                <a:gd name="T11" fmla="*/ 1309 h 1309"/>
              </a:gdLst>
              <a:ahLst/>
              <a:cxnLst>
                <a:cxn ang="0">
                  <a:pos x="T0" y="T1"/>
                </a:cxn>
                <a:cxn ang="0">
                  <a:pos x="T2" y="T3"/>
                </a:cxn>
                <a:cxn ang="0">
                  <a:pos x="T4" y="T5"/>
                </a:cxn>
                <a:cxn ang="0">
                  <a:pos x="T6" y="T7"/>
                </a:cxn>
                <a:cxn ang="0">
                  <a:pos x="T8" y="T9"/>
                </a:cxn>
                <a:cxn ang="0">
                  <a:pos x="T10" y="T11"/>
                </a:cxn>
              </a:cxnLst>
              <a:rect l="0" t="0" r="r" b="b"/>
              <a:pathLst>
                <a:path w="1335" h="1309">
                  <a:moveTo>
                    <a:pt x="1335" y="0"/>
                  </a:moveTo>
                  <a:cubicBezTo>
                    <a:pt x="1335" y="578"/>
                    <a:pt x="1335" y="578"/>
                    <a:pt x="1335" y="578"/>
                  </a:cubicBezTo>
                  <a:cubicBezTo>
                    <a:pt x="1335" y="644"/>
                    <a:pt x="1281" y="697"/>
                    <a:pt x="1215" y="697"/>
                  </a:cubicBezTo>
                  <a:cubicBezTo>
                    <a:pt x="119" y="697"/>
                    <a:pt x="119" y="697"/>
                    <a:pt x="119" y="697"/>
                  </a:cubicBezTo>
                  <a:cubicBezTo>
                    <a:pt x="53" y="697"/>
                    <a:pt x="0" y="751"/>
                    <a:pt x="0" y="817"/>
                  </a:cubicBezTo>
                  <a:cubicBezTo>
                    <a:pt x="0" y="1309"/>
                    <a:pt x="0" y="1309"/>
                    <a:pt x="0" y="1309"/>
                  </a:cubicBezTo>
                </a:path>
              </a:pathLst>
            </a:custGeom>
            <a:noFill/>
            <a:ln w="34925"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 name="Freeform 17">
              <a:extLst>
                <a:ext uri="{FF2B5EF4-FFF2-40B4-BE49-F238E27FC236}">
                  <a16:creationId xmlns="" xmlns:a16="http://schemas.microsoft.com/office/drawing/2014/main" id="{C12D0E1E-412B-D447-822B-969843C1C981}"/>
                </a:ext>
              </a:extLst>
            </p:cNvPr>
            <p:cNvSpPr>
              <a:spLocks/>
            </p:cNvSpPr>
            <p:nvPr/>
          </p:nvSpPr>
          <p:spPr bwMode="auto">
            <a:xfrm>
              <a:off x="6429376" y="2733675"/>
              <a:ext cx="1182688" cy="4124325"/>
            </a:xfrm>
            <a:custGeom>
              <a:avLst/>
              <a:gdLst>
                <a:gd name="T0" fmla="*/ 534 w 534"/>
                <a:gd name="T1" fmla="*/ 0 h 1863"/>
                <a:gd name="T2" fmla="*/ 534 w 534"/>
                <a:gd name="T3" fmla="*/ 275 h 1863"/>
                <a:gd name="T4" fmla="*/ 413 w 534"/>
                <a:gd name="T5" fmla="*/ 395 h 1863"/>
                <a:gd name="T6" fmla="*/ 134 w 534"/>
                <a:gd name="T7" fmla="*/ 395 h 1863"/>
                <a:gd name="T8" fmla="*/ 0 w 534"/>
                <a:gd name="T9" fmla="*/ 530 h 1863"/>
                <a:gd name="T10" fmla="*/ 0 w 534"/>
                <a:gd name="T11" fmla="*/ 1863 h 1863"/>
              </a:gdLst>
              <a:ahLst/>
              <a:cxnLst>
                <a:cxn ang="0">
                  <a:pos x="T0" y="T1"/>
                </a:cxn>
                <a:cxn ang="0">
                  <a:pos x="T2" y="T3"/>
                </a:cxn>
                <a:cxn ang="0">
                  <a:pos x="T4" y="T5"/>
                </a:cxn>
                <a:cxn ang="0">
                  <a:pos x="T6" y="T7"/>
                </a:cxn>
                <a:cxn ang="0">
                  <a:pos x="T8" y="T9"/>
                </a:cxn>
                <a:cxn ang="0">
                  <a:pos x="T10" y="T11"/>
                </a:cxn>
              </a:cxnLst>
              <a:rect l="0" t="0" r="r" b="b"/>
              <a:pathLst>
                <a:path w="534" h="1863">
                  <a:moveTo>
                    <a:pt x="534" y="0"/>
                  </a:moveTo>
                  <a:cubicBezTo>
                    <a:pt x="534" y="275"/>
                    <a:pt x="534" y="275"/>
                    <a:pt x="534" y="275"/>
                  </a:cubicBezTo>
                  <a:cubicBezTo>
                    <a:pt x="534" y="341"/>
                    <a:pt x="480" y="395"/>
                    <a:pt x="413" y="395"/>
                  </a:cubicBezTo>
                  <a:cubicBezTo>
                    <a:pt x="134" y="395"/>
                    <a:pt x="134" y="395"/>
                    <a:pt x="134" y="395"/>
                  </a:cubicBezTo>
                  <a:cubicBezTo>
                    <a:pt x="60" y="395"/>
                    <a:pt x="0" y="455"/>
                    <a:pt x="0" y="530"/>
                  </a:cubicBezTo>
                  <a:cubicBezTo>
                    <a:pt x="0" y="1863"/>
                    <a:pt x="0" y="1863"/>
                    <a:pt x="0" y="1863"/>
                  </a:cubicBezTo>
                </a:path>
              </a:pathLst>
            </a:custGeom>
            <a:noFill/>
            <a:ln w="61913" cap="flat">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8">
              <a:extLst>
                <a:ext uri="{FF2B5EF4-FFF2-40B4-BE49-F238E27FC236}">
                  <a16:creationId xmlns="" xmlns:a16="http://schemas.microsoft.com/office/drawing/2014/main" id="{BC61C2C4-5816-AA4C-BC68-DF3BF4A954A3}"/>
                </a:ext>
              </a:extLst>
            </p:cNvPr>
            <p:cNvSpPr>
              <a:spLocks noEditPoints="1"/>
            </p:cNvSpPr>
            <p:nvPr/>
          </p:nvSpPr>
          <p:spPr bwMode="auto">
            <a:xfrm>
              <a:off x="7477126" y="2546350"/>
              <a:ext cx="260350" cy="157163"/>
            </a:xfrm>
            <a:custGeom>
              <a:avLst/>
              <a:gdLst>
                <a:gd name="T0" fmla="*/ 107 w 117"/>
                <a:gd name="T1" fmla="*/ 0 h 71"/>
                <a:gd name="T2" fmla="*/ 10 w 117"/>
                <a:gd name="T3" fmla="*/ 0 h 71"/>
                <a:gd name="T4" fmla="*/ 0 w 117"/>
                <a:gd name="T5" fmla="*/ 10 h 71"/>
                <a:gd name="T6" fmla="*/ 0 w 117"/>
                <a:gd name="T7" fmla="*/ 61 h 71"/>
                <a:gd name="T8" fmla="*/ 10 w 117"/>
                <a:gd name="T9" fmla="*/ 71 h 71"/>
                <a:gd name="T10" fmla="*/ 107 w 117"/>
                <a:gd name="T11" fmla="*/ 71 h 71"/>
                <a:gd name="T12" fmla="*/ 117 w 117"/>
                <a:gd name="T13" fmla="*/ 61 h 71"/>
                <a:gd name="T14" fmla="*/ 117 w 117"/>
                <a:gd name="T15" fmla="*/ 10 h 71"/>
                <a:gd name="T16" fmla="*/ 107 w 117"/>
                <a:gd name="T17" fmla="*/ 0 h 71"/>
                <a:gd name="T18" fmla="*/ 102 w 117"/>
                <a:gd name="T19" fmla="*/ 49 h 71"/>
                <a:gd name="T20" fmla="*/ 105 w 117"/>
                <a:gd name="T21" fmla="*/ 55 h 71"/>
                <a:gd name="T22" fmla="*/ 100 w 117"/>
                <a:gd name="T23" fmla="*/ 59 h 71"/>
                <a:gd name="T24" fmla="*/ 17 w 117"/>
                <a:gd name="T25" fmla="*/ 59 h 71"/>
                <a:gd name="T26" fmla="*/ 12 w 117"/>
                <a:gd name="T27" fmla="*/ 54 h 71"/>
                <a:gd name="T28" fmla="*/ 17 w 117"/>
                <a:gd name="T29" fmla="*/ 49 h 71"/>
                <a:gd name="T30" fmla="*/ 74 w 117"/>
                <a:gd name="T31" fmla="*/ 49 h 71"/>
                <a:gd name="T32" fmla="*/ 15 w 117"/>
                <a:gd name="T33" fmla="*/ 24 h 71"/>
                <a:gd name="T34" fmla="*/ 12 w 117"/>
                <a:gd name="T35" fmla="*/ 18 h 71"/>
                <a:gd name="T36" fmla="*/ 17 w 117"/>
                <a:gd name="T37" fmla="*/ 14 h 71"/>
                <a:gd name="T38" fmla="*/ 100 w 117"/>
                <a:gd name="T39" fmla="*/ 14 h 71"/>
                <a:gd name="T40" fmla="*/ 105 w 117"/>
                <a:gd name="T41" fmla="*/ 19 h 71"/>
                <a:gd name="T42" fmla="*/ 100 w 117"/>
                <a:gd name="T43" fmla="*/ 24 h 71"/>
                <a:gd name="T44" fmla="*/ 43 w 117"/>
                <a:gd name="T45" fmla="*/ 24 h 71"/>
                <a:gd name="T46" fmla="*/ 102 w 117"/>
                <a:gd name="T47" fmla="*/ 4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71">
                  <a:moveTo>
                    <a:pt x="107" y="0"/>
                  </a:moveTo>
                  <a:cubicBezTo>
                    <a:pt x="10" y="0"/>
                    <a:pt x="10" y="0"/>
                    <a:pt x="10" y="0"/>
                  </a:cubicBezTo>
                  <a:cubicBezTo>
                    <a:pt x="5" y="0"/>
                    <a:pt x="0" y="5"/>
                    <a:pt x="0" y="10"/>
                  </a:cubicBezTo>
                  <a:cubicBezTo>
                    <a:pt x="0" y="61"/>
                    <a:pt x="0" y="61"/>
                    <a:pt x="0" y="61"/>
                  </a:cubicBezTo>
                  <a:cubicBezTo>
                    <a:pt x="0" y="67"/>
                    <a:pt x="5" y="71"/>
                    <a:pt x="10" y="71"/>
                  </a:cubicBezTo>
                  <a:cubicBezTo>
                    <a:pt x="107" y="71"/>
                    <a:pt x="107" y="71"/>
                    <a:pt x="107" y="71"/>
                  </a:cubicBezTo>
                  <a:cubicBezTo>
                    <a:pt x="112" y="71"/>
                    <a:pt x="117" y="67"/>
                    <a:pt x="117" y="61"/>
                  </a:cubicBezTo>
                  <a:cubicBezTo>
                    <a:pt x="117" y="10"/>
                    <a:pt x="117" y="10"/>
                    <a:pt x="117" y="10"/>
                  </a:cubicBezTo>
                  <a:cubicBezTo>
                    <a:pt x="117" y="5"/>
                    <a:pt x="112" y="0"/>
                    <a:pt x="107" y="0"/>
                  </a:cubicBezTo>
                  <a:close/>
                  <a:moveTo>
                    <a:pt x="102" y="49"/>
                  </a:moveTo>
                  <a:cubicBezTo>
                    <a:pt x="104" y="50"/>
                    <a:pt x="106" y="53"/>
                    <a:pt x="105" y="55"/>
                  </a:cubicBezTo>
                  <a:cubicBezTo>
                    <a:pt x="105" y="58"/>
                    <a:pt x="102" y="59"/>
                    <a:pt x="100" y="59"/>
                  </a:cubicBezTo>
                  <a:cubicBezTo>
                    <a:pt x="17" y="59"/>
                    <a:pt x="17" y="59"/>
                    <a:pt x="17" y="59"/>
                  </a:cubicBezTo>
                  <a:cubicBezTo>
                    <a:pt x="14" y="59"/>
                    <a:pt x="12" y="57"/>
                    <a:pt x="12" y="54"/>
                  </a:cubicBezTo>
                  <a:cubicBezTo>
                    <a:pt x="12" y="51"/>
                    <a:pt x="14" y="49"/>
                    <a:pt x="17" y="49"/>
                  </a:cubicBezTo>
                  <a:cubicBezTo>
                    <a:pt x="74" y="49"/>
                    <a:pt x="74" y="49"/>
                    <a:pt x="74" y="49"/>
                  </a:cubicBezTo>
                  <a:cubicBezTo>
                    <a:pt x="15" y="24"/>
                    <a:pt x="15" y="24"/>
                    <a:pt x="15" y="24"/>
                  </a:cubicBezTo>
                  <a:cubicBezTo>
                    <a:pt x="13" y="23"/>
                    <a:pt x="11" y="20"/>
                    <a:pt x="12" y="18"/>
                  </a:cubicBezTo>
                  <a:cubicBezTo>
                    <a:pt x="12" y="16"/>
                    <a:pt x="15" y="14"/>
                    <a:pt x="17" y="14"/>
                  </a:cubicBezTo>
                  <a:cubicBezTo>
                    <a:pt x="100" y="14"/>
                    <a:pt x="100" y="14"/>
                    <a:pt x="100" y="14"/>
                  </a:cubicBezTo>
                  <a:cubicBezTo>
                    <a:pt x="103" y="14"/>
                    <a:pt x="105" y="16"/>
                    <a:pt x="105" y="19"/>
                  </a:cubicBezTo>
                  <a:cubicBezTo>
                    <a:pt x="105" y="22"/>
                    <a:pt x="103" y="24"/>
                    <a:pt x="100" y="24"/>
                  </a:cubicBezTo>
                  <a:cubicBezTo>
                    <a:pt x="43" y="24"/>
                    <a:pt x="43" y="24"/>
                    <a:pt x="43" y="24"/>
                  </a:cubicBezTo>
                  <a:lnTo>
                    <a:pt x="102" y="4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47" name="Freeform 19">
              <a:extLst>
                <a:ext uri="{FF2B5EF4-FFF2-40B4-BE49-F238E27FC236}">
                  <a16:creationId xmlns="" xmlns:a16="http://schemas.microsoft.com/office/drawing/2014/main" id="{FF1114B7-D3B0-B643-B027-8E0E79D3C4CE}"/>
                </a:ext>
              </a:extLst>
            </p:cNvPr>
            <p:cNvSpPr>
              <a:spLocks/>
            </p:cNvSpPr>
            <p:nvPr/>
          </p:nvSpPr>
          <p:spPr bwMode="auto">
            <a:xfrm>
              <a:off x="7543801" y="2722563"/>
              <a:ext cx="127000" cy="28575"/>
            </a:xfrm>
            <a:custGeom>
              <a:avLst/>
              <a:gdLst>
                <a:gd name="T0" fmla="*/ 0 w 57"/>
                <a:gd name="T1" fmla="*/ 0 h 13"/>
                <a:gd name="T2" fmla="*/ 29 w 57"/>
                <a:gd name="T3" fmla="*/ 13 h 13"/>
                <a:gd name="T4" fmla="*/ 57 w 57"/>
                <a:gd name="T5" fmla="*/ 0 h 13"/>
                <a:gd name="T6" fmla="*/ 0 w 57"/>
                <a:gd name="T7" fmla="*/ 0 h 13"/>
              </a:gdLst>
              <a:ahLst/>
              <a:cxnLst>
                <a:cxn ang="0">
                  <a:pos x="T0" y="T1"/>
                </a:cxn>
                <a:cxn ang="0">
                  <a:pos x="T2" y="T3"/>
                </a:cxn>
                <a:cxn ang="0">
                  <a:pos x="T4" y="T5"/>
                </a:cxn>
                <a:cxn ang="0">
                  <a:pos x="T6" y="T7"/>
                </a:cxn>
              </a:cxnLst>
              <a:rect l="0" t="0" r="r" b="b"/>
              <a:pathLst>
                <a:path w="57" h="13">
                  <a:moveTo>
                    <a:pt x="0" y="0"/>
                  </a:moveTo>
                  <a:cubicBezTo>
                    <a:pt x="7" y="8"/>
                    <a:pt x="17" y="13"/>
                    <a:pt x="29" y="13"/>
                  </a:cubicBezTo>
                  <a:cubicBezTo>
                    <a:pt x="40" y="13"/>
                    <a:pt x="50" y="8"/>
                    <a:pt x="57" y="0"/>
                  </a:cubicBez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48" name="Freeform 20">
              <a:extLst>
                <a:ext uri="{FF2B5EF4-FFF2-40B4-BE49-F238E27FC236}">
                  <a16:creationId xmlns="" xmlns:a16="http://schemas.microsoft.com/office/drawing/2014/main" id="{8E9DD3C2-6CD5-F747-B63B-534E567A5250}"/>
                </a:ext>
              </a:extLst>
            </p:cNvPr>
            <p:cNvSpPr>
              <a:spLocks noEditPoints="1"/>
            </p:cNvSpPr>
            <p:nvPr/>
          </p:nvSpPr>
          <p:spPr bwMode="auto">
            <a:xfrm>
              <a:off x="7258051" y="1735138"/>
              <a:ext cx="698500" cy="788988"/>
            </a:xfrm>
            <a:custGeom>
              <a:avLst/>
              <a:gdLst>
                <a:gd name="T0" fmla="*/ 158 w 315"/>
                <a:gd name="T1" fmla="*/ 0 h 356"/>
                <a:gd name="T2" fmla="*/ 0 w 315"/>
                <a:gd name="T3" fmla="*/ 158 h 356"/>
                <a:gd name="T4" fmla="*/ 99 w 315"/>
                <a:gd name="T5" fmla="*/ 305 h 356"/>
                <a:gd name="T6" fmla="*/ 99 w 315"/>
                <a:gd name="T7" fmla="*/ 346 h 356"/>
                <a:gd name="T8" fmla="*/ 109 w 315"/>
                <a:gd name="T9" fmla="*/ 356 h 356"/>
                <a:gd name="T10" fmla="*/ 206 w 315"/>
                <a:gd name="T11" fmla="*/ 356 h 356"/>
                <a:gd name="T12" fmla="*/ 216 w 315"/>
                <a:gd name="T13" fmla="*/ 346 h 356"/>
                <a:gd name="T14" fmla="*/ 216 w 315"/>
                <a:gd name="T15" fmla="*/ 305 h 356"/>
                <a:gd name="T16" fmla="*/ 315 w 315"/>
                <a:gd name="T17" fmla="*/ 158 h 356"/>
                <a:gd name="T18" fmla="*/ 158 w 315"/>
                <a:gd name="T19" fmla="*/ 0 h 356"/>
                <a:gd name="T20" fmla="*/ 149 w 315"/>
                <a:gd name="T21" fmla="*/ 250 h 356"/>
                <a:gd name="T22" fmla="*/ 149 w 315"/>
                <a:gd name="T23" fmla="*/ 182 h 356"/>
                <a:gd name="T24" fmla="*/ 128 w 315"/>
                <a:gd name="T25" fmla="*/ 182 h 356"/>
                <a:gd name="T26" fmla="*/ 166 w 315"/>
                <a:gd name="T27" fmla="*/ 91 h 356"/>
                <a:gd name="T28" fmla="*/ 166 w 315"/>
                <a:gd name="T29" fmla="*/ 159 h 356"/>
                <a:gd name="T30" fmla="*/ 187 w 315"/>
                <a:gd name="T31" fmla="*/ 159 h 356"/>
                <a:gd name="T32" fmla="*/ 149 w 315"/>
                <a:gd name="T33" fmla="*/ 25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5" h="356">
                  <a:moveTo>
                    <a:pt x="158" y="0"/>
                  </a:moveTo>
                  <a:cubicBezTo>
                    <a:pt x="70" y="0"/>
                    <a:pt x="0" y="70"/>
                    <a:pt x="0" y="158"/>
                  </a:cubicBezTo>
                  <a:cubicBezTo>
                    <a:pt x="0" y="224"/>
                    <a:pt x="41" y="281"/>
                    <a:pt x="99" y="305"/>
                  </a:cubicBezTo>
                  <a:cubicBezTo>
                    <a:pt x="99" y="346"/>
                    <a:pt x="99" y="346"/>
                    <a:pt x="99" y="346"/>
                  </a:cubicBezTo>
                  <a:cubicBezTo>
                    <a:pt x="99" y="352"/>
                    <a:pt x="104" y="356"/>
                    <a:pt x="109" y="356"/>
                  </a:cubicBezTo>
                  <a:cubicBezTo>
                    <a:pt x="206" y="356"/>
                    <a:pt x="206" y="356"/>
                    <a:pt x="206" y="356"/>
                  </a:cubicBezTo>
                  <a:cubicBezTo>
                    <a:pt x="212" y="356"/>
                    <a:pt x="216" y="352"/>
                    <a:pt x="216" y="346"/>
                  </a:cubicBezTo>
                  <a:cubicBezTo>
                    <a:pt x="216" y="305"/>
                    <a:pt x="216" y="305"/>
                    <a:pt x="216" y="305"/>
                  </a:cubicBezTo>
                  <a:cubicBezTo>
                    <a:pt x="274" y="281"/>
                    <a:pt x="315" y="224"/>
                    <a:pt x="315" y="158"/>
                  </a:cubicBezTo>
                  <a:cubicBezTo>
                    <a:pt x="315" y="70"/>
                    <a:pt x="245" y="0"/>
                    <a:pt x="158" y="0"/>
                  </a:cubicBezTo>
                  <a:close/>
                  <a:moveTo>
                    <a:pt x="149" y="250"/>
                  </a:moveTo>
                  <a:cubicBezTo>
                    <a:pt x="149" y="182"/>
                    <a:pt x="149" y="182"/>
                    <a:pt x="149" y="182"/>
                  </a:cubicBezTo>
                  <a:cubicBezTo>
                    <a:pt x="128" y="182"/>
                    <a:pt x="128" y="182"/>
                    <a:pt x="128" y="182"/>
                  </a:cubicBezTo>
                  <a:cubicBezTo>
                    <a:pt x="166" y="91"/>
                    <a:pt x="166" y="91"/>
                    <a:pt x="166" y="91"/>
                  </a:cubicBezTo>
                  <a:cubicBezTo>
                    <a:pt x="166" y="159"/>
                    <a:pt x="166" y="159"/>
                    <a:pt x="166" y="159"/>
                  </a:cubicBezTo>
                  <a:cubicBezTo>
                    <a:pt x="187" y="159"/>
                    <a:pt x="187" y="159"/>
                    <a:pt x="187" y="159"/>
                  </a:cubicBezTo>
                  <a:lnTo>
                    <a:pt x="149" y="25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49" name="Line 21">
              <a:extLst>
                <a:ext uri="{FF2B5EF4-FFF2-40B4-BE49-F238E27FC236}">
                  <a16:creationId xmlns="" xmlns:a16="http://schemas.microsoft.com/office/drawing/2014/main" id="{1105E6A9-56D3-1048-A886-D78C647905EB}"/>
                </a:ext>
              </a:extLst>
            </p:cNvPr>
            <p:cNvSpPr>
              <a:spLocks noChangeShapeType="1"/>
            </p:cNvSpPr>
            <p:nvPr/>
          </p:nvSpPr>
          <p:spPr bwMode="auto">
            <a:xfrm>
              <a:off x="6724651" y="6858000"/>
              <a:ext cx="0" cy="0"/>
            </a:xfrm>
            <a:prstGeom prst="line">
              <a:avLst/>
            </a:prstGeom>
            <a:noFill/>
            <a:ln w="46038" cap="flat">
              <a:solidFill>
                <a:srgbClr val="00BCD4"/>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 name="Freeform 22">
              <a:extLst>
                <a:ext uri="{FF2B5EF4-FFF2-40B4-BE49-F238E27FC236}">
                  <a16:creationId xmlns="" xmlns:a16="http://schemas.microsoft.com/office/drawing/2014/main" id="{8CD7E9C4-DD0E-B349-8C87-D853B4CBA667}"/>
                </a:ext>
              </a:extLst>
            </p:cNvPr>
            <p:cNvSpPr>
              <a:spLocks/>
            </p:cNvSpPr>
            <p:nvPr/>
          </p:nvSpPr>
          <p:spPr bwMode="auto">
            <a:xfrm>
              <a:off x="3665538" y="3743325"/>
              <a:ext cx="228600" cy="31750"/>
            </a:xfrm>
            <a:custGeom>
              <a:avLst/>
              <a:gdLst>
                <a:gd name="T0" fmla="*/ 97 w 103"/>
                <a:gd name="T1" fmla="*/ 14 h 14"/>
                <a:gd name="T2" fmla="*/ 7 w 103"/>
                <a:gd name="T3" fmla="*/ 14 h 14"/>
                <a:gd name="T4" fmla="*/ 0 w 103"/>
                <a:gd name="T5" fmla="*/ 7 h 14"/>
                <a:gd name="T6" fmla="*/ 0 w 103"/>
                <a:gd name="T7" fmla="*/ 7 h 14"/>
                <a:gd name="T8" fmla="*/ 7 w 103"/>
                <a:gd name="T9" fmla="*/ 0 h 14"/>
                <a:gd name="T10" fmla="*/ 97 w 103"/>
                <a:gd name="T11" fmla="*/ 0 h 14"/>
                <a:gd name="T12" fmla="*/ 103 w 103"/>
                <a:gd name="T13" fmla="*/ 7 h 14"/>
                <a:gd name="T14" fmla="*/ 103 w 103"/>
                <a:gd name="T15" fmla="*/ 7 h 14"/>
                <a:gd name="T16" fmla="*/ 97 w 103"/>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14">
                  <a:moveTo>
                    <a:pt x="97" y="14"/>
                  </a:moveTo>
                  <a:cubicBezTo>
                    <a:pt x="7" y="14"/>
                    <a:pt x="7" y="14"/>
                    <a:pt x="7" y="14"/>
                  </a:cubicBezTo>
                  <a:cubicBezTo>
                    <a:pt x="3" y="14"/>
                    <a:pt x="0" y="11"/>
                    <a:pt x="0" y="7"/>
                  </a:cubicBezTo>
                  <a:cubicBezTo>
                    <a:pt x="0" y="7"/>
                    <a:pt x="0" y="7"/>
                    <a:pt x="0" y="7"/>
                  </a:cubicBezTo>
                  <a:cubicBezTo>
                    <a:pt x="0" y="3"/>
                    <a:pt x="3" y="0"/>
                    <a:pt x="7" y="0"/>
                  </a:cubicBezTo>
                  <a:cubicBezTo>
                    <a:pt x="97" y="0"/>
                    <a:pt x="97" y="0"/>
                    <a:pt x="97" y="0"/>
                  </a:cubicBezTo>
                  <a:cubicBezTo>
                    <a:pt x="100" y="0"/>
                    <a:pt x="103" y="3"/>
                    <a:pt x="103" y="7"/>
                  </a:cubicBezTo>
                  <a:cubicBezTo>
                    <a:pt x="103" y="7"/>
                    <a:pt x="103" y="7"/>
                    <a:pt x="103" y="7"/>
                  </a:cubicBezTo>
                  <a:cubicBezTo>
                    <a:pt x="103" y="11"/>
                    <a:pt x="100" y="14"/>
                    <a:pt x="97" y="14"/>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23">
              <a:extLst>
                <a:ext uri="{FF2B5EF4-FFF2-40B4-BE49-F238E27FC236}">
                  <a16:creationId xmlns="" xmlns:a16="http://schemas.microsoft.com/office/drawing/2014/main" id="{F455F8E8-254A-0A4B-8AA7-E1D1D550892E}"/>
                </a:ext>
              </a:extLst>
            </p:cNvPr>
            <p:cNvSpPr>
              <a:spLocks/>
            </p:cNvSpPr>
            <p:nvPr/>
          </p:nvSpPr>
          <p:spPr bwMode="auto">
            <a:xfrm>
              <a:off x="3703638" y="3786188"/>
              <a:ext cx="153988" cy="28575"/>
            </a:xfrm>
            <a:custGeom>
              <a:avLst/>
              <a:gdLst>
                <a:gd name="T0" fmla="*/ 63 w 69"/>
                <a:gd name="T1" fmla="*/ 13 h 13"/>
                <a:gd name="T2" fmla="*/ 6 w 69"/>
                <a:gd name="T3" fmla="*/ 13 h 13"/>
                <a:gd name="T4" fmla="*/ 0 w 69"/>
                <a:gd name="T5" fmla="*/ 8 h 13"/>
                <a:gd name="T6" fmla="*/ 0 w 69"/>
                <a:gd name="T7" fmla="*/ 5 h 13"/>
                <a:gd name="T8" fmla="*/ 6 w 69"/>
                <a:gd name="T9" fmla="*/ 0 h 13"/>
                <a:gd name="T10" fmla="*/ 63 w 69"/>
                <a:gd name="T11" fmla="*/ 0 h 13"/>
                <a:gd name="T12" fmla="*/ 69 w 69"/>
                <a:gd name="T13" fmla="*/ 5 h 13"/>
                <a:gd name="T14" fmla="*/ 69 w 69"/>
                <a:gd name="T15" fmla="*/ 8 h 13"/>
                <a:gd name="T16" fmla="*/ 63 w 69"/>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3">
                  <a:moveTo>
                    <a:pt x="63" y="13"/>
                  </a:moveTo>
                  <a:cubicBezTo>
                    <a:pt x="6" y="13"/>
                    <a:pt x="6" y="13"/>
                    <a:pt x="6" y="13"/>
                  </a:cubicBezTo>
                  <a:cubicBezTo>
                    <a:pt x="3" y="13"/>
                    <a:pt x="0" y="11"/>
                    <a:pt x="0" y="8"/>
                  </a:cubicBezTo>
                  <a:cubicBezTo>
                    <a:pt x="0" y="5"/>
                    <a:pt x="0" y="5"/>
                    <a:pt x="0" y="5"/>
                  </a:cubicBezTo>
                  <a:cubicBezTo>
                    <a:pt x="0" y="2"/>
                    <a:pt x="3" y="0"/>
                    <a:pt x="6" y="0"/>
                  </a:cubicBezTo>
                  <a:cubicBezTo>
                    <a:pt x="63" y="0"/>
                    <a:pt x="63" y="0"/>
                    <a:pt x="63" y="0"/>
                  </a:cubicBezTo>
                  <a:cubicBezTo>
                    <a:pt x="67" y="0"/>
                    <a:pt x="69" y="2"/>
                    <a:pt x="69" y="5"/>
                  </a:cubicBezTo>
                  <a:cubicBezTo>
                    <a:pt x="69" y="8"/>
                    <a:pt x="69" y="8"/>
                    <a:pt x="69" y="8"/>
                  </a:cubicBezTo>
                  <a:cubicBezTo>
                    <a:pt x="69" y="11"/>
                    <a:pt x="67" y="13"/>
                    <a:pt x="63" y="13"/>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24">
              <a:extLst>
                <a:ext uri="{FF2B5EF4-FFF2-40B4-BE49-F238E27FC236}">
                  <a16:creationId xmlns="" xmlns:a16="http://schemas.microsoft.com/office/drawing/2014/main" id="{454F9CC0-7BB0-7F4D-8821-D1671208D9BC}"/>
                </a:ext>
              </a:extLst>
            </p:cNvPr>
            <p:cNvSpPr>
              <a:spLocks/>
            </p:cNvSpPr>
            <p:nvPr/>
          </p:nvSpPr>
          <p:spPr bwMode="auto">
            <a:xfrm>
              <a:off x="3665538" y="3702050"/>
              <a:ext cx="228600" cy="30163"/>
            </a:xfrm>
            <a:custGeom>
              <a:avLst/>
              <a:gdLst>
                <a:gd name="T0" fmla="*/ 97 w 103"/>
                <a:gd name="T1" fmla="*/ 14 h 14"/>
                <a:gd name="T2" fmla="*/ 7 w 103"/>
                <a:gd name="T3" fmla="*/ 14 h 14"/>
                <a:gd name="T4" fmla="*/ 0 w 103"/>
                <a:gd name="T5" fmla="*/ 7 h 14"/>
                <a:gd name="T6" fmla="*/ 0 w 103"/>
                <a:gd name="T7" fmla="*/ 7 h 14"/>
                <a:gd name="T8" fmla="*/ 7 w 103"/>
                <a:gd name="T9" fmla="*/ 0 h 14"/>
                <a:gd name="T10" fmla="*/ 97 w 103"/>
                <a:gd name="T11" fmla="*/ 0 h 14"/>
                <a:gd name="T12" fmla="*/ 103 w 103"/>
                <a:gd name="T13" fmla="*/ 7 h 14"/>
                <a:gd name="T14" fmla="*/ 103 w 103"/>
                <a:gd name="T15" fmla="*/ 7 h 14"/>
                <a:gd name="T16" fmla="*/ 97 w 103"/>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14">
                  <a:moveTo>
                    <a:pt x="97" y="14"/>
                  </a:moveTo>
                  <a:cubicBezTo>
                    <a:pt x="7" y="14"/>
                    <a:pt x="7" y="14"/>
                    <a:pt x="7" y="14"/>
                  </a:cubicBezTo>
                  <a:cubicBezTo>
                    <a:pt x="3" y="14"/>
                    <a:pt x="0" y="11"/>
                    <a:pt x="0" y="7"/>
                  </a:cubicBezTo>
                  <a:cubicBezTo>
                    <a:pt x="0" y="7"/>
                    <a:pt x="0" y="7"/>
                    <a:pt x="0" y="7"/>
                  </a:cubicBezTo>
                  <a:cubicBezTo>
                    <a:pt x="0" y="3"/>
                    <a:pt x="3" y="0"/>
                    <a:pt x="7" y="0"/>
                  </a:cubicBezTo>
                  <a:cubicBezTo>
                    <a:pt x="97" y="0"/>
                    <a:pt x="97" y="0"/>
                    <a:pt x="97" y="0"/>
                  </a:cubicBezTo>
                  <a:cubicBezTo>
                    <a:pt x="100" y="0"/>
                    <a:pt x="103" y="3"/>
                    <a:pt x="103" y="7"/>
                  </a:cubicBezTo>
                  <a:cubicBezTo>
                    <a:pt x="103" y="7"/>
                    <a:pt x="103" y="7"/>
                    <a:pt x="103" y="7"/>
                  </a:cubicBezTo>
                  <a:cubicBezTo>
                    <a:pt x="103" y="11"/>
                    <a:pt x="100" y="14"/>
                    <a:pt x="97" y="14"/>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25">
              <a:extLst>
                <a:ext uri="{FF2B5EF4-FFF2-40B4-BE49-F238E27FC236}">
                  <a16:creationId xmlns="" xmlns:a16="http://schemas.microsoft.com/office/drawing/2014/main" id="{289F7D11-29E9-BB46-BC51-E5D4C5BDE274}"/>
                </a:ext>
              </a:extLst>
            </p:cNvPr>
            <p:cNvSpPr>
              <a:spLocks/>
            </p:cNvSpPr>
            <p:nvPr/>
          </p:nvSpPr>
          <p:spPr bwMode="auto">
            <a:xfrm>
              <a:off x="3692526" y="3433763"/>
              <a:ext cx="177800" cy="247650"/>
            </a:xfrm>
            <a:custGeom>
              <a:avLst/>
              <a:gdLst>
                <a:gd name="T0" fmla="*/ 50 w 80"/>
                <a:gd name="T1" fmla="*/ 112 h 112"/>
                <a:gd name="T2" fmla="*/ 46 w 80"/>
                <a:gd name="T3" fmla="*/ 108 h 112"/>
                <a:gd name="T4" fmla="*/ 46 w 80"/>
                <a:gd name="T5" fmla="*/ 53 h 112"/>
                <a:gd name="T6" fmla="*/ 46 w 80"/>
                <a:gd name="T7" fmla="*/ 51 h 112"/>
                <a:gd name="T8" fmla="*/ 69 w 80"/>
                <a:gd name="T9" fmla="*/ 8 h 112"/>
                <a:gd name="T10" fmla="*/ 11 w 80"/>
                <a:gd name="T11" fmla="*/ 8 h 112"/>
                <a:gd name="T12" fmla="*/ 33 w 80"/>
                <a:gd name="T13" fmla="*/ 51 h 112"/>
                <a:gd name="T14" fmla="*/ 34 w 80"/>
                <a:gd name="T15" fmla="*/ 53 h 112"/>
                <a:gd name="T16" fmla="*/ 34 w 80"/>
                <a:gd name="T17" fmla="*/ 108 h 112"/>
                <a:gd name="T18" fmla="*/ 29 w 80"/>
                <a:gd name="T19" fmla="*/ 112 h 112"/>
                <a:gd name="T20" fmla="*/ 25 w 80"/>
                <a:gd name="T21" fmla="*/ 108 h 112"/>
                <a:gd name="T22" fmla="*/ 25 w 80"/>
                <a:gd name="T23" fmla="*/ 54 h 112"/>
                <a:gd name="T24" fmla="*/ 0 w 80"/>
                <a:gd name="T25" fmla="*/ 6 h 112"/>
                <a:gd name="T26" fmla="*/ 0 w 80"/>
                <a:gd name="T27" fmla="*/ 2 h 112"/>
                <a:gd name="T28" fmla="*/ 4 w 80"/>
                <a:gd name="T29" fmla="*/ 0 h 112"/>
                <a:gd name="T30" fmla="*/ 75 w 80"/>
                <a:gd name="T31" fmla="*/ 0 h 112"/>
                <a:gd name="T32" fmla="*/ 79 w 80"/>
                <a:gd name="T33" fmla="*/ 2 h 112"/>
                <a:gd name="T34" fmla="*/ 79 w 80"/>
                <a:gd name="T35" fmla="*/ 6 h 112"/>
                <a:gd name="T36" fmla="*/ 54 w 80"/>
                <a:gd name="T37" fmla="*/ 54 h 112"/>
                <a:gd name="T38" fmla="*/ 54 w 80"/>
                <a:gd name="T39" fmla="*/ 108 h 112"/>
                <a:gd name="T40" fmla="*/ 50 w 80"/>
                <a:gd name="T4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112">
                  <a:moveTo>
                    <a:pt x="50" y="112"/>
                  </a:moveTo>
                  <a:cubicBezTo>
                    <a:pt x="48" y="112"/>
                    <a:pt x="46" y="110"/>
                    <a:pt x="46" y="108"/>
                  </a:cubicBezTo>
                  <a:cubicBezTo>
                    <a:pt x="46" y="53"/>
                    <a:pt x="46" y="53"/>
                    <a:pt x="46" y="53"/>
                  </a:cubicBezTo>
                  <a:cubicBezTo>
                    <a:pt x="46" y="52"/>
                    <a:pt x="46" y="51"/>
                    <a:pt x="46" y="51"/>
                  </a:cubicBezTo>
                  <a:cubicBezTo>
                    <a:pt x="69" y="8"/>
                    <a:pt x="69" y="8"/>
                    <a:pt x="69" y="8"/>
                  </a:cubicBezTo>
                  <a:cubicBezTo>
                    <a:pt x="11" y="8"/>
                    <a:pt x="11" y="8"/>
                    <a:pt x="11" y="8"/>
                  </a:cubicBezTo>
                  <a:cubicBezTo>
                    <a:pt x="33" y="51"/>
                    <a:pt x="33" y="51"/>
                    <a:pt x="33" y="51"/>
                  </a:cubicBezTo>
                  <a:cubicBezTo>
                    <a:pt x="33" y="51"/>
                    <a:pt x="34" y="52"/>
                    <a:pt x="34" y="53"/>
                  </a:cubicBezTo>
                  <a:cubicBezTo>
                    <a:pt x="34" y="108"/>
                    <a:pt x="34" y="108"/>
                    <a:pt x="34" y="108"/>
                  </a:cubicBezTo>
                  <a:cubicBezTo>
                    <a:pt x="34" y="110"/>
                    <a:pt x="32" y="112"/>
                    <a:pt x="29" y="112"/>
                  </a:cubicBezTo>
                  <a:cubicBezTo>
                    <a:pt x="27" y="112"/>
                    <a:pt x="25" y="110"/>
                    <a:pt x="25" y="108"/>
                  </a:cubicBezTo>
                  <a:cubicBezTo>
                    <a:pt x="25" y="54"/>
                    <a:pt x="25" y="54"/>
                    <a:pt x="25" y="54"/>
                  </a:cubicBezTo>
                  <a:cubicBezTo>
                    <a:pt x="0" y="6"/>
                    <a:pt x="0" y="6"/>
                    <a:pt x="0" y="6"/>
                  </a:cubicBezTo>
                  <a:cubicBezTo>
                    <a:pt x="0" y="5"/>
                    <a:pt x="0" y="3"/>
                    <a:pt x="0" y="2"/>
                  </a:cubicBezTo>
                  <a:cubicBezTo>
                    <a:pt x="1" y="1"/>
                    <a:pt x="3" y="0"/>
                    <a:pt x="4" y="0"/>
                  </a:cubicBezTo>
                  <a:cubicBezTo>
                    <a:pt x="75" y="0"/>
                    <a:pt x="75" y="0"/>
                    <a:pt x="75" y="0"/>
                  </a:cubicBezTo>
                  <a:cubicBezTo>
                    <a:pt x="77" y="0"/>
                    <a:pt x="78" y="1"/>
                    <a:pt x="79" y="2"/>
                  </a:cubicBezTo>
                  <a:cubicBezTo>
                    <a:pt x="80" y="3"/>
                    <a:pt x="80" y="5"/>
                    <a:pt x="79" y="6"/>
                  </a:cubicBezTo>
                  <a:cubicBezTo>
                    <a:pt x="54" y="54"/>
                    <a:pt x="54" y="54"/>
                    <a:pt x="54" y="54"/>
                  </a:cubicBezTo>
                  <a:cubicBezTo>
                    <a:pt x="54" y="108"/>
                    <a:pt x="54" y="108"/>
                    <a:pt x="54" y="108"/>
                  </a:cubicBezTo>
                  <a:cubicBezTo>
                    <a:pt x="54" y="110"/>
                    <a:pt x="52" y="112"/>
                    <a:pt x="50" y="11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26">
              <a:extLst>
                <a:ext uri="{FF2B5EF4-FFF2-40B4-BE49-F238E27FC236}">
                  <a16:creationId xmlns="" xmlns:a16="http://schemas.microsoft.com/office/drawing/2014/main" id="{B671DC66-A9CD-E644-AB7B-A97B0A5A8672}"/>
                </a:ext>
              </a:extLst>
            </p:cNvPr>
            <p:cNvSpPr>
              <a:spLocks noEditPoints="1"/>
            </p:cNvSpPr>
            <p:nvPr/>
          </p:nvSpPr>
          <p:spPr bwMode="auto">
            <a:xfrm>
              <a:off x="3506788" y="3014663"/>
              <a:ext cx="547688" cy="666750"/>
            </a:xfrm>
            <a:custGeom>
              <a:avLst/>
              <a:gdLst>
                <a:gd name="T0" fmla="*/ 166 w 247"/>
                <a:gd name="T1" fmla="*/ 301 h 301"/>
                <a:gd name="T2" fmla="*/ 81 w 247"/>
                <a:gd name="T3" fmla="*/ 301 h 301"/>
                <a:gd name="T4" fmla="*/ 70 w 247"/>
                <a:gd name="T5" fmla="*/ 290 h 301"/>
                <a:gd name="T6" fmla="*/ 35 w 247"/>
                <a:gd name="T7" fmla="*/ 205 h 301"/>
                <a:gd name="T8" fmla="*/ 0 w 247"/>
                <a:gd name="T9" fmla="*/ 112 h 301"/>
                <a:gd name="T10" fmla="*/ 124 w 247"/>
                <a:gd name="T11" fmla="*/ 0 h 301"/>
                <a:gd name="T12" fmla="*/ 247 w 247"/>
                <a:gd name="T13" fmla="*/ 112 h 301"/>
                <a:gd name="T14" fmla="*/ 212 w 247"/>
                <a:gd name="T15" fmla="*/ 205 h 301"/>
                <a:gd name="T16" fmla="*/ 178 w 247"/>
                <a:gd name="T17" fmla="*/ 290 h 301"/>
                <a:gd name="T18" fmla="*/ 166 w 247"/>
                <a:gd name="T19" fmla="*/ 301 h 301"/>
                <a:gd name="T20" fmla="*/ 124 w 247"/>
                <a:gd name="T21" fmla="*/ 8 h 301"/>
                <a:gd name="T22" fmla="*/ 9 w 247"/>
                <a:gd name="T23" fmla="*/ 112 h 301"/>
                <a:gd name="T24" fmla="*/ 42 w 247"/>
                <a:gd name="T25" fmla="*/ 201 h 301"/>
                <a:gd name="T26" fmla="*/ 78 w 247"/>
                <a:gd name="T27" fmla="*/ 290 h 301"/>
                <a:gd name="T28" fmla="*/ 81 w 247"/>
                <a:gd name="T29" fmla="*/ 293 h 301"/>
                <a:gd name="T30" fmla="*/ 166 w 247"/>
                <a:gd name="T31" fmla="*/ 293 h 301"/>
                <a:gd name="T32" fmla="*/ 170 w 247"/>
                <a:gd name="T33" fmla="*/ 290 h 301"/>
                <a:gd name="T34" fmla="*/ 205 w 247"/>
                <a:gd name="T35" fmla="*/ 201 h 301"/>
                <a:gd name="T36" fmla="*/ 239 w 247"/>
                <a:gd name="T37" fmla="*/ 112 h 301"/>
                <a:gd name="T38" fmla="*/ 124 w 247"/>
                <a:gd name="T39" fmla="*/ 8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301">
                  <a:moveTo>
                    <a:pt x="166" y="301"/>
                  </a:moveTo>
                  <a:cubicBezTo>
                    <a:pt x="81" y="301"/>
                    <a:pt x="81" y="301"/>
                    <a:pt x="81" y="301"/>
                  </a:cubicBezTo>
                  <a:cubicBezTo>
                    <a:pt x="75" y="301"/>
                    <a:pt x="70" y="296"/>
                    <a:pt x="70" y="290"/>
                  </a:cubicBezTo>
                  <a:cubicBezTo>
                    <a:pt x="68" y="258"/>
                    <a:pt x="51" y="231"/>
                    <a:pt x="35" y="205"/>
                  </a:cubicBezTo>
                  <a:cubicBezTo>
                    <a:pt x="18" y="177"/>
                    <a:pt x="0" y="148"/>
                    <a:pt x="0" y="112"/>
                  </a:cubicBezTo>
                  <a:cubicBezTo>
                    <a:pt x="0" y="58"/>
                    <a:pt x="43" y="0"/>
                    <a:pt x="124" y="0"/>
                  </a:cubicBezTo>
                  <a:cubicBezTo>
                    <a:pt x="194" y="0"/>
                    <a:pt x="247" y="59"/>
                    <a:pt x="247" y="112"/>
                  </a:cubicBezTo>
                  <a:cubicBezTo>
                    <a:pt x="247" y="148"/>
                    <a:pt x="230" y="177"/>
                    <a:pt x="212" y="205"/>
                  </a:cubicBezTo>
                  <a:cubicBezTo>
                    <a:pt x="196" y="231"/>
                    <a:pt x="180" y="258"/>
                    <a:pt x="178" y="290"/>
                  </a:cubicBezTo>
                  <a:cubicBezTo>
                    <a:pt x="177" y="296"/>
                    <a:pt x="172" y="301"/>
                    <a:pt x="166" y="301"/>
                  </a:cubicBezTo>
                  <a:close/>
                  <a:moveTo>
                    <a:pt x="124" y="8"/>
                  </a:moveTo>
                  <a:cubicBezTo>
                    <a:pt x="49" y="8"/>
                    <a:pt x="9" y="62"/>
                    <a:pt x="9" y="112"/>
                  </a:cubicBezTo>
                  <a:cubicBezTo>
                    <a:pt x="9" y="145"/>
                    <a:pt x="25" y="172"/>
                    <a:pt x="42" y="201"/>
                  </a:cubicBezTo>
                  <a:cubicBezTo>
                    <a:pt x="59" y="228"/>
                    <a:pt x="76" y="256"/>
                    <a:pt x="78" y="290"/>
                  </a:cubicBezTo>
                  <a:cubicBezTo>
                    <a:pt x="78" y="292"/>
                    <a:pt x="80" y="293"/>
                    <a:pt x="81" y="293"/>
                  </a:cubicBezTo>
                  <a:cubicBezTo>
                    <a:pt x="166" y="293"/>
                    <a:pt x="166" y="293"/>
                    <a:pt x="166" y="293"/>
                  </a:cubicBezTo>
                  <a:cubicBezTo>
                    <a:pt x="168" y="293"/>
                    <a:pt x="169" y="292"/>
                    <a:pt x="170" y="290"/>
                  </a:cubicBezTo>
                  <a:cubicBezTo>
                    <a:pt x="172" y="256"/>
                    <a:pt x="189" y="228"/>
                    <a:pt x="205" y="201"/>
                  </a:cubicBezTo>
                  <a:cubicBezTo>
                    <a:pt x="223" y="172"/>
                    <a:pt x="239" y="145"/>
                    <a:pt x="239" y="112"/>
                  </a:cubicBezTo>
                  <a:cubicBezTo>
                    <a:pt x="239" y="63"/>
                    <a:pt x="190" y="8"/>
                    <a:pt x="124" y="8"/>
                  </a:cubicBezTo>
                  <a:close/>
                </a:path>
              </a:pathLst>
            </a:custGeom>
            <a:solidFill>
              <a:schemeClr val="accent4"/>
            </a:solidFill>
            <a:ln w="9525">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27">
              <a:extLst>
                <a:ext uri="{FF2B5EF4-FFF2-40B4-BE49-F238E27FC236}">
                  <a16:creationId xmlns="" xmlns:a16="http://schemas.microsoft.com/office/drawing/2014/main" id="{AD1A7186-EC8F-A749-A6D8-F733DC5E54F0}"/>
                </a:ext>
              </a:extLst>
            </p:cNvPr>
            <p:cNvSpPr>
              <a:spLocks/>
            </p:cNvSpPr>
            <p:nvPr/>
          </p:nvSpPr>
          <p:spPr bwMode="auto">
            <a:xfrm>
              <a:off x="3781426" y="3803650"/>
              <a:ext cx="2071688" cy="3054350"/>
            </a:xfrm>
            <a:custGeom>
              <a:avLst/>
              <a:gdLst>
                <a:gd name="T0" fmla="*/ 0 w 935"/>
                <a:gd name="T1" fmla="*/ 0 h 1380"/>
                <a:gd name="T2" fmla="*/ 0 w 935"/>
                <a:gd name="T3" fmla="*/ 104 h 1380"/>
                <a:gd name="T4" fmla="*/ 80 w 935"/>
                <a:gd name="T5" fmla="*/ 183 h 1380"/>
                <a:gd name="T6" fmla="*/ 855 w 935"/>
                <a:gd name="T7" fmla="*/ 183 h 1380"/>
                <a:gd name="T8" fmla="*/ 935 w 935"/>
                <a:gd name="T9" fmla="*/ 263 h 1380"/>
                <a:gd name="T10" fmla="*/ 935 w 935"/>
                <a:gd name="T11" fmla="*/ 1380 h 1380"/>
              </a:gdLst>
              <a:ahLst/>
              <a:cxnLst>
                <a:cxn ang="0">
                  <a:pos x="T0" y="T1"/>
                </a:cxn>
                <a:cxn ang="0">
                  <a:pos x="T2" y="T3"/>
                </a:cxn>
                <a:cxn ang="0">
                  <a:pos x="T4" y="T5"/>
                </a:cxn>
                <a:cxn ang="0">
                  <a:pos x="T6" y="T7"/>
                </a:cxn>
                <a:cxn ang="0">
                  <a:pos x="T8" y="T9"/>
                </a:cxn>
                <a:cxn ang="0">
                  <a:pos x="T10" y="T11"/>
                </a:cxn>
              </a:cxnLst>
              <a:rect l="0" t="0" r="r" b="b"/>
              <a:pathLst>
                <a:path w="935" h="1380">
                  <a:moveTo>
                    <a:pt x="0" y="0"/>
                  </a:moveTo>
                  <a:cubicBezTo>
                    <a:pt x="0" y="104"/>
                    <a:pt x="0" y="104"/>
                    <a:pt x="0" y="104"/>
                  </a:cubicBezTo>
                  <a:cubicBezTo>
                    <a:pt x="0" y="148"/>
                    <a:pt x="35" y="183"/>
                    <a:pt x="80" y="183"/>
                  </a:cubicBezTo>
                  <a:cubicBezTo>
                    <a:pt x="855" y="183"/>
                    <a:pt x="855" y="183"/>
                    <a:pt x="855" y="183"/>
                  </a:cubicBezTo>
                  <a:cubicBezTo>
                    <a:pt x="899" y="183"/>
                    <a:pt x="935" y="219"/>
                    <a:pt x="935" y="263"/>
                  </a:cubicBezTo>
                  <a:cubicBezTo>
                    <a:pt x="935" y="1380"/>
                    <a:pt x="935" y="1380"/>
                    <a:pt x="935" y="1380"/>
                  </a:cubicBezTo>
                </a:path>
              </a:pathLst>
            </a:custGeom>
            <a:noFill/>
            <a:ln w="34925" cap="flat">
              <a:solidFill>
                <a:schemeClr val="accent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 name="Freeform 28">
              <a:extLst>
                <a:ext uri="{FF2B5EF4-FFF2-40B4-BE49-F238E27FC236}">
                  <a16:creationId xmlns="" xmlns:a16="http://schemas.microsoft.com/office/drawing/2014/main" id="{4AB38C60-8E24-3743-BACB-E3DFFC2B12CA}"/>
                </a:ext>
              </a:extLst>
            </p:cNvPr>
            <p:cNvSpPr>
              <a:spLocks/>
            </p:cNvSpPr>
            <p:nvPr/>
          </p:nvSpPr>
          <p:spPr bwMode="auto">
            <a:xfrm>
              <a:off x="5218113" y="3910013"/>
              <a:ext cx="219075" cy="44450"/>
            </a:xfrm>
            <a:custGeom>
              <a:avLst/>
              <a:gdLst>
                <a:gd name="T0" fmla="*/ 99 w 99"/>
                <a:gd name="T1" fmla="*/ 20 h 20"/>
                <a:gd name="T2" fmla="*/ 99 w 99"/>
                <a:gd name="T3" fmla="*/ 8 h 20"/>
                <a:gd name="T4" fmla="*/ 91 w 99"/>
                <a:gd name="T5" fmla="*/ 0 h 20"/>
                <a:gd name="T6" fmla="*/ 8 w 99"/>
                <a:gd name="T7" fmla="*/ 0 h 20"/>
                <a:gd name="T8" fmla="*/ 0 w 99"/>
                <a:gd name="T9" fmla="*/ 8 h 20"/>
                <a:gd name="T10" fmla="*/ 0 w 99"/>
                <a:gd name="T11" fmla="*/ 20 h 20"/>
                <a:gd name="T12" fmla="*/ 99 w 99"/>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9" h="20">
                  <a:moveTo>
                    <a:pt x="99" y="20"/>
                  </a:moveTo>
                  <a:cubicBezTo>
                    <a:pt x="99" y="8"/>
                    <a:pt x="99" y="8"/>
                    <a:pt x="99" y="8"/>
                  </a:cubicBezTo>
                  <a:cubicBezTo>
                    <a:pt x="99" y="4"/>
                    <a:pt x="95" y="0"/>
                    <a:pt x="91" y="0"/>
                  </a:cubicBezTo>
                  <a:cubicBezTo>
                    <a:pt x="8" y="0"/>
                    <a:pt x="8" y="0"/>
                    <a:pt x="8" y="0"/>
                  </a:cubicBezTo>
                  <a:cubicBezTo>
                    <a:pt x="3" y="0"/>
                    <a:pt x="0" y="4"/>
                    <a:pt x="0" y="8"/>
                  </a:cubicBezTo>
                  <a:cubicBezTo>
                    <a:pt x="0" y="20"/>
                    <a:pt x="0" y="20"/>
                    <a:pt x="0" y="20"/>
                  </a:cubicBezTo>
                  <a:lnTo>
                    <a:pt x="99" y="2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57" name="Rectangle 29">
              <a:extLst>
                <a:ext uri="{FF2B5EF4-FFF2-40B4-BE49-F238E27FC236}">
                  <a16:creationId xmlns="" xmlns:a16="http://schemas.microsoft.com/office/drawing/2014/main" id="{58316E07-C384-D34D-95C7-053E2486991D}"/>
                </a:ext>
              </a:extLst>
            </p:cNvPr>
            <p:cNvSpPr>
              <a:spLocks noChangeArrowheads="1"/>
            </p:cNvSpPr>
            <p:nvPr/>
          </p:nvSpPr>
          <p:spPr bwMode="auto">
            <a:xfrm>
              <a:off x="5218113" y="3973513"/>
              <a:ext cx="219075" cy="28575"/>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58" name="Freeform 30">
              <a:extLst>
                <a:ext uri="{FF2B5EF4-FFF2-40B4-BE49-F238E27FC236}">
                  <a16:creationId xmlns="" xmlns:a16="http://schemas.microsoft.com/office/drawing/2014/main" id="{7F4567DC-4AC3-3C48-B521-FCB498144E46}"/>
                </a:ext>
              </a:extLst>
            </p:cNvPr>
            <p:cNvSpPr>
              <a:spLocks/>
            </p:cNvSpPr>
            <p:nvPr/>
          </p:nvSpPr>
          <p:spPr bwMode="auto">
            <a:xfrm>
              <a:off x="5218113" y="4022725"/>
              <a:ext cx="219075" cy="44450"/>
            </a:xfrm>
            <a:custGeom>
              <a:avLst/>
              <a:gdLst>
                <a:gd name="T0" fmla="*/ 0 w 99"/>
                <a:gd name="T1" fmla="*/ 0 h 20"/>
                <a:gd name="T2" fmla="*/ 0 w 99"/>
                <a:gd name="T3" fmla="*/ 12 h 20"/>
                <a:gd name="T4" fmla="*/ 8 w 99"/>
                <a:gd name="T5" fmla="*/ 20 h 20"/>
                <a:gd name="T6" fmla="*/ 91 w 99"/>
                <a:gd name="T7" fmla="*/ 20 h 20"/>
                <a:gd name="T8" fmla="*/ 99 w 99"/>
                <a:gd name="T9" fmla="*/ 12 h 20"/>
                <a:gd name="T10" fmla="*/ 99 w 99"/>
                <a:gd name="T11" fmla="*/ 0 h 20"/>
                <a:gd name="T12" fmla="*/ 0 w 9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99" h="20">
                  <a:moveTo>
                    <a:pt x="0" y="0"/>
                  </a:moveTo>
                  <a:cubicBezTo>
                    <a:pt x="0" y="12"/>
                    <a:pt x="0" y="12"/>
                    <a:pt x="0" y="12"/>
                  </a:cubicBezTo>
                  <a:cubicBezTo>
                    <a:pt x="0" y="16"/>
                    <a:pt x="3" y="20"/>
                    <a:pt x="8" y="20"/>
                  </a:cubicBezTo>
                  <a:cubicBezTo>
                    <a:pt x="91" y="20"/>
                    <a:pt x="91" y="20"/>
                    <a:pt x="91" y="20"/>
                  </a:cubicBezTo>
                  <a:cubicBezTo>
                    <a:pt x="95" y="20"/>
                    <a:pt x="99" y="16"/>
                    <a:pt x="99" y="12"/>
                  </a:cubicBezTo>
                  <a:cubicBezTo>
                    <a:pt x="99" y="0"/>
                    <a:pt x="99" y="0"/>
                    <a:pt x="99" y="0"/>
                  </a:cubicBez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59" name="Freeform 31">
              <a:extLst>
                <a:ext uri="{FF2B5EF4-FFF2-40B4-BE49-F238E27FC236}">
                  <a16:creationId xmlns="" xmlns:a16="http://schemas.microsoft.com/office/drawing/2014/main" id="{4788E260-76B9-B84B-8F9F-B458ACF1E72B}"/>
                </a:ext>
              </a:extLst>
            </p:cNvPr>
            <p:cNvSpPr>
              <a:spLocks noEditPoints="1"/>
            </p:cNvSpPr>
            <p:nvPr/>
          </p:nvSpPr>
          <p:spPr bwMode="auto">
            <a:xfrm>
              <a:off x="5046663" y="3181350"/>
              <a:ext cx="560388" cy="700088"/>
            </a:xfrm>
            <a:custGeom>
              <a:avLst/>
              <a:gdLst>
                <a:gd name="T0" fmla="*/ 126 w 253"/>
                <a:gd name="T1" fmla="*/ 0 h 316"/>
                <a:gd name="T2" fmla="*/ 0 w 253"/>
                <a:gd name="T3" fmla="*/ 111 h 316"/>
                <a:gd name="T4" fmla="*/ 70 w 253"/>
                <a:gd name="T5" fmla="*/ 305 h 316"/>
                <a:gd name="T6" fmla="*/ 83 w 253"/>
                <a:gd name="T7" fmla="*/ 316 h 316"/>
                <a:gd name="T8" fmla="*/ 169 w 253"/>
                <a:gd name="T9" fmla="*/ 316 h 316"/>
                <a:gd name="T10" fmla="*/ 182 w 253"/>
                <a:gd name="T11" fmla="*/ 305 h 316"/>
                <a:gd name="T12" fmla="*/ 253 w 253"/>
                <a:gd name="T13" fmla="*/ 111 h 316"/>
                <a:gd name="T14" fmla="*/ 126 w 253"/>
                <a:gd name="T15" fmla="*/ 0 h 316"/>
                <a:gd name="T16" fmla="*/ 113 w 253"/>
                <a:gd name="T17" fmla="*/ 285 h 316"/>
                <a:gd name="T18" fmla="*/ 111 w 253"/>
                <a:gd name="T19" fmla="*/ 285 h 316"/>
                <a:gd name="T20" fmla="*/ 107 w 253"/>
                <a:gd name="T21" fmla="*/ 283 h 316"/>
                <a:gd name="T22" fmla="*/ 66 w 253"/>
                <a:gd name="T23" fmla="*/ 176 h 316"/>
                <a:gd name="T24" fmla="*/ 65 w 253"/>
                <a:gd name="T25" fmla="*/ 176 h 316"/>
                <a:gd name="T26" fmla="*/ 49 w 253"/>
                <a:gd name="T27" fmla="*/ 160 h 316"/>
                <a:gd name="T28" fmla="*/ 65 w 253"/>
                <a:gd name="T29" fmla="*/ 144 h 316"/>
                <a:gd name="T30" fmla="*/ 80 w 253"/>
                <a:gd name="T31" fmla="*/ 160 h 316"/>
                <a:gd name="T32" fmla="*/ 74 w 253"/>
                <a:gd name="T33" fmla="*/ 173 h 316"/>
                <a:gd name="T34" fmla="*/ 115 w 253"/>
                <a:gd name="T35" fmla="*/ 279 h 316"/>
                <a:gd name="T36" fmla="*/ 113 w 253"/>
                <a:gd name="T37" fmla="*/ 285 h 316"/>
                <a:gd name="T38" fmla="*/ 188 w 253"/>
                <a:gd name="T39" fmla="*/ 176 h 316"/>
                <a:gd name="T40" fmla="*/ 187 w 253"/>
                <a:gd name="T41" fmla="*/ 176 h 316"/>
                <a:gd name="T42" fmla="*/ 145 w 253"/>
                <a:gd name="T43" fmla="*/ 283 h 316"/>
                <a:gd name="T44" fmla="*/ 141 w 253"/>
                <a:gd name="T45" fmla="*/ 285 h 316"/>
                <a:gd name="T46" fmla="*/ 140 w 253"/>
                <a:gd name="T47" fmla="*/ 285 h 316"/>
                <a:gd name="T48" fmla="*/ 137 w 253"/>
                <a:gd name="T49" fmla="*/ 279 h 316"/>
                <a:gd name="T50" fmla="*/ 178 w 253"/>
                <a:gd name="T51" fmla="*/ 173 h 316"/>
                <a:gd name="T52" fmla="*/ 172 w 253"/>
                <a:gd name="T53" fmla="*/ 160 h 316"/>
                <a:gd name="T54" fmla="*/ 188 w 253"/>
                <a:gd name="T55" fmla="*/ 144 h 316"/>
                <a:gd name="T56" fmla="*/ 204 w 253"/>
                <a:gd name="T57" fmla="*/ 160 h 316"/>
                <a:gd name="T58" fmla="*/ 188 w 253"/>
                <a:gd name="T59" fmla="*/ 176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3" h="316">
                  <a:moveTo>
                    <a:pt x="126" y="0"/>
                  </a:moveTo>
                  <a:cubicBezTo>
                    <a:pt x="41" y="0"/>
                    <a:pt x="0" y="51"/>
                    <a:pt x="0" y="111"/>
                  </a:cubicBezTo>
                  <a:cubicBezTo>
                    <a:pt x="0" y="184"/>
                    <a:pt x="55" y="235"/>
                    <a:pt x="70" y="305"/>
                  </a:cubicBezTo>
                  <a:cubicBezTo>
                    <a:pt x="71" y="311"/>
                    <a:pt x="77" y="316"/>
                    <a:pt x="83" y="316"/>
                  </a:cubicBezTo>
                  <a:cubicBezTo>
                    <a:pt x="169" y="316"/>
                    <a:pt x="169" y="316"/>
                    <a:pt x="169" y="316"/>
                  </a:cubicBezTo>
                  <a:cubicBezTo>
                    <a:pt x="176" y="316"/>
                    <a:pt x="181" y="311"/>
                    <a:pt x="182" y="305"/>
                  </a:cubicBezTo>
                  <a:cubicBezTo>
                    <a:pt x="197" y="235"/>
                    <a:pt x="253" y="184"/>
                    <a:pt x="253" y="111"/>
                  </a:cubicBezTo>
                  <a:cubicBezTo>
                    <a:pt x="253" y="51"/>
                    <a:pt x="201" y="0"/>
                    <a:pt x="126" y="0"/>
                  </a:cubicBezTo>
                  <a:close/>
                  <a:moveTo>
                    <a:pt x="113" y="285"/>
                  </a:moveTo>
                  <a:cubicBezTo>
                    <a:pt x="112" y="285"/>
                    <a:pt x="112" y="285"/>
                    <a:pt x="111" y="285"/>
                  </a:cubicBezTo>
                  <a:cubicBezTo>
                    <a:pt x="109" y="285"/>
                    <a:pt x="108" y="284"/>
                    <a:pt x="107" y="283"/>
                  </a:cubicBezTo>
                  <a:cubicBezTo>
                    <a:pt x="66" y="176"/>
                    <a:pt x="66" y="176"/>
                    <a:pt x="66" y="176"/>
                  </a:cubicBezTo>
                  <a:cubicBezTo>
                    <a:pt x="65" y="176"/>
                    <a:pt x="65" y="176"/>
                    <a:pt x="65" y="176"/>
                  </a:cubicBezTo>
                  <a:cubicBezTo>
                    <a:pt x="56" y="176"/>
                    <a:pt x="49" y="169"/>
                    <a:pt x="49" y="160"/>
                  </a:cubicBezTo>
                  <a:cubicBezTo>
                    <a:pt x="49" y="151"/>
                    <a:pt x="56" y="144"/>
                    <a:pt x="65" y="144"/>
                  </a:cubicBezTo>
                  <a:cubicBezTo>
                    <a:pt x="73" y="144"/>
                    <a:pt x="80" y="151"/>
                    <a:pt x="80" y="160"/>
                  </a:cubicBezTo>
                  <a:cubicBezTo>
                    <a:pt x="80" y="165"/>
                    <a:pt x="78" y="170"/>
                    <a:pt x="74" y="173"/>
                  </a:cubicBezTo>
                  <a:cubicBezTo>
                    <a:pt x="115" y="279"/>
                    <a:pt x="115" y="279"/>
                    <a:pt x="115" y="279"/>
                  </a:cubicBezTo>
                  <a:cubicBezTo>
                    <a:pt x="116" y="282"/>
                    <a:pt x="115" y="284"/>
                    <a:pt x="113" y="285"/>
                  </a:cubicBezTo>
                  <a:close/>
                  <a:moveTo>
                    <a:pt x="188" y="176"/>
                  </a:moveTo>
                  <a:cubicBezTo>
                    <a:pt x="187" y="176"/>
                    <a:pt x="187" y="176"/>
                    <a:pt x="187" y="176"/>
                  </a:cubicBezTo>
                  <a:cubicBezTo>
                    <a:pt x="145" y="283"/>
                    <a:pt x="145" y="283"/>
                    <a:pt x="145" y="283"/>
                  </a:cubicBezTo>
                  <a:cubicBezTo>
                    <a:pt x="145" y="284"/>
                    <a:pt x="143" y="285"/>
                    <a:pt x="141" y="285"/>
                  </a:cubicBezTo>
                  <a:cubicBezTo>
                    <a:pt x="141" y="285"/>
                    <a:pt x="140" y="285"/>
                    <a:pt x="140" y="285"/>
                  </a:cubicBezTo>
                  <a:cubicBezTo>
                    <a:pt x="137" y="284"/>
                    <a:pt x="136" y="282"/>
                    <a:pt x="137" y="279"/>
                  </a:cubicBezTo>
                  <a:cubicBezTo>
                    <a:pt x="178" y="173"/>
                    <a:pt x="178" y="173"/>
                    <a:pt x="178" y="173"/>
                  </a:cubicBezTo>
                  <a:cubicBezTo>
                    <a:pt x="174" y="170"/>
                    <a:pt x="172" y="165"/>
                    <a:pt x="172" y="160"/>
                  </a:cubicBezTo>
                  <a:cubicBezTo>
                    <a:pt x="172" y="151"/>
                    <a:pt x="179" y="144"/>
                    <a:pt x="188" y="144"/>
                  </a:cubicBezTo>
                  <a:cubicBezTo>
                    <a:pt x="197" y="144"/>
                    <a:pt x="204" y="151"/>
                    <a:pt x="204" y="160"/>
                  </a:cubicBezTo>
                  <a:cubicBezTo>
                    <a:pt x="204" y="169"/>
                    <a:pt x="197" y="176"/>
                    <a:pt x="188" y="176"/>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60" name="Freeform 32">
              <a:extLst>
                <a:ext uri="{FF2B5EF4-FFF2-40B4-BE49-F238E27FC236}">
                  <a16:creationId xmlns="" xmlns:a16="http://schemas.microsoft.com/office/drawing/2014/main" id="{7D45E713-C26B-9745-A106-01FA9DF05F77}"/>
                </a:ext>
              </a:extLst>
            </p:cNvPr>
            <p:cNvSpPr>
              <a:spLocks/>
            </p:cNvSpPr>
            <p:nvPr/>
          </p:nvSpPr>
          <p:spPr bwMode="auto">
            <a:xfrm>
              <a:off x="5327651" y="4040188"/>
              <a:ext cx="230188" cy="2817813"/>
            </a:xfrm>
            <a:custGeom>
              <a:avLst/>
              <a:gdLst>
                <a:gd name="T0" fmla="*/ 0 w 104"/>
                <a:gd name="T1" fmla="*/ 0 h 1273"/>
                <a:gd name="T2" fmla="*/ 0 w 104"/>
                <a:gd name="T3" fmla="*/ 408 h 1273"/>
                <a:gd name="T4" fmla="*/ 52 w 104"/>
                <a:gd name="T5" fmla="*/ 460 h 1273"/>
                <a:gd name="T6" fmla="*/ 52 w 104"/>
                <a:gd name="T7" fmla="*/ 460 h 1273"/>
                <a:gd name="T8" fmla="*/ 104 w 104"/>
                <a:gd name="T9" fmla="*/ 512 h 1273"/>
                <a:gd name="T10" fmla="*/ 104 w 104"/>
                <a:gd name="T11" fmla="*/ 1273 h 1273"/>
              </a:gdLst>
              <a:ahLst/>
              <a:cxnLst>
                <a:cxn ang="0">
                  <a:pos x="T0" y="T1"/>
                </a:cxn>
                <a:cxn ang="0">
                  <a:pos x="T2" y="T3"/>
                </a:cxn>
                <a:cxn ang="0">
                  <a:pos x="T4" y="T5"/>
                </a:cxn>
                <a:cxn ang="0">
                  <a:pos x="T6" y="T7"/>
                </a:cxn>
                <a:cxn ang="0">
                  <a:pos x="T8" y="T9"/>
                </a:cxn>
                <a:cxn ang="0">
                  <a:pos x="T10" y="T11"/>
                </a:cxn>
              </a:cxnLst>
              <a:rect l="0" t="0" r="r" b="b"/>
              <a:pathLst>
                <a:path w="104" h="1273">
                  <a:moveTo>
                    <a:pt x="0" y="0"/>
                  </a:moveTo>
                  <a:cubicBezTo>
                    <a:pt x="0" y="408"/>
                    <a:pt x="0" y="408"/>
                    <a:pt x="0" y="408"/>
                  </a:cubicBezTo>
                  <a:cubicBezTo>
                    <a:pt x="0" y="437"/>
                    <a:pt x="23" y="460"/>
                    <a:pt x="52" y="460"/>
                  </a:cubicBezTo>
                  <a:cubicBezTo>
                    <a:pt x="52" y="460"/>
                    <a:pt x="52" y="460"/>
                    <a:pt x="52" y="460"/>
                  </a:cubicBezTo>
                  <a:cubicBezTo>
                    <a:pt x="81" y="460"/>
                    <a:pt x="104" y="483"/>
                    <a:pt x="104" y="512"/>
                  </a:cubicBezTo>
                  <a:cubicBezTo>
                    <a:pt x="104" y="1273"/>
                    <a:pt x="104" y="1273"/>
                    <a:pt x="104" y="1273"/>
                  </a:cubicBezTo>
                </a:path>
              </a:pathLst>
            </a:custGeom>
            <a:noFill/>
            <a:ln w="106363" cap="flat">
              <a:solidFill>
                <a:schemeClr val="accent6"/>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 name="Freeform 33">
              <a:extLst>
                <a:ext uri="{FF2B5EF4-FFF2-40B4-BE49-F238E27FC236}">
                  <a16:creationId xmlns="" xmlns:a16="http://schemas.microsoft.com/office/drawing/2014/main" id="{390F8DFF-67F1-F449-9FE4-B388AAFCF556}"/>
                </a:ext>
              </a:extLst>
            </p:cNvPr>
            <p:cNvSpPr>
              <a:spLocks/>
            </p:cNvSpPr>
            <p:nvPr/>
          </p:nvSpPr>
          <p:spPr bwMode="auto">
            <a:xfrm>
              <a:off x="4681538" y="3109913"/>
              <a:ext cx="2043113" cy="3748088"/>
            </a:xfrm>
            <a:custGeom>
              <a:avLst/>
              <a:gdLst>
                <a:gd name="T0" fmla="*/ 0 w 922"/>
                <a:gd name="T1" fmla="*/ 0 h 1693"/>
                <a:gd name="T2" fmla="*/ 0 w 922"/>
                <a:gd name="T3" fmla="*/ 587 h 1693"/>
                <a:gd name="T4" fmla="*/ 77 w 922"/>
                <a:gd name="T5" fmla="*/ 663 h 1693"/>
                <a:gd name="T6" fmla="*/ 845 w 922"/>
                <a:gd name="T7" fmla="*/ 663 h 1693"/>
                <a:gd name="T8" fmla="*/ 922 w 922"/>
                <a:gd name="T9" fmla="*/ 740 h 1693"/>
                <a:gd name="T10" fmla="*/ 922 w 922"/>
                <a:gd name="T11" fmla="*/ 1693 h 1693"/>
              </a:gdLst>
              <a:ahLst/>
              <a:cxnLst>
                <a:cxn ang="0">
                  <a:pos x="T0" y="T1"/>
                </a:cxn>
                <a:cxn ang="0">
                  <a:pos x="T2" y="T3"/>
                </a:cxn>
                <a:cxn ang="0">
                  <a:pos x="T4" y="T5"/>
                </a:cxn>
                <a:cxn ang="0">
                  <a:pos x="T6" y="T7"/>
                </a:cxn>
                <a:cxn ang="0">
                  <a:pos x="T8" y="T9"/>
                </a:cxn>
                <a:cxn ang="0">
                  <a:pos x="T10" y="T11"/>
                </a:cxn>
              </a:cxnLst>
              <a:rect l="0" t="0" r="r" b="b"/>
              <a:pathLst>
                <a:path w="922" h="1693">
                  <a:moveTo>
                    <a:pt x="0" y="0"/>
                  </a:moveTo>
                  <a:cubicBezTo>
                    <a:pt x="0" y="587"/>
                    <a:pt x="0" y="587"/>
                    <a:pt x="0" y="587"/>
                  </a:cubicBezTo>
                  <a:cubicBezTo>
                    <a:pt x="0" y="629"/>
                    <a:pt x="35" y="663"/>
                    <a:pt x="77" y="663"/>
                  </a:cubicBezTo>
                  <a:cubicBezTo>
                    <a:pt x="845" y="663"/>
                    <a:pt x="845" y="663"/>
                    <a:pt x="845" y="663"/>
                  </a:cubicBezTo>
                  <a:cubicBezTo>
                    <a:pt x="887" y="663"/>
                    <a:pt x="922" y="698"/>
                    <a:pt x="922" y="740"/>
                  </a:cubicBezTo>
                  <a:cubicBezTo>
                    <a:pt x="922" y="1693"/>
                    <a:pt x="922" y="1693"/>
                    <a:pt x="922" y="1693"/>
                  </a:cubicBezTo>
                </a:path>
              </a:pathLst>
            </a:custGeom>
            <a:noFill/>
            <a:ln w="46038" cap="flat">
              <a:solidFill>
                <a:schemeClr val="accent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 name="Freeform 34">
              <a:extLst>
                <a:ext uri="{FF2B5EF4-FFF2-40B4-BE49-F238E27FC236}">
                  <a16:creationId xmlns="" xmlns:a16="http://schemas.microsoft.com/office/drawing/2014/main" id="{A6703E8C-F02A-F84F-BCF7-FFB75D1D49E9}"/>
                </a:ext>
              </a:extLst>
            </p:cNvPr>
            <p:cNvSpPr>
              <a:spLocks noEditPoints="1"/>
            </p:cNvSpPr>
            <p:nvPr/>
          </p:nvSpPr>
          <p:spPr bwMode="auto">
            <a:xfrm>
              <a:off x="4437063" y="2339975"/>
              <a:ext cx="492125" cy="606425"/>
            </a:xfrm>
            <a:custGeom>
              <a:avLst/>
              <a:gdLst>
                <a:gd name="T0" fmla="*/ 147 w 222"/>
                <a:gd name="T1" fmla="*/ 274 h 274"/>
                <a:gd name="T2" fmla="*/ 74 w 222"/>
                <a:gd name="T3" fmla="*/ 274 h 274"/>
                <a:gd name="T4" fmla="*/ 60 w 222"/>
                <a:gd name="T5" fmla="*/ 262 h 274"/>
                <a:gd name="T6" fmla="*/ 31 w 222"/>
                <a:gd name="T7" fmla="*/ 193 h 274"/>
                <a:gd name="T8" fmla="*/ 0 w 222"/>
                <a:gd name="T9" fmla="*/ 97 h 274"/>
                <a:gd name="T10" fmla="*/ 111 w 222"/>
                <a:gd name="T11" fmla="*/ 0 h 274"/>
                <a:gd name="T12" fmla="*/ 222 w 222"/>
                <a:gd name="T13" fmla="*/ 97 h 274"/>
                <a:gd name="T14" fmla="*/ 191 w 222"/>
                <a:gd name="T15" fmla="*/ 193 h 274"/>
                <a:gd name="T16" fmla="*/ 162 w 222"/>
                <a:gd name="T17" fmla="*/ 262 h 274"/>
                <a:gd name="T18" fmla="*/ 147 w 222"/>
                <a:gd name="T19" fmla="*/ 274 h 274"/>
                <a:gd name="T20" fmla="*/ 111 w 222"/>
                <a:gd name="T21" fmla="*/ 8 h 274"/>
                <a:gd name="T22" fmla="*/ 8 w 222"/>
                <a:gd name="T23" fmla="*/ 97 h 274"/>
                <a:gd name="T24" fmla="*/ 38 w 222"/>
                <a:gd name="T25" fmla="*/ 189 h 274"/>
                <a:gd name="T26" fmla="*/ 67 w 222"/>
                <a:gd name="T27" fmla="*/ 260 h 274"/>
                <a:gd name="T28" fmla="*/ 74 w 222"/>
                <a:gd name="T29" fmla="*/ 266 h 274"/>
                <a:gd name="T30" fmla="*/ 147 w 222"/>
                <a:gd name="T31" fmla="*/ 266 h 274"/>
                <a:gd name="T32" fmla="*/ 154 w 222"/>
                <a:gd name="T33" fmla="*/ 260 h 274"/>
                <a:gd name="T34" fmla="*/ 184 w 222"/>
                <a:gd name="T35" fmla="*/ 189 h 274"/>
                <a:gd name="T36" fmla="*/ 214 w 222"/>
                <a:gd name="T37" fmla="*/ 97 h 274"/>
                <a:gd name="T38" fmla="*/ 111 w 222"/>
                <a:gd name="T39" fmla="*/ 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274">
                  <a:moveTo>
                    <a:pt x="147" y="274"/>
                  </a:moveTo>
                  <a:cubicBezTo>
                    <a:pt x="74" y="274"/>
                    <a:pt x="74" y="274"/>
                    <a:pt x="74" y="274"/>
                  </a:cubicBezTo>
                  <a:cubicBezTo>
                    <a:pt x="67" y="274"/>
                    <a:pt x="61" y="269"/>
                    <a:pt x="60" y="262"/>
                  </a:cubicBezTo>
                  <a:cubicBezTo>
                    <a:pt x="54" y="237"/>
                    <a:pt x="43" y="215"/>
                    <a:pt x="31" y="193"/>
                  </a:cubicBezTo>
                  <a:cubicBezTo>
                    <a:pt x="16" y="164"/>
                    <a:pt x="0" y="133"/>
                    <a:pt x="0" y="97"/>
                  </a:cubicBezTo>
                  <a:cubicBezTo>
                    <a:pt x="0" y="38"/>
                    <a:pt x="44" y="0"/>
                    <a:pt x="111" y="0"/>
                  </a:cubicBezTo>
                  <a:cubicBezTo>
                    <a:pt x="174" y="0"/>
                    <a:pt x="222" y="41"/>
                    <a:pt x="222" y="97"/>
                  </a:cubicBezTo>
                  <a:cubicBezTo>
                    <a:pt x="222" y="133"/>
                    <a:pt x="206" y="164"/>
                    <a:pt x="191" y="193"/>
                  </a:cubicBezTo>
                  <a:cubicBezTo>
                    <a:pt x="179" y="215"/>
                    <a:pt x="167" y="237"/>
                    <a:pt x="162" y="262"/>
                  </a:cubicBezTo>
                  <a:cubicBezTo>
                    <a:pt x="161" y="269"/>
                    <a:pt x="155" y="274"/>
                    <a:pt x="147" y="274"/>
                  </a:cubicBezTo>
                  <a:close/>
                  <a:moveTo>
                    <a:pt x="111" y="8"/>
                  </a:moveTo>
                  <a:cubicBezTo>
                    <a:pt x="35" y="8"/>
                    <a:pt x="8" y="54"/>
                    <a:pt x="8" y="97"/>
                  </a:cubicBezTo>
                  <a:cubicBezTo>
                    <a:pt x="8" y="131"/>
                    <a:pt x="23" y="159"/>
                    <a:pt x="38" y="189"/>
                  </a:cubicBezTo>
                  <a:cubicBezTo>
                    <a:pt x="50" y="211"/>
                    <a:pt x="62" y="234"/>
                    <a:pt x="67" y="260"/>
                  </a:cubicBezTo>
                  <a:cubicBezTo>
                    <a:pt x="68" y="264"/>
                    <a:pt x="71" y="266"/>
                    <a:pt x="74" y="266"/>
                  </a:cubicBezTo>
                  <a:cubicBezTo>
                    <a:pt x="147" y="266"/>
                    <a:pt x="147" y="266"/>
                    <a:pt x="147" y="266"/>
                  </a:cubicBezTo>
                  <a:cubicBezTo>
                    <a:pt x="151" y="266"/>
                    <a:pt x="154" y="264"/>
                    <a:pt x="154" y="260"/>
                  </a:cubicBezTo>
                  <a:cubicBezTo>
                    <a:pt x="160" y="234"/>
                    <a:pt x="172" y="211"/>
                    <a:pt x="184" y="189"/>
                  </a:cubicBezTo>
                  <a:cubicBezTo>
                    <a:pt x="199" y="159"/>
                    <a:pt x="214" y="131"/>
                    <a:pt x="214" y="97"/>
                  </a:cubicBezTo>
                  <a:cubicBezTo>
                    <a:pt x="214" y="46"/>
                    <a:pt x="170" y="8"/>
                    <a:pt x="111" y="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35">
              <a:extLst>
                <a:ext uri="{FF2B5EF4-FFF2-40B4-BE49-F238E27FC236}">
                  <a16:creationId xmlns="" xmlns:a16="http://schemas.microsoft.com/office/drawing/2014/main" id="{B6070D43-2A5D-0344-B399-7179251E809E}"/>
                </a:ext>
              </a:extLst>
            </p:cNvPr>
            <p:cNvSpPr>
              <a:spLocks/>
            </p:cNvSpPr>
            <p:nvPr/>
          </p:nvSpPr>
          <p:spPr bwMode="auto">
            <a:xfrm>
              <a:off x="4581526" y="2967038"/>
              <a:ext cx="203200" cy="61913"/>
            </a:xfrm>
            <a:custGeom>
              <a:avLst/>
              <a:gdLst>
                <a:gd name="T0" fmla="*/ 88 w 92"/>
                <a:gd name="T1" fmla="*/ 28 h 28"/>
                <a:gd name="T2" fmla="*/ 84 w 92"/>
                <a:gd name="T3" fmla="*/ 24 h 28"/>
                <a:gd name="T4" fmla="*/ 84 w 92"/>
                <a:gd name="T5" fmla="*/ 13 h 28"/>
                <a:gd name="T6" fmla="*/ 78 w 92"/>
                <a:gd name="T7" fmla="*/ 8 h 28"/>
                <a:gd name="T8" fmla="*/ 14 w 92"/>
                <a:gd name="T9" fmla="*/ 8 h 28"/>
                <a:gd name="T10" fmla="*/ 8 w 92"/>
                <a:gd name="T11" fmla="*/ 13 h 28"/>
                <a:gd name="T12" fmla="*/ 8 w 92"/>
                <a:gd name="T13" fmla="*/ 24 h 28"/>
                <a:gd name="T14" fmla="*/ 4 w 92"/>
                <a:gd name="T15" fmla="*/ 28 h 28"/>
                <a:gd name="T16" fmla="*/ 0 w 92"/>
                <a:gd name="T17" fmla="*/ 24 h 28"/>
                <a:gd name="T18" fmla="*/ 0 w 92"/>
                <a:gd name="T19" fmla="*/ 13 h 28"/>
                <a:gd name="T20" fmla="*/ 14 w 92"/>
                <a:gd name="T21" fmla="*/ 0 h 28"/>
                <a:gd name="T22" fmla="*/ 78 w 92"/>
                <a:gd name="T23" fmla="*/ 0 h 28"/>
                <a:gd name="T24" fmla="*/ 92 w 92"/>
                <a:gd name="T25" fmla="*/ 13 h 28"/>
                <a:gd name="T26" fmla="*/ 92 w 92"/>
                <a:gd name="T27" fmla="*/ 24 h 28"/>
                <a:gd name="T28" fmla="*/ 88 w 92"/>
                <a:gd name="T2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28">
                  <a:moveTo>
                    <a:pt x="88" y="28"/>
                  </a:moveTo>
                  <a:cubicBezTo>
                    <a:pt x="86" y="28"/>
                    <a:pt x="84" y="26"/>
                    <a:pt x="84" y="24"/>
                  </a:cubicBezTo>
                  <a:cubicBezTo>
                    <a:pt x="84" y="13"/>
                    <a:pt x="84" y="13"/>
                    <a:pt x="84" y="13"/>
                  </a:cubicBezTo>
                  <a:cubicBezTo>
                    <a:pt x="84" y="10"/>
                    <a:pt x="81" y="8"/>
                    <a:pt x="78" y="8"/>
                  </a:cubicBezTo>
                  <a:cubicBezTo>
                    <a:pt x="14" y="8"/>
                    <a:pt x="14" y="8"/>
                    <a:pt x="14" y="8"/>
                  </a:cubicBezTo>
                  <a:cubicBezTo>
                    <a:pt x="10" y="8"/>
                    <a:pt x="8" y="10"/>
                    <a:pt x="8" y="13"/>
                  </a:cubicBezTo>
                  <a:cubicBezTo>
                    <a:pt x="8" y="24"/>
                    <a:pt x="8" y="24"/>
                    <a:pt x="8" y="24"/>
                  </a:cubicBezTo>
                  <a:cubicBezTo>
                    <a:pt x="8" y="26"/>
                    <a:pt x="6" y="28"/>
                    <a:pt x="4" y="28"/>
                  </a:cubicBezTo>
                  <a:cubicBezTo>
                    <a:pt x="2" y="28"/>
                    <a:pt x="0" y="26"/>
                    <a:pt x="0" y="24"/>
                  </a:cubicBezTo>
                  <a:cubicBezTo>
                    <a:pt x="0" y="13"/>
                    <a:pt x="0" y="13"/>
                    <a:pt x="0" y="13"/>
                  </a:cubicBezTo>
                  <a:cubicBezTo>
                    <a:pt x="0" y="6"/>
                    <a:pt x="6" y="0"/>
                    <a:pt x="14" y="0"/>
                  </a:cubicBezTo>
                  <a:cubicBezTo>
                    <a:pt x="78" y="0"/>
                    <a:pt x="78" y="0"/>
                    <a:pt x="78" y="0"/>
                  </a:cubicBezTo>
                  <a:cubicBezTo>
                    <a:pt x="86" y="0"/>
                    <a:pt x="92" y="6"/>
                    <a:pt x="92" y="13"/>
                  </a:cubicBezTo>
                  <a:cubicBezTo>
                    <a:pt x="92" y="24"/>
                    <a:pt x="92" y="24"/>
                    <a:pt x="92" y="24"/>
                  </a:cubicBezTo>
                  <a:cubicBezTo>
                    <a:pt x="92" y="26"/>
                    <a:pt x="90" y="28"/>
                    <a:pt x="88" y="28"/>
                  </a:cubicBezTo>
                  <a:close/>
                </a:path>
              </a:pathLst>
            </a:custGeom>
            <a:solidFill>
              <a:srgbClr val="00BCD4"/>
            </a:solidFill>
            <a:ln w="9525">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36">
              <a:extLst>
                <a:ext uri="{FF2B5EF4-FFF2-40B4-BE49-F238E27FC236}">
                  <a16:creationId xmlns="" xmlns:a16="http://schemas.microsoft.com/office/drawing/2014/main" id="{02CF9D9B-672B-9F40-AE6C-1B0C1DCB3932}"/>
                </a:ext>
              </a:extLst>
            </p:cNvPr>
            <p:cNvSpPr>
              <a:spLocks noEditPoints="1"/>
            </p:cNvSpPr>
            <p:nvPr/>
          </p:nvSpPr>
          <p:spPr bwMode="auto">
            <a:xfrm>
              <a:off x="4581526" y="3011488"/>
              <a:ext cx="203200" cy="103188"/>
            </a:xfrm>
            <a:custGeom>
              <a:avLst/>
              <a:gdLst>
                <a:gd name="T0" fmla="*/ 79 w 92"/>
                <a:gd name="T1" fmla="*/ 47 h 47"/>
                <a:gd name="T2" fmla="*/ 12 w 92"/>
                <a:gd name="T3" fmla="*/ 47 h 47"/>
                <a:gd name="T4" fmla="*/ 0 w 92"/>
                <a:gd name="T5" fmla="*/ 35 h 47"/>
                <a:gd name="T6" fmla="*/ 0 w 92"/>
                <a:gd name="T7" fmla="*/ 4 h 47"/>
                <a:gd name="T8" fmla="*/ 4 w 92"/>
                <a:gd name="T9" fmla="*/ 0 h 47"/>
                <a:gd name="T10" fmla="*/ 88 w 92"/>
                <a:gd name="T11" fmla="*/ 0 h 47"/>
                <a:gd name="T12" fmla="*/ 92 w 92"/>
                <a:gd name="T13" fmla="*/ 4 h 47"/>
                <a:gd name="T14" fmla="*/ 92 w 92"/>
                <a:gd name="T15" fmla="*/ 35 h 47"/>
                <a:gd name="T16" fmla="*/ 79 w 92"/>
                <a:gd name="T17" fmla="*/ 47 h 47"/>
                <a:gd name="T18" fmla="*/ 8 w 92"/>
                <a:gd name="T19" fmla="*/ 8 h 47"/>
                <a:gd name="T20" fmla="*/ 8 w 92"/>
                <a:gd name="T21" fmla="*/ 35 h 47"/>
                <a:gd name="T22" fmla="*/ 12 w 92"/>
                <a:gd name="T23" fmla="*/ 39 h 47"/>
                <a:gd name="T24" fmla="*/ 79 w 92"/>
                <a:gd name="T25" fmla="*/ 39 h 47"/>
                <a:gd name="T26" fmla="*/ 84 w 92"/>
                <a:gd name="T27" fmla="*/ 35 h 47"/>
                <a:gd name="T28" fmla="*/ 84 w 92"/>
                <a:gd name="T29" fmla="*/ 8 h 47"/>
                <a:gd name="T30" fmla="*/ 8 w 92"/>
                <a:gd name="T3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47">
                  <a:moveTo>
                    <a:pt x="79" y="47"/>
                  </a:moveTo>
                  <a:cubicBezTo>
                    <a:pt x="12" y="47"/>
                    <a:pt x="12" y="47"/>
                    <a:pt x="12" y="47"/>
                  </a:cubicBezTo>
                  <a:cubicBezTo>
                    <a:pt x="6" y="47"/>
                    <a:pt x="0" y="41"/>
                    <a:pt x="0" y="35"/>
                  </a:cubicBezTo>
                  <a:cubicBezTo>
                    <a:pt x="0" y="4"/>
                    <a:pt x="0" y="4"/>
                    <a:pt x="0" y="4"/>
                  </a:cubicBezTo>
                  <a:cubicBezTo>
                    <a:pt x="0" y="1"/>
                    <a:pt x="2" y="0"/>
                    <a:pt x="4" y="0"/>
                  </a:cubicBezTo>
                  <a:cubicBezTo>
                    <a:pt x="88" y="0"/>
                    <a:pt x="88" y="0"/>
                    <a:pt x="88" y="0"/>
                  </a:cubicBezTo>
                  <a:cubicBezTo>
                    <a:pt x="90" y="0"/>
                    <a:pt x="92" y="1"/>
                    <a:pt x="92" y="4"/>
                  </a:cubicBezTo>
                  <a:cubicBezTo>
                    <a:pt x="92" y="35"/>
                    <a:pt x="92" y="35"/>
                    <a:pt x="92" y="35"/>
                  </a:cubicBezTo>
                  <a:cubicBezTo>
                    <a:pt x="92" y="41"/>
                    <a:pt x="86" y="47"/>
                    <a:pt x="79" y="47"/>
                  </a:cubicBezTo>
                  <a:close/>
                  <a:moveTo>
                    <a:pt x="8" y="8"/>
                  </a:moveTo>
                  <a:cubicBezTo>
                    <a:pt x="8" y="35"/>
                    <a:pt x="8" y="35"/>
                    <a:pt x="8" y="35"/>
                  </a:cubicBezTo>
                  <a:cubicBezTo>
                    <a:pt x="8" y="37"/>
                    <a:pt x="10" y="39"/>
                    <a:pt x="12" y="39"/>
                  </a:cubicBezTo>
                  <a:cubicBezTo>
                    <a:pt x="79" y="39"/>
                    <a:pt x="79" y="39"/>
                    <a:pt x="79" y="39"/>
                  </a:cubicBezTo>
                  <a:cubicBezTo>
                    <a:pt x="82" y="39"/>
                    <a:pt x="84" y="37"/>
                    <a:pt x="84" y="35"/>
                  </a:cubicBezTo>
                  <a:cubicBezTo>
                    <a:pt x="84" y="8"/>
                    <a:pt x="84" y="8"/>
                    <a:pt x="84" y="8"/>
                  </a:cubicBezTo>
                  <a:lnTo>
                    <a:pt x="8" y="8"/>
                  </a:lnTo>
                  <a:close/>
                </a:path>
              </a:pathLst>
            </a:custGeom>
            <a:solidFill>
              <a:srgbClr val="00BCD4"/>
            </a:solidFill>
            <a:ln w="9525">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37">
              <a:extLst>
                <a:ext uri="{FF2B5EF4-FFF2-40B4-BE49-F238E27FC236}">
                  <a16:creationId xmlns="" xmlns:a16="http://schemas.microsoft.com/office/drawing/2014/main" id="{FBEACFE0-4553-174A-8B58-0D4ACD22A8E3}"/>
                </a:ext>
              </a:extLst>
            </p:cNvPr>
            <p:cNvSpPr>
              <a:spLocks/>
            </p:cNvSpPr>
            <p:nvPr/>
          </p:nvSpPr>
          <p:spPr bwMode="auto">
            <a:xfrm>
              <a:off x="4586288" y="3051175"/>
              <a:ext cx="195263" cy="17463"/>
            </a:xfrm>
            <a:custGeom>
              <a:avLst/>
              <a:gdLst>
                <a:gd name="T0" fmla="*/ 84 w 88"/>
                <a:gd name="T1" fmla="*/ 8 h 8"/>
                <a:gd name="T2" fmla="*/ 4 w 88"/>
                <a:gd name="T3" fmla="*/ 8 h 8"/>
                <a:gd name="T4" fmla="*/ 0 w 88"/>
                <a:gd name="T5" fmla="*/ 4 h 8"/>
                <a:gd name="T6" fmla="*/ 4 w 88"/>
                <a:gd name="T7" fmla="*/ 0 h 8"/>
                <a:gd name="T8" fmla="*/ 84 w 88"/>
                <a:gd name="T9" fmla="*/ 0 h 8"/>
                <a:gd name="T10" fmla="*/ 88 w 88"/>
                <a:gd name="T11" fmla="*/ 4 h 8"/>
                <a:gd name="T12" fmla="*/ 84 w 8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88" h="8">
                  <a:moveTo>
                    <a:pt x="84" y="8"/>
                  </a:moveTo>
                  <a:cubicBezTo>
                    <a:pt x="4" y="8"/>
                    <a:pt x="4" y="8"/>
                    <a:pt x="4" y="8"/>
                  </a:cubicBezTo>
                  <a:cubicBezTo>
                    <a:pt x="2" y="8"/>
                    <a:pt x="0" y="6"/>
                    <a:pt x="0" y="4"/>
                  </a:cubicBezTo>
                  <a:cubicBezTo>
                    <a:pt x="0" y="2"/>
                    <a:pt x="2" y="0"/>
                    <a:pt x="4" y="0"/>
                  </a:cubicBezTo>
                  <a:cubicBezTo>
                    <a:pt x="84" y="0"/>
                    <a:pt x="84" y="0"/>
                    <a:pt x="84" y="0"/>
                  </a:cubicBezTo>
                  <a:cubicBezTo>
                    <a:pt x="86" y="0"/>
                    <a:pt x="88" y="2"/>
                    <a:pt x="88" y="4"/>
                  </a:cubicBezTo>
                  <a:cubicBezTo>
                    <a:pt x="88" y="6"/>
                    <a:pt x="86" y="8"/>
                    <a:pt x="84" y="8"/>
                  </a:cubicBezTo>
                  <a:close/>
                </a:path>
              </a:pathLst>
            </a:custGeom>
            <a:solidFill>
              <a:srgbClr val="00BCD4"/>
            </a:solidFill>
            <a:ln w="9525">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38">
              <a:extLst>
                <a:ext uri="{FF2B5EF4-FFF2-40B4-BE49-F238E27FC236}">
                  <a16:creationId xmlns="" xmlns:a16="http://schemas.microsoft.com/office/drawing/2014/main" id="{3CAC3E90-C9F6-3447-BC1C-334F67A13BD9}"/>
                </a:ext>
              </a:extLst>
            </p:cNvPr>
            <p:cNvSpPr>
              <a:spLocks/>
            </p:cNvSpPr>
            <p:nvPr/>
          </p:nvSpPr>
          <p:spPr bwMode="auto">
            <a:xfrm>
              <a:off x="4700588" y="2636838"/>
              <a:ext cx="106363" cy="246063"/>
            </a:xfrm>
            <a:custGeom>
              <a:avLst/>
              <a:gdLst>
                <a:gd name="T0" fmla="*/ 5 w 48"/>
                <a:gd name="T1" fmla="*/ 111 h 111"/>
                <a:gd name="T2" fmla="*/ 3 w 48"/>
                <a:gd name="T3" fmla="*/ 110 h 111"/>
                <a:gd name="T4" fmla="*/ 1 w 48"/>
                <a:gd name="T5" fmla="*/ 105 h 111"/>
                <a:gd name="T6" fmla="*/ 40 w 48"/>
                <a:gd name="T7" fmla="*/ 3 h 111"/>
                <a:gd name="T8" fmla="*/ 45 w 48"/>
                <a:gd name="T9" fmla="*/ 1 h 111"/>
                <a:gd name="T10" fmla="*/ 48 w 48"/>
                <a:gd name="T11" fmla="*/ 6 h 111"/>
                <a:gd name="T12" fmla="*/ 8 w 48"/>
                <a:gd name="T13" fmla="*/ 108 h 111"/>
                <a:gd name="T14" fmla="*/ 5 w 48"/>
                <a:gd name="T15" fmla="*/ 111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11">
                  <a:moveTo>
                    <a:pt x="5" y="111"/>
                  </a:moveTo>
                  <a:cubicBezTo>
                    <a:pt x="4" y="111"/>
                    <a:pt x="4" y="111"/>
                    <a:pt x="3" y="110"/>
                  </a:cubicBezTo>
                  <a:cubicBezTo>
                    <a:pt x="1" y="110"/>
                    <a:pt x="0" y="107"/>
                    <a:pt x="1" y="105"/>
                  </a:cubicBezTo>
                  <a:cubicBezTo>
                    <a:pt x="40" y="3"/>
                    <a:pt x="40" y="3"/>
                    <a:pt x="40" y="3"/>
                  </a:cubicBezTo>
                  <a:cubicBezTo>
                    <a:pt x="41" y="1"/>
                    <a:pt x="43" y="0"/>
                    <a:pt x="45" y="1"/>
                  </a:cubicBezTo>
                  <a:cubicBezTo>
                    <a:pt x="47" y="2"/>
                    <a:pt x="48" y="4"/>
                    <a:pt x="48" y="6"/>
                  </a:cubicBezTo>
                  <a:cubicBezTo>
                    <a:pt x="8" y="108"/>
                    <a:pt x="8" y="108"/>
                    <a:pt x="8" y="108"/>
                  </a:cubicBezTo>
                  <a:cubicBezTo>
                    <a:pt x="8" y="110"/>
                    <a:pt x="6" y="111"/>
                    <a:pt x="5" y="111"/>
                  </a:cubicBezTo>
                  <a:close/>
                </a:path>
              </a:pathLst>
            </a:custGeom>
            <a:solidFill>
              <a:srgbClr val="00BCD4"/>
            </a:solidFill>
            <a:ln w="9525">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39">
              <a:extLst>
                <a:ext uri="{FF2B5EF4-FFF2-40B4-BE49-F238E27FC236}">
                  <a16:creationId xmlns="" xmlns:a16="http://schemas.microsoft.com/office/drawing/2014/main" id="{2DA05BC5-64D8-5D45-AD65-0639527A9A45}"/>
                </a:ext>
              </a:extLst>
            </p:cNvPr>
            <p:cNvSpPr>
              <a:spLocks/>
            </p:cNvSpPr>
            <p:nvPr/>
          </p:nvSpPr>
          <p:spPr bwMode="auto">
            <a:xfrm>
              <a:off x="4557713" y="2636838"/>
              <a:ext cx="107950" cy="246063"/>
            </a:xfrm>
            <a:custGeom>
              <a:avLst/>
              <a:gdLst>
                <a:gd name="T0" fmla="*/ 44 w 49"/>
                <a:gd name="T1" fmla="*/ 111 h 111"/>
                <a:gd name="T2" fmla="*/ 41 w 49"/>
                <a:gd name="T3" fmla="*/ 108 h 111"/>
                <a:gd name="T4" fmla="*/ 1 w 49"/>
                <a:gd name="T5" fmla="*/ 6 h 111"/>
                <a:gd name="T6" fmla="*/ 3 w 49"/>
                <a:gd name="T7" fmla="*/ 1 h 111"/>
                <a:gd name="T8" fmla="*/ 9 w 49"/>
                <a:gd name="T9" fmla="*/ 3 h 111"/>
                <a:gd name="T10" fmla="*/ 48 w 49"/>
                <a:gd name="T11" fmla="*/ 105 h 111"/>
                <a:gd name="T12" fmla="*/ 46 w 49"/>
                <a:gd name="T13" fmla="*/ 110 h 111"/>
                <a:gd name="T14" fmla="*/ 44 w 49"/>
                <a:gd name="T15" fmla="*/ 111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111">
                  <a:moveTo>
                    <a:pt x="44" y="111"/>
                  </a:moveTo>
                  <a:cubicBezTo>
                    <a:pt x="43" y="111"/>
                    <a:pt x="41" y="110"/>
                    <a:pt x="41" y="108"/>
                  </a:cubicBezTo>
                  <a:cubicBezTo>
                    <a:pt x="1" y="6"/>
                    <a:pt x="1" y="6"/>
                    <a:pt x="1" y="6"/>
                  </a:cubicBezTo>
                  <a:cubicBezTo>
                    <a:pt x="0" y="4"/>
                    <a:pt x="1" y="2"/>
                    <a:pt x="3" y="1"/>
                  </a:cubicBezTo>
                  <a:cubicBezTo>
                    <a:pt x="5" y="0"/>
                    <a:pt x="8" y="1"/>
                    <a:pt x="9" y="3"/>
                  </a:cubicBezTo>
                  <a:cubicBezTo>
                    <a:pt x="48" y="105"/>
                    <a:pt x="48" y="105"/>
                    <a:pt x="48" y="105"/>
                  </a:cubicBezTo>
                  <a:cubicBezTo>
                    <a:pt x="49" y="107"/>
                    <a:pt x="48" y="110"/>
                    <a:pt x="46" y="110"/>
                  </a:cubicBezTo>
                  <a:cubicBezTo>
                    <a:pt x="45" y="111"/>
                    <a:pt x="45" y="111"/>
                    <a:pt x="44" y="111"/>
                  </a:cubicBezTo>
                  <a:close/>
                </a:path>
              </a:pathLst>
            </a:custGeom>
            <a:solidFill>
              <a:srgbClr val="00BCD4"/>
            </a:solidFill>
            <a:ln w="9525">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Oval 40">
              <a:extLst>
                <a:ext uri="{FF2B5EF4-FFF2-40B4-BE49-F238E27FC236}">
                  <a16:creationId xmlns="" xmlns:a16="http://schemas.microsoft.com/office/drawing/2014/main" id="{760C10BE-9051-8941-9921-BA631631F673}"/>
                </a:ext>
              </a:extLst>
            </p:cNvPr>
            <p:cNvSpPr>
              <a:spLocks noChangeArrowheads="1"/>
            </p:cNvSpPr>
            <p:nvPr/>
          </p:nvSpPr>
          <p:spPr bwMode="auto">
            <a:xfrm>
              <a:off x="4770438" y="2616200"/>
              <a:ext cx="57150" cy="60325"/>
            </a:xfrm>
            <a:prstGeom prst="ellipse">
              <a:avLst/>
            </a:prstGeom>
            <a:solidFill>
              <a:srgbClr val="00BCD4"/>
            </a:solidFill>
            <a:ln w="9525">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Oval 41">
              <a:extLst>
                <a:ext uri="{FF2B5EF4-FFF2-40B4-BE49-F238E27FC236}">
                  <a16:creationId xmlns="" xmlns:a16="http://schemas.microsoft.com/office/drawing/2014/main" id="{BEF9DED0-4464-A541-831F-6C0EC48AC18F}"/>
                </a:ext>
              </a:extLst>
            </p:cNvPr>
            <p:cNvSpPr>
              <a:spLocks noChangeArrowheads="1"/>
            </p:cNvSpPr>
            <p:nvPr/>
          </p:nvSpPr>
          <p:spPr bwMode="auto">
            <a:xfrm>
              <a:off x="4537076" y="2616200"/>
              <a:ext cx="60325" cy="60325"/>
            </a:xfrm>
            <a:prstGeom prst="ellipse">
              <a:avLst/>
            </a:prstGeom>
            <a:solidFill>
              <a:srgbClr val="00BCD4"/>
            </a:solidFill>
            <a:ln w="9525">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42">
              <a:extLst>
                <a:ext uri="{FF2B5EF4-FFF2-40B4-BE49-F238E27FC236}">
                  <a16:creationId xmlns="" xmlns:a16="http://schemas.microsoft.com/office/drawing/2014/main" id="{67AA5211-A64F-1341-B116-172048B2E9FE}"/>
                </a:ext>
              </a:extLst>
            </p:cNvPr>
            <p:cNvSpPr>
              <a:spLocks/>
            </p:cNvSpPr>
            <p:nvPr/>
          </p:nvSpPr>
          <p:spPr bwMode="auto">
            <a:xfrm>
              <a:off x="7542213" y="5167313"/>
              <a:ext cx="365125" cy="47625"/>
            </a:xfrm>
            <a:custGeom>
              <a:avLst/>
              <a:gdLst>
                <a:gd name="T0" fmla="*/ 154 w 165"/>
                <a:gd name="T1" fmla="*/ 22 h 22"/>
                <a:gd name="T2" fmla="*/ 11 w 165"/>
                <a:gd name="T3" fmla="*/ 22 h 22"/>
                <a:gd name="T4" fmla="*/ 0 w 165"/>
                <a:gd name="T5" fmla="*/ 11 h 22"/>
                <a:gd name="T6" fmla="*/ 0 w 165"/>
                <a:gd name="T7" fmla="*/ 11 h 22"/>
                <a:gd name="T8" fmla="*/ 11 w 165"/>
                <a:gd name="T9" fmla="*/ 0 h 22"/>
                <a:gd name="T10" fmla="*/ 154 w 165"/>
                <a:gd name="T11" fmla="*/ 0 h 22"/>
                <a:gd name="T12" fmla="*/ 165 w 165"/>
                <a:gd name="T13" fmla="*/ 11 h 22"/>
                <a:gd name="T14" fmla="*/ 165 w 165"/>
                <a:gd name="T15" fmla="*/ 11 h 22"/>
                <a:gd name="T16" fmla="*/ 154 w 165"/>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22">
                  <a:moveTo>
                    <a:pt x="154" y="22"/>
                  </a:moveTo>
                  <a:cubicBezTo>
                    <a:pt x="11" y="22"/>
                    <a:pt x="11" y="22"/>
                    <a:pt x="11" y="22"/>
                  </a:cubicBezTo>
                  <a:cubicBezTo>
                    <a:pt x="5" y="22"/>
                    <a:pt x="0" y="17"/>
                    <a:pt x="0" y="11"/>
                  </a:cubicBezTo>
                  <a:cubicBezTo>
                    <a:pt x="0" y="11"/>
                    <a:pt x="0" y="11"/>
                    <a:pt x="0" y="11"/>
                  </a:cubicBezTo>
                  <a:cubicBezTo>
                    <a:pt x="0" y="5"/>
                    <a:pt x="5" y="0"/>
                    <a:pt x="11" y="0"/>
                  </a:cubicBezTo>
                  <a:cubicBezTo>
                    <a:pt x="154" y="0"/>
                    <a:pt x="154" y="0"/>
                    <a:pt x="154" y="0"/>
                  </a:cubicBezTo>
                  <a:cubicBezTo>
                    <a:pt x="160" y="0"/>
                    <a:pt x="165" y="5"/>
                    <a:pt x="165" y="11"/>
                  </a:cubicBezTo>
                  <a:cubicBezTo>
                    <a:pt x="165" y="11"/>
                    <a:pt x="165" y="11"/>
                    <a:pt x="165" y="11"/>
                  </a:cubicBezTo>
                  <a:cubicBezTo>
                    <a:pt x="165" y="17"/>
                    <a:pt x="160" y="22"/>
                    <a:pt x="154" y="2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71" name="Freeform 43">
              <a:extLst>
                <a:ext uri="{FF2B5EF4-FFF2-40B4-BE49-F238E27FC236}">
                  <a16:creationId xmlns="" xmlns:a16="http://schemas.microsoft.com/office/drawing/2014/main" id="{55D42295-82E7-5846-AAFF-EC9C9D8FB134}"/>
                </a:ext>
              </a:extLst>
            </p:cNvPr>
            <p:cNvSpPr>
              <a:spLocks/>
            </p:cNvSpPr>
            <p:nvPr/>
          </p:nvSpPr>
          <p:spPr bwMode="auto">
            <a:xfrm>
              <a:off x="7600951" y="5235575"/>
              <a:ext cx="246063" cy="49213"/>
            </a:xfrm>
            <a:custGeom>
              <a:avLst/>
              <a:gdLst>
                <a:gd name="T0" fmla="*/ 102 w 111"/>
                <a:gd name="T1" fmla="*/ 22 h 22"/>
                <a:gd name="T2" fmla="*/ 9 w 111"/>
                <a:gd name="T3" fmla="*/ 22 h 22"/>
                <a:gd name="T4" fmla="*/ 0 w 111"/>
                <a:gd name="T5" fmla="*/ 13 h 22"/>
                <a:gd name="T6" fmla="*/ 0 w 111"/>
                <a:gd name="T7" fmla="*/ 9 h 22"/>
                <a:gd name="T8" fmla="*/ 9 w 111"/>
                <a:gd name="T9" fmla="*/ 0 h 22"/>
                <a:gd name="T10" fmla="*/ 102 w 111"/>
                <a:gd name="T11" fmla="*/ 0 h 22"/>
                <a:gd name="T12" fmla="*/ 111 w 111"/>
                <a:gd name="T13" fmla="*/ 9 h 22"/>
                <a:gd name="T14" fmla="*/ 111 w 111"/>
                <a:gd name="T15" fmla="*/ 13 h 22"/>
                <a:gd name="T16" fmla="*/ 102 w 111"/>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22">
                  <a:moveTo>
                    <a:pt x="102" y="22"/>
                  </a:moveTo>
                  <a:cubicBezTo>
                    <a:pt x="9" y="22"/>
                    <a:pt x="9" y="22"/>
                    <a:pt x="9" y="22"/>
                  </a:cubicBezTo>
                  <a:cubicBezTo>
                    <a:pt x="4" y="22"/>
                    <a:pt x="0" y="18"/>
                    <a:pt x="0" y="13"/>
                  </a:cubicBezTo>
                  <a:cubicBezTo>
                    <a:pt x="0" y="9"/>
                    <a:pt x="0" y="9"/>
                    <a:pt x="0" y="9"/>
                  </a:cubicBezTo>
                  <a:cubicBezTo>
                    <a:pt x="0" y="4"/>
                    <a:pt x="4" y="0"/>
                    <a:pt x="9" y="0"/>
                  </a:cubicBezTo>
                  <a:cubicBezTo>
                    <a:pt x="102" y="0"/>
                    <a:pt x="102" y="0"/>
                    <a:pt x="102" y="0"/>
                  </a:cubicBezTo>
                  <a:cubicBezTo>
                    <a:pt x="107" y="0"/>
                    <a:pt x="111" y="4"/>
                    <a:pt x="111" y="9"/>
                  </a:cubicBezTo>
                  <a:cubicBezTo>
                    <a:pt x="111" y="13"/>
                    <a:pt x="111" y="13"/>
                    <a:pt x="111" y="13"/>
                  </a:cubicBezTo>
                  <a:cubicBezTo>
                    <a:pt x="111" y="18"/>
                    <a:pt x="107" y="22"/>
                    <a:pt x="102" y="2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72" name="Freeform 44">
              <a:extLst>
                <a:ext uri="{FF2B5EF4-FFF2-40B4-BE49-F238E27FC236}">
                  <a16:creationId xmlns="" xmlns:a16="http://schemas.microsoft.com/office/drawing/2014/main" id="{3953F89B-2228-C84E-9398-B886825EB3E9}"/>
                </a:ext>
              </a:extLst>
            </p:cNvPr>
            <p:cNvSpPr>
              <a:spLocks/>
            </p:cNvSpPr>
            <p:nvPr/>
          </p:nvSpPr>
          <p:spPr bwMode="auto">
            <a:xfrm>
              <a:off x="7542213" y="5100638"/>
              <a:ext cx="365125" cy="49213"/>
            </a:xfrm>
            <a:custGeom>
              <a:avLst/>
              <a:gdLst>
                <a:gd name="T0" fmla="*/ 154 w 165"/>
                <a:gd name="T1" fmla="*/ 22 h 22"/>
                <a:gd name="T2" fmla="*/ 11 w 165"/>
                <a:gd name="T3" fmla="*/ 22 h 22"/>
                <a:gd name="T4" fmla="*/ 0 w 165"/>
                <a:gd name="T5" fmla="*/ 11 h 22"/>
                <a:gd name="T6" fmla="*/ 0 w 165"/>
                <a:gd name="T7" fmla="*/ 11 h 22"/>
                <a:gd name="T8" fmla="*/ 11 w 165"/>
                <a:gd name="T9" fmla="*/ 0 h 22"/>
                <a:gd name="T10" fmla="*/ 154 w 165"/>
                <a:gd name="T11" fmla="*/ 0 h 22"/>
                <a:gd name="T12" fmla="*/ 165 w 165"/>
                <a:gd name="T13" fmla="*/ 11 h 22"/>
                <a:gd name="T14" fmla="*/ 165 w 165"/>
                <a:gd name="T15" fmla="*/ 11 h 22"/>
                <a:gd name="T16" fmla="*/ 154 w 165"/>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22">
                  <a:moveTo>
                    <a:pt x="154" y="22"/>
                  </a:moveTo>
                  <a:cubicBezTo>
                    <a:pt x="11" y="22"/>
                    <a:pt x="11" y="22"/>
                    <a:pt x="11" y="22"/>
                  </a:cubicBezTo>
                  <a:cubicBezTo>
                    <a:pt x="5" y="22"/>
                    <a:pt x="0" y="17"/>
                    <a:pt x="0" y="11"/>
                  </a:cubicBezTo>
                  <a:cubicBezTo>
                    <a:pt x="0" y="11"/>
                    <a:pt x="0" y="11"/>
                    <a:pt x="0" y="11"/>
                  </a:cubicBezTo>
                  <a:cubicBezTo>
                    <a:pt x="0" y="5"/>
                    <a:pt x="5" y="0"/>
                    <a:pt x="11" y="0"/>
                  </a:cubicBezTo>
                  <a:cubicBezTo>
                    <a:pt x="154" y="0"/>
                    <a:pt x="154" y="0"/>
                    <a:pt x="154" y="0"/>
                  </a:cubicBezTo>
                  <a:cubicBezTo>
                    <a:pt x="160" y="0"/>
                    <a:pt x="165" y="5"/>
                    <a:pt x="165" y="11"/>
                  </a:cubicBezTo>
                  <a:cubicBezTo>
                    <a:pt x="165" y="11"/>
                    <a:pt x="165" y="11"/>
                    <a:pt x="165" y="11"/>
                  </a:cubicBezTo>
                  <a:cubicBezTo>
                    <a:pt x="165" y="17"/>
                    <a:pt x="160" y="22"/>
                    <a:pt x="154" y="2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73" name="Freeform 45">
              <a:extLst>
                <a:ext uri="{FF2B5EF4-FFF2-40B4-BE49-F238E27FC236}">
                  <a16:creationId xmlns="" xmlns:a16="http://schemas.microsoft.com/office/drawing/2014/main" id="{CFFAC673-455B-ED45-B179-5388B9C34A27}"/>
                </a:ext>
              </a:extLst>
            </p:cNvPr>
            <p:cNvSpPr>
              <a:spLocks noEditPoints="1"/>
            </p:cNvSpPr>
            <p:nvPr/>
          </p:nvSpPr>
          <p:spPr bwMode="auto">
            <a:xfrm>
              <a:off x="7300913" y="3971925"/>
              <a:ext cx="847725" cy="1108075"/>
            </a:xfrm>
            <a:custGeom>
              <a:avLst/>
              <a:gdLst>
                <a:gd name="T0" fmla="*/ 273 w 383"/>
                <a:gd name="T1" fmla="*/ 479 h 501"/>
                <a:gd name="T2" fmla="*/ 271 w 383"/>
                <a:gd name="T3" fmla="*/ 479 h 501"/>
                <a:gd name="T4" fmla="*/ 383 w 383"/>
                <a:gd name="T5" fmla="*/ 177 h 501"/>
                <a:gd name="T6" fmla="*/ 192 w 383"/>
                <a:gd name="T7" fmla="*/ 0 h 501"/>
                <a:gd name="T8" fmla="*/ 0 w 383"/>
                <a:gd name="T9" fmla="*/ 177 h 501"/>
                <a:gd name="T10" fmla="*/ 112 w 383"/>
                <a:gd name="T11" fmla="*/ 479 h 501"/>
                <a:gd name="T12" fmla="*/ 110 w 383"/>
                <a:gd name="T13" fmla="*/ 479 h 501"/>
                <a:gd name="T14" fmla="*/ 97 w 383"/>
                <a:gd name="T15" fmla="*/ 490 h 501"/>
                <a:gd name="T16" fmla="*/ 110 w 383"/>
                <a:gd name="T17" fmla="*/ 501 h 501"/>
                <a:gd name="T18" fmla="*/ 273 w 383"/>
                <a:gd name="T19" fmla="*/ 501 h 501"/>
                <a:gd name="T20" fmla="*/ 286 w 383"/>
                <a:gd name="T21" fmla="*/ 490 h 501"/>
                <a:gd name="T22" fmla="*/ 273 w 383"/>
                <a:gd name="T23" fmla="*/ 479 h 501"/>
                <a:gd name="T24" fmla="*/ 255 w 383"/>
                <a:gd name="T25" fmla="*/ 303 h 501"/>
                <a:gd name="T26" fmla="*/ 215 w 383"/>
                <a:gd name="T27" fmla="*/ 381 h 501"/>
                <a:gd name="T28" fmla="*/ 215 w 383"/>
                <a:gd name="T29" fmla="*/ 470 h 501"/>
                <a:gd name="T30" fmla="*/ 208 w 383"/>
                <a:gd name="T31" fmla="*/ 476 h 501"/>
                <a:gd name="T32" fmla="*/ 201 w 383"/>
                <a:gd name="T33" fmla="*/ 470 h 501"/>
                <a:gd name="T34" fmla="*/ 201 w 383"/>
                <a:gd name="T35" fmla="*/ 380 h 501"/>
                <a:gd name="T36" fmla="*/ 202 w 383"/>
                <a:gd name="T37" fmla="*/ 377 h 501"/>
                <a:gd name="T38" fmla="*/ 238 w 383"/>
                <a:gd name="T39" fmla="*/ 307 h 501"/>
                <a:gd name="T40" fmla="*/ 145 w 383"/>
                <a:gd name="T41" fmla="*/ 307 h 501"/>
                <a:gd name="T42" fmla="*/ 181 w 383"/>
                <a:gd name="T43" fmla="*/ 377 h 501"/>
                <a:gd name="T44" fmla="*/ 182 w 383"/>
                <a:gd name="T45" fmla="*/ 380 h 501"/>
                <a:gd name="T46" fmla="*/ 182 w 383"/>
                <a:gd name="T47" fmla="*/ 470 h 501"/>
                <a:gd name="T48" fmla="*/ 175 w 383"/>
                <a:gd name="T49" fmla="*/ 476 h 501"/>
                <a:gd name="T50" fmla="*/ 168 w 383"/>
                <a:gd name="T51" fmla="*/ 470 h 501"/>
                <a:gd name="T52" fmla="*/ 168 w 383"/>
                <a:gd name="T53" fmla="*/ 381 h 501"/>
                <a:gd name="T54" fmla="*/ 128 w 383"/>
                <a:gd name="T55" fmla="*/ 303 h 501"/>
                <a:gd name="T56" fmla="*/ 128 w 383"/>
                <a:gd name="T57" fmla="*/ 297 h 501"/>
                <a:gd name="T58" fmla="*/ 134 w 383"/>
                <a:gd name="T59" fmla="*/ 294 h 501"/>
                <a:gd name="T60" fmla="*/ 249 w 383"/>
                <a:gd name="T61" fmla="*/ 294 h 501"/>
                <a:gd name="T62" fmla="*/ 255 w 383"/>
                <a:gd name="T63" fmla="*/ 297 h 501"/>
                <a:gd name="T64" fmla="*/ 255 w 383"/>
                <a:gd name="T65" fmla="*/ 303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3" h="501">
                  <a:moveTo>
                    <a:pt x="273" y="479"/>
                  </a:moveTo>
                  <a:cubicBezTo>
                    <a:pt x="271" y="479"/>
                    <a:pt x="271" y="479"/>
                    <a:pt x="271" y="479"/>
                  </a:cubicBezTo>
                  <a:cubicBezTo>
                    <a:pt x="271" y="363"/>
                    <a:pt x="383" y="290"/>
                    <a:pt x="383" y="177"/>
                  </a:cubicBezTo>
                  <a:cubicBezTo>
                    <a:pt x="383" y="97"/>
                    <a:pt x="305" y="0"/>
                    <a:pt x="192" y="0"/>
                  </a:cubicBezTo>
                  <a:cubicBezTo>
                    <a:pt x="62" y="0"/>
                    <a:pt x="0" y="97"/>
                    <a:pt x="0" y="177"/>
                  </a:cubicBezTo>
                  <a:cubicBezTo>
                    <a:pt x="0" y="290"/>
                    <a:pt x="112" y="363"/>
                    <a:pt x="112" y="479"/>
                  </a:cubicBezTo>
                  <a:cubicBezTo>
                    <a:pt x="110" y="479"/>
                    <a:pt x="110" y="479"/>
                    <a:pt x="110" y="479"/>
                  </a:cubicBezTo>
                  <a:cubicBezTo>
                    <a:pt x="103" y="479"/>
                    <a:pt x="97" y="484"/>
                    <a:pt x="97" y="490"/>
                  </a:cubicBezTo>
                  <a:cubicBezTo>
                    <a:pt x="97" y="496"/>
                    <a:pt x="103" y="501"/>
                    <a:pt x="110" y="501"/>
                  </a:cubicBezTo>
                  <a:cubicBezTo>
                    <a:pt x="273" y="501"/>
                    <a:pt x="273" y="501"/>
                    <a:pt x="273" y="501"/>
                  </a:cubicBezTo>
                  <a:cubicBezTo>
                    <a:pt x="280" y="501"/>
                    <a:pt x="286" y="496"/>
                    <a:pt x="286" y="490"/>
                  </a:cubicBezTo>
                  <a:cubicBezTo>
                    <a:pt x="286" y="484"/>
                    <a:pt x="280" y="479"/>
                    <a:pt x="273" y="479"/>
                  </a:cubicBezTo>
                  <a:close/>
                  <a:moveTo>
                    <a:pt x="255" y="303"/>
                  </a:moveTo>
                  <a:cubicBezTo>
                    <a:pt x="215" y="381"/>
                    <a:pt x="215" y="381"/>
                    <a:pt x="215" y="381"/>
                  </a:cubicBezTo>
                  <a:cubicBezTo>
                    <a:pt x="215" y="470"/>
                    <a:pt x="215" y="470"/>
                    <a:pt x="215" y="470"/>
                  </a:cubicBezTo>
                  <a:cubicBezTo>
                    <a:pt x="215" y="473"/>
                    <a:pt x="212" y="476"/>
                    <a:pt x="208" y="476"/>
                  </a:cubicBezTo>
                  <a:cubicBezTo>
                    <a:pt x="204" y="476"/>
                    <a:pt x="201" y="473"/>
                    <a:pt x="201" y="470"/>
                  </a:cubicBezTo>
                  <a:cubicBezTo>
                    <a:pt x="201" y="380"/>
                    <a:pt x="201" y="380"/>
                    <a:pt x="201" y="380"/>
                  </a:cubicBezTo>
                  <a:cubicBezTo>
                    <a:pt x="201" y="379"/>
                    <a:pt x="202" y="377"/>
                    <a:pt x="202" y="377"/>
                  </a:cubicBezTo>
                  <a:cubicBezTo>
                    <a:pt x="238" y="307"/>
                    <a:pt x="238" y="307"/>
                    <a:pt x="238" y="307"/>
                  </a:cubicBezTo>
                  <a:cubicBezTo>
                    <a:pt x="145" y="307"/>
                    <a:pt x="145" y="307"/>
                    <a:pt x="145" y="307"/>
                  </a:cubicBezTo>
                  <a:cubicBezTo>
                    <a:pt x="181" y="377"/>
                    <a:pt x="181" y="377"/>
                    <a:pt x="181" y="377"/>
                  </a:cubicBezTo>
                  <a:cubicBezTo>
                    <a:pt x="181" y="377"/>
                    <a:pt x="182" y="379"/>
                    <a:pt x="182" y="380"/>
                  </a:cubicBezTo>
                  <a:cubicBezTo>
                    <a:pt x="182" y="470"/>
                    <a:pt x="182" y="470"/>
                    <a:pt x="182" y="470"/>
                  </a:cubicBezTo>
                  <a:cubicBezTo>
                    <a:pt x="182" y="473"/>
                    <a:pt x="179" y="476"/>
                    <a:pt x="175" y="476"/>
                  </a:cubicBezTo>
                  <a:cubicBezTo>
                    <a:pt x="171" y="476"/>
                    <a:pt x="168" y="473"/>
                    <a:pt x="168" y="470"/>
                  </a:cubicBezTo>
                  <a:cubicBezTo>
                    <a:pt x="168" y="381"/>
                    <a:pt x="168" y="381"/>
                    <a:pt x="168" y="381"/>
                  </a:cubicBezTo>
                  <a:cubicBezTo>
                    <a:pt x="128" y="303"/>
                    <a:pt x="128" y="303"/>
                    <a:pt x="128" y="303"/>
                  </a:cubicBezTo>
                  <a:cubicBezTo>
                    <a:pt x="127" y="301"/>
                    <a:pt x="127" y="299"/>
                    <a:pt x="128" y="297"/>
                  </a:cubicBezTo>
                  <a:cubicBezTo>
                    <a:pt x="130" y="295"/>
                    <a:pt x="132" y="294"/>
                    <a:pt x="134" y="294"/>
                  </a:cubicBezTo>
                  <a:cubicBezTo>
                    <a:pt x="249" y="294"/>
                    <a:pt x="249" y="294"/>
                    <a:pt x="249" y="294"/>
                  </a:cubicBezTo>
                  <a:cubicBezTo>
                    <a:pt x="251" y="294"/>
                    <a:pt x="253" y="295"/>
                    <a:pt x="255" y="297"/>
                  </a:cubicBezTo>
                  <a:cubicBezTo>
                    <a:pt x="256" y="299"/>
                    <a:pt x="256" y="301"/>
                    <a:pt x="255" y="30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74" name="Freeform 46">
              <a:extLst>
                <a:ext uri="{FF2B5EF4-FFF2-40B4-BE49-F238E27FC236}">
                  <a16:creationId xmlns="" xmlns:a16="http://schemas.microsoft.com/office/drawing/2014/main" id="{447E15AD-FAA0-294D-A0A4-2571C80ED0C8}"/>
                </a:ext>
              </a:extLst>
            </p:cNvPr>
            <p:cNvSpPr>
              <a:spLocks/>
            </p:cNvSpPr>
            <p:nvPr/>
          </p:nvSpPr>
          <p:spPr bwMode="auto">
            <a:xfrm>
              <a:off x="6278563" y="5275263"/>
              <a:ext cx="1447800" cy="1582738"/>
            </a:xfrm>
            <a:custGeom>
              <a:avLst/>
              <a:gdLst>
                <a:gd name="T0" fmla="*/ 653 w 653"/>
                <a:gd name="T1" fmla="*/ 0 h 715"/>
                <a:gd name="T2" fmla="*/ 653 w 653"/>
                <a:gd name="T3" fmla="*/ 180 h 715"/>
                <a:gd name="T4" fmla="*/ 512 w 653"/>
                <a:gd name="T5" fmla="*/ 320 h 715"/>
                <a:gd name="T6" fmla="*/ 141 w 653"/>
                <a:gd name="T7" fmla="*/ 320 h 715"/>
                <a:gd name="T8" fmla="*/ 0 w 653"/>
                <a:gd name="T9" fmla="*/ 460 h 715"/>
                <a:gd name="T10" fmla="*/ 0 w 653"/>
                <a:gd name="T11" fmla="*/ 715 h 715"/>
              </a:gdLst>
              <a:ahLst/>
              <a:cxnLst>
                <a:cxn ang="0">
                  <a:pos x="T0" y="T1"/>
                </a:cxn>
                <a:cxn ang="0">
                  <a:pos x="T2" y="T3"/>
                </a:cxn>
                <a:cxn ang="0">
                  <a:pos x="T4" y="T5"/>
                </a:cxn>
                <a:cxn ang="0">
                  <a:pos x="T6" y="T7"/>
                </a:cxn>
                <a:cxn ang="0">
                  <a:pos x="T8" y="T9"/>
                </a:cxn>
                <a:cxn ang="0">
                  <a:pos x="T10" y="T11"/>
                </a:cxn>
              </a:cxnLst>
              <a:rect l="0" t="0" r="r" b="b"/>
              <a:pathLst>
                <a:path w="653" h="715">
                  <a:moveTo>
                    <a:pt x="653" y="0"/>
                  </a:moveTo>
                  <a:cubicBezTo>
                    <a:pt x="653" y="180"/>
                    <a:pt x="653" y="180"/>
                    <a:pt x="653" y="180"/>
                  </a:cubicBezTo>
                  <a:cubicBezTo>
                    <a:pt x="653" y="257"/>
                    <a:pt x="590" y="320"/>
                    <a:pt x="512" y="320"/>
                  </a:cubicBezTo>
                  <a:cubicBezTo>
                    <a:pt x="141" y="320"/>
                    <a:pt x="141" y="320"/>
                    <a:pt x="141" y="320"/>
                  </a:cubicBezTo>
                  <a:cubicBezTo>
                    <a:pt x="63" y="320"/>
                    <a:pt x="0" y="383"/>
                    <a:pt x="0" y="460"/>
                  </a:cubicBezTo>
                  <a:cubicBezTo>
                    <a:pt x="0" y="715"/>
                    <a:pt x="0" y="715"/>
                    <a:pt x="0" y="715"/>
                  </a:cubicBezTo>
                </a:path>
              </a:pathLst>
            </a:custGeom>
            <a:noFill/>
            <a:ln w="88900" cap="flat">
              <a:solidFill>
                <a:schemeClr val="accent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 name="Freeform 47">
              <a:extLst>
                <a:ext uri="{FF2B5EF4-FFF2-40B4-BE49-F238E27FC236}">
                  <a16:creationId xmlns="" xmlns:a16="http://schemas.microsoft.com/office/drawing/2014/main" id="{2D406C1D-7F06-874F-85B5-13E20983FA23}"/>
                </a:ext>
              </a:extLst>
            </p:cNvPr>
            <p:cNvSpPr>
              <a:spLocks/>
            </p:cNvSpPr>
            <p:nvPr/>
          </p:nvSpPr>
          <p:spPr bwMode="auto">
            <a:xfrm>
              <a:off x="6910388" y="4354513"/>
              <a:ext cx="196850" cy="38100"/>
            </a:xfrm>
            <a:custGeom>
              <a:avLst/>
              <a:gdLst>
                <a:gd name="T0" fmla="*/ 0 w 89"/>
                <a:gd name="T1" fmla="*/ 17 h 17"/>
                <a:gd name="T2" fmla="*/ 89 w 89"/>
                <a:gd name="T3" fmla="*/ 17 h 17"/>
                <a:gd name="T4" fmla="*/ 89 w 89"/>
                <a:gd name="T5" fmla="*/ 17 h 17"/>
                <a:gd name="T6" fmla="*/ 89 w 89"/>
                <a:gd name="T7" fmla="*/ 10 h 17"/>
                <a:gd name="T8" fmla="*/ 79 w 89"/>
                <a:gd name="T9" fmla="*/ 0 h 17"/>
                <a:gd name="T10" fmla="*/ 10 w 89"/>
                <a:gd name="T11" fmla="*/ 0 h 17"/>
                <a:gd name="T12" fmla="*/ 0 w 89"/>
                <a:gd name="T13" fmla="*/ 10 h 17"/>
                <a:gd name="T14" fmla="*/ 0 w 89"/>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7">
                  <a:moveTo>
                    <a:pt x="0" y="17"/>
                  </a:moveTo>
                  <a:cubicBezTo>
                    <a:pt x="89" y="17"/>
                    <a:pt x="89" y="17"/>
                    <a:pt x="89" y="17"/>
                  </a:cubicBezTo>
                  <a:cubicBezTo>
                    <a:pt x="89" y="17"/>
                    <a:pt x="89" y="17"/>
                    <a:pt x="89" y="17"/>
                  </a:cubicBezTo>
                  <a:cubicBezTo>
                    <a:pt x="89" y="10"/>
                    <a:pt x="89" y="10"/>
                    <a:pt x="89" y="10"/>
                  </a:cubicBezTo>
                  <a:cubicBezTo>
                    <a:pt x="89" y="4"/>
                    <a:pt x="84" y="0"/>
                    <a:pt x="79" y="0"/>
                  </a:cubicBezTo>
                  <a:cubicBezTo>
                    <a:pt x="10" y="0"/>
                    <a:pt x="10" y="0"/>
                    <a:pt x="10" y="0"/>
                  </a:cubicBezTo>
                  <a:cubicBezTo>
                    <a:pt x="5" y="0"/>
                    <a:pt x="0" y="4"/>
                    <a:pt x="0" y="10"/>
                  </a:cubicBezTo>
                  <a:cubicBezTo>
                    <a:pt x="0" y="17"/>
                    <a:pt x="0" y="17"/>
                    <a:pt x="0" y="1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76" name="Freeform 48">
              <a:extLst>
                <a:ext uri="{FF2B5EF4-FFF2-40B4-BE49-F238E27FC236}">
                  <a16:creationId xmlns="" xmlns:a16="http://schemas.microsoft.com/office/drawing/2014/main" id="{729FA6A4-F2A8-5F4D-9ECC-153C3C09264D}"/>
                </a:ext>
              </a:extLst>
            </p:cNvPr>
            <p:cNvSpPr>
              <a:spLocks/>
            </p:cNvSpPr>
            <p:nvPr/>
          </p:nvSpPr>
          <p:spPr bwMode="auto">
            <a:xfrm>
              <a:off x="6911976" y="4410075"/>
              <a:ext cx="193675" cy="26988"/>
            </a:xfrm>
            <a:custGeom>
              <a:avLst/>
              <a:gdLst>
                <a:gd name="T0" fmla="*/ 87 w 87"/>
                <a:gd name="T1" fmla="*/ 0 h 12"/>
                <a:gd name="T2" fmla="*/ 0 w 87"/>
                <a:gd name="T3" fmla="*/ 0 h 12"/>
                <a:gd name="T4" fmla="*/ 2 w 87"/>
                <a:gd name="T5" fmla="*/ 12 h 12"/>
                <a:gd name="T6" fmla="*/ 85 w 87"/>
                <a:gd name="T7" fmla="*/ 12 h 12"/>
                <a:gd name="T8" fmla="*/ 87 w 87"/>
                <a:gd name="T9" fmla="*/ 0 h 12"/>
              </a:gdLst>
              <a:ahLst/>
              <a:cxnLst>
                <a:cxn ang="0">
                  <a:pos x="T0" y="T1"/>
                </a:cxn>
                <a:cxn ang="0">
                  <a:pos x="T2" y="T3"/>
                </a:cxn>
                <a:cxn ang="0">
                  <a:pos x="T4" y="T5"/>
                </a:cxn>
                <a:cxn ang="0">
                  <a:pos x="T6" y="T7"/>
                </a:cxn>
                <a:cxn ang="0">
                  <a:pos x="T8" y="T9"/>
                </a:cxn>
              </a:cxnLst>
              <a:rect l="0" t="0" r="r" b="b"/>
              <a:pathLst>
                <a:path w="87" h="12">
                  <a:moveTo>
                    <a:pt x="87" y="0"/>
                  </a:moveTo>
                  <a:cubicBezTo>
                    <a:pt x="0" y="0"/>
                    <a:pt x="0" y="0"/>
                    <a:pt x="0" y="0"/>
                  </a:cubicBezTo>
                  <a:cubicBezTo>
                    <a:pt x="0" y="4"/>
                    <a:pt x="1" y="8"/>
                    <a:pt x="2" y="12"/>
                  </a:cubicBezTo>
                  <a:cubicBezTo>
                    <a:pt x="85" y="12"/>
                    <a:pt x="85" y="12"/>
                    <a:pt x="85" y="12"/>
                  </a:cubicBezTo>
                  <a:cubicBezTo>
                    <a:pt x="86" y="8"/>
                    <a:pt x="87" y="4"/>
                    <a:pt x="87"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77" name="Freeform 49">
              <a:extLst>
                <a:ext uri="{FF2B5EF4-FFF2-40B4-BE49-F238E27FC236}">
                  <a16:creationId xmlns="" xmlns:a16="http://schemas.microsoft.com/office/drawing/2014/main" id="{FC4FD318-6787-5D43-A120-E7172932AC3D}"/>
                </a:ext>
              </a:extLst>
            </p:cNvPr>
            <p:cNvSpPr>
              <a:spLocks/>
            </p:cNvSpPr>
            <p:nvPr/>
          </p:nvSpPr>
          <p:spPr bwMode="auto">
            <a:xfrm>
              <a:off x="6926263" y="4451350"/>
              <a:ext cx="165100" cy="47625"/>
            </a:xfrm>
            <a:custGeom>
              <a:avLst/>
              <a:gdLst>
                <a:gd name="T0" fmla="*/ 0 w 75"/>
                <a:gd name="T1" fmla="*/ 0 h 21"/>
                <a:gd name="T2" fmla="*/ 38 w 75"/>
                <a:gd name="T3" fmla="*/ 21 h 21"/>
                <a:gd name="T4" fmla="*/ 38 w 75"/>
                <a:gd name="T5" fmla="*/ 21 h 21"/>
                <a:gd name="T6" fmla="*/ 75 w 75"/>
                <a:gd name="T7" fmla="*/ 0 h 21"/>
                <a:gd name="T8" fmla="*/ 0 w 75"/>
                <a:gd name="T9" fmla="*/ 0 h 21"/>
              </a:gdLst>
              <a:ahLst/>
              <a:cxnLst>
                <a:cxn ang="0">
                  <a:pos x="T0" y="T1"/>
                </a:cxn>
                <a:cxn ang="0">
                  <a:pos x="T2" y="T3"/>
                </a:cxn>
                <a:cxn ang="0">
                  <a:pos x="T4" y="T5"/>
                </a:cxn>
                <a:cxn ang="0">
                  <a:pos x="T6" y="T7"/>
                </a:cxn>
                <a:cxn ang="0">
                  <a:pos x="T8" y="T9"/>
                </a:cxn>
              </a:cxnLst>
              <a:rect l="0" t="0" r="r" b="b"/>
              <a:pathLst>
                <a:path w="75" h="21">
                  <a:moveTo>
                    <a:pt x="0" y="0"/>
                  </a:moveTo>
                  <a:cubicBezTo>
                    <a:pt x="8" y="13"/>
                    <a:pt x="22" y="21"/>
                    <a:pt x="38" y="21"/>
                  </a:cubicBezTo>
                  <a:cubicBezTo>
                    <a:pt x="38" y="21"/>
                    <a:pt x="38" y="21"/>
                    <a:pt x="38" y="21"/>
                  </a:cubicBezTo>
                  <a:cubicBezTo>
                    <a:pt x="53" y="21"/>
                    <a:pt x="67" y="13"/>
                    <a:pt x="75" y="0"/>
                  </a:cubicBez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78" name="Freeform 50">
              <a:extLst>
                <a:ext uri="{FF2B5EF4-FFF2-40B4-BE49-F238E27FC236}">
                  <a16:creationId xmlns="" xmlns:a16="http://schemas.microsoft.com/office/drawing/2014/main" id="{57687D38-26D9-664B-838D-2DDF0E2091F8}"/>
                </a:ext>
              </a:extLst>
            </p:cNvPr>
            <p:cNvSpPr>
              <a:spLocks noEditPoints="1"/>
            </p:cNvSpPr>
            <p:nvPr/>
          </p:nvSpPr>
          <p:spPr bwMode="auto">
            <a:xfrm>
              <a:off x="6791326" y="3783013"/>
              <a:ext cx="438150" cy="550863"/>
            </a:xfrm>
            <a:custGeom>
              <a:avLst/>
              <a:gdLst>
                <a:gd name="T0" fmla="*/ 99 w 198"/>
                <a:gd name="T1" fmla="*/ 0 h 249"/>
                <a:gd name="T2" fmla="*/ 0 w 198"/>
                <a:gd name="T3" fmla="*/ 87 h 249"/>
                <a:gd name="T4" fmla="*/ 54 w 198"/>
                <a:gd name="T5" fmla="*/ 239 h 249"/>
                <a:gd name="T6" fmla="*/ 67 w 198"/>
                <a:gd name="T7" fmla="*/ 249 h 249"/>
                <a:gd name="T8" fmla="*/ 130 w 198"/>
                <a:gd name="T9" fmla="*/ 249 h 249"/>
                <a:gd name="T10" fmla="*/ 143 w 198"/>
                <a:gd name="T11" fmla="*/ 239 h 249"/>
                <a:gd name="T12" fmla="*/ 198 w 198"/>
                <a:gd name="T13" fmla="*/ 87 h 249"/>
                <a:gd name="T14" fmla="*/ 99 w 198"/>
                <a:gd name="T15" fmla="*/ 0 h 249"/>
                <a:gd name="T16" fmla="*/ 83 w 198"/>
                <a:gd name="T17" fmla="*/ 225 h 249"/>
                <a:gd name="T18" fmla="*/ 82 w 198"/>
                <a:gd name="T19" fmla="*/ 225 h 249"/>
                <a:gd name="T20" fmla="*/ 78 w 198"/>
                <a:gd name="T21" fmla="*/ 222 h 249"/>
                <a:gd name="T22" fmla="*/ 42 w 198"/>
                <a:gd name="T23" fmla="*/ 127 h 249"/>
                <a:gd name="T24" fmla="*/ 44 w 198"/>
                <a:gd name="T25" fmla="*/ 123 h 249"/>
                <a:gd name="T26" fmla="*/ 49 w 198"/>
                <a:gd name="T27" fmla="*/ 125 h 249"/>
                <a:gd name="T28" fmla="*/ 85 w 198"/>
                <a:gd name="T29" fmla="*/ 220 h 249"/>
                <a:gd name="T30" fmla="*/ 83 w 198"/>
                <a:gd name="T31" fmla="*/ 225 h 249"/>
                <a:gd name="T32" fmla="*/ 108 w 198"/>
                <a:gd name="T33" fmla="*/ 131 h 249"/>
                <a:gd name="T34" fmla="*/ 105 w 198"/>
                <a:gd name="T35" fmla="*/ 130 h 249"/>
                <a:gd name="T36" fmla="*/ 98 w 198"/>
                <a:gd name="T37" fmla="*/ 123 h 249"/>
                <a:gd name="T38" fmla="*/ 92 w 198"/>
                <a:gd name="T39" fmla="*/ 130 h 249"/>
                <a:gd name="T40" fmla="*/ 87 w 198"/>
                <a:gd name="T41" fmla="*/ 130 h 249"/>
                <a:gd name="T42" fmla="*/ 80 w 198"/>
                <a:gd name="T43" fmla="*/ 123 h 249"/>
                <a:gd name="T44" fmla="*/ 73 w 198"/>
                <a:gd name="T45" fmla="*/ 130 h 249"/>
                <a:gd name="T46" fmla="*/ 68 w 198"/>
                <a:gd name="T47" fmla="*/ 130 h 249"/>
                <a:gd name="T48" fmla="*/ 59 w 198"/>
                <a:gd name="T49" fmla="*/ 121 h 249"/>
                <a:gd name="T50" fmla="*/ 59 w 198"/>
                <a:gd name="T51" fmla="*/ 116 h 249"/>
                <a:gd name="T52" fmla="*/ 64 w 198"/>
                <a:gd name="T53" fmla="*/ 116 h 249"/>
                <a:gd name="T54" fmla="*/ 71 w 198"/>
                <a:gd name="T55" fmla="*/ 122 h 249"/>
                <a:gd name="T56" fmla="*/ 77 w 198"/>
                <a:gd name="T57" fmla="*/ 116 h 249"/>
                <a:gd name="T58" fmla="*/ 83 w 198"/>
                <a:gd name="T59" fmla="*/ 116 h 249"/>
                <a:gd name="T60" fmla="*/ 89 w 198"/>
                <a:gd name="T61" fmla="*/ 122 h 249"/>
                <a:gd name="T62" fmla="*/ 96 w 198"/>
                <a:gd name="T63" fmla="*/ 116 h 249"/>
                <a:gd name="T64" fmla="*/ 101 w 198"/>
                <a:gd name="T65" fmla="*/ 116 h 249"/>
                <a:gd name="T66" fmla="*/ 108 w 198"/>
                <a:gd name="T67" fmla="*/ 122 h 249"/>
                <a:gd name="T68" fmla="*/ 114 w 198"/>
                <a:gd name="T69" fmla="*/ 116 h 249"/>
                <a:gd name="T70" fmla="*/ 120 w 198"/>
                <a:gd name="T71" fmla="*/ 116 h 249"/>
                <a:gd name="T72" fmla="*/ 126 w 198"/>
                <a:gd name="T73" fmla="*/ 122 h 249"/>
                <a:gd name="T74" fmla="*/ 133 w 198"/>
                <a:gd name="T75" fmla="*/ 116 h 249"/>
                <a:gd name="T76" fmla="*/ 138 w 198"/>
                <a:gd name="T77" fmla="*/ 116 h 249"/>
                <a:gd name="T78" fmla="*/ 138 w 198"/>
                <a:gd name="T79" fmla="*/ 121 h 249"/>
                <a:gd name="T80" fmla="*/ 129 w 198"/>
                <a:gd name="T81" fmla="*/ 130 h 249"/>
                <a:gd name="T82" fmla="*/ 124 w 198"/>
                <a:gd name="T83" fmla="*/ 130 h 249"/>
                <a:gd name="T84" fmla="*/ 117 w 198"/>
                <a:gd name="T85" fmla="*/ 123 h 249"/>
                <a:gd name="T86" fmla="*/ 110 w 198"/>
                <a:gd name="T87" fmla="*/ 130 h 249"/>
                <a:gd name="T88" fmla="*/ 108 w 198"/>
                <a:gd name="T89" fmla="*/ 131 h 249"/>
                <a:gd name="T90" fmla="*/ 155 w 198"/>
                <a:gd name="T91" fmla="*/ 127 h 249"/>
                <a:gd name="T92" fmla="*/ 119 w 198"/>
                <a:gd name="T93" fmla="*/ 222 h 249"/>
                <a:gd name="T94" fmla="*/ 115 w 198"/>
                <a:gd name="T95" fmla="*/ 225 h 249"/>
                <a:gd name="T96" fmla="*/ 114 w 198"/>
                <a:gd name="T97" fmla="*/ 225 h 249"/>
                <a:gd name="T98" fmla="*/ 112 w 198"/>
                <a:gd name="T99" fmla="*/ 220 h 249"/>
                <a:gd name="T100" fmla="*/ 148 w 198"/>
                <a:gd name="T101" fmla="*/ 125 h 249"/>
                <a:gd name="T102" fmla="*/ 153 w 198"/>
                <a:gd name="T103" fmla="*/ 123 h 249"/>
                <a:gd name="T104" fmla="*/ 155 w 198"/>
                <a:gd name="T105" fmla="*/ 12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8" h="249">
                  <a:moveTo>
                    <a:pt x="99" y="0"/>
                  </a:moveTo>
                  <a:cubicBezTo>
                    <a:pt x="32" y="0"/>
                    <a:pt x="0" y="40"/>
                    <a:pt x="0" y="87"/>
                  </a:cubicBezTo>
                  <a:cubicBezTo>
                    <a:pt x="0" y="145"/>
                    <a:pt x="42" y="185"/>
                    <a:pt x="54" y="239"/>
                  </a:cubicBezTo>
                  <a:cubicBezTo>
                    <a:pt x="56" y="245"/>
                    <a:pt x="61" y="249"/>
                    <a:pt x="67" y="249"/>
                  </a:cubicBezTo>
                  <a:cubicBezTo>
                    <a:pt x="130" y="249"/>
                    <a:pt x="130" y="249"/>
                    <a:pt x="130" y="249"/>
                  </a:cubicBezTo>
                  <a:cubicBezTo>
                    <a:pt x="136" y="249"/>
                    <a:pt x="141" y="245"/>
                    <a:pt x="143" y="239"/>
                  </a:cubicBezTo>
                  <a:cubicBezTo>
                    <a:pt x="155" y="185"/>
                    <a:pt x="198" y="145"/>
                    <a:pt x="198" y="87"/>
                  </a:cubicBezTo>
                  <a:cubicBezTo>
                    <a:pt x="198" y="40"/>
                    <a:pt x="157" y="0"/>
                    <a:pt x="99" y="0"/>
                  </a:cubicBezTo>
                  <a:close/>
                  <a:moveTo>
                    <a:pt x="83" y="225"/>
                  </a:moveTo>
                  <a:cubicBezTo>
                    <a:pt x="83" y="225"/>
                    <a:pt x="82" y="225"/>
                    <a:pt x="82" y="225"/>
                  </a:cubicBezTo>
                  <a:cubicBezTo>
                    <a:pt x="80" y="225"/>
                    <a:pt x="79" y="224"/>
                    <a:pt x="78" y="222"/>
                  </a:cubicBezTo>
                  <a:cubicBezTo>
                    <a:pt x="42" y="127"/>
                    <a:pt x="42" y="127"/>
                    <a:pt x="42" y="127"/>
                  </a:cubicBezTo>
                  <a:cubicBezTo>
                    <a:pt x="41" y="125"/>
                    <a:pt x="42" y="123"/>
                    <a:pt x="44" y="123"/>
                  </a:cubicBezTo>
                  <a:cubicBezTo>
                    <a:pt x="46" y="122"/>
                    <a:pt x="48" y="123"/>
                    <a:pt x="49" y="125"/>
                  </a:cubicBezTo>
                  <a:cubicBezTo>
                    <a:pt x="85" y="220"/>
                    <a:pt x="85" y="220"/>
                    <a:pt x="85" y="220"/>
                  </a:cubicBezTo>
                  <a:cubicBezTo>
                    <a:pt x="86" y="222"/>
                    <a:pt x="85" y="224"/>
                    <a:pt x="83" y="225"/>
                  </a:cubicBezTo>
                  <a:close/>
                  <a:moveTo>
                    <a:pt x="108" y="131"/>
                  </a:moveTo>
                  <a:cubicBezTo>
                    <a:pt x="107" y="131"/>
                    <a:pt x="106" y="131"/>
                    <a:pt x="105" y="130"/>
                  </a:cubicBezTo>
                  <a:cubicBezTo>
                    <a:pt x="98" y="123"/>
                    <a:pt x="98" y="123"/>
                    <a:pt x="98" y="123"/>
                  </a:cubicBezTo>
                  <a:cubicBezTo>
                    <a:pt x="92" y="130"/>
                    <a:pt x="92" y="130"/>
                    <a:pt x="92" y="130"/>
                  </a:cubicBezTo>
                  <a:cubicBezTo>
                    <a:pt x="90" y="131"/>
                    <a:pt x="88" y="131"/>
                    <a:pt x="87" y="130"/>
                  </a:cubicBezTo>
                  <a:cubicBezTo>
                    <a:pt x="80" y="123"/>
                    <a:pt x="80" y="123"/>
                    <a:pt x="80" y="123"/>
                  </a:cubicBezTo>
                  <a:cubicBezTo>
                    <a:pt x="73" y="130"/>
                    <a:pt x="73" y="130"/>
                    <a:pt x="73" y="130"/>
                  </a:cubicBezTo>
                  <a:cubicBezTo>
                    <a:pt x="72" y="131"/>
                    <a:pt x="70" y="131"/>
                    <a:pt x="68" y="130"/>
                  </a:cubicBezTo>
                  <a:cubicBezTo>
                    <a:pt x="59" y="121"/>
                    <a:pt x="59" y="121"/>
                    <a:pt x="59" y="121"/>
                  </a:cubicBezTo>
                  <a:cubicBezTo>
                    <a:pt x="58" y="119"/>
                    <a:pt x="58" y="117"/>
                    <a:pt x="59" y="116"/>
                  </a:cubicBezTo>
                  <a:cubicBezTo>
                    <a:pt x="60" y="114"/>
                    <a:pt x="63" y="114"/>
                    <a:pt x="64" y="116"/>
                  </a:cubicBezTo>
                  <a:cubicBezTo>
                    <a:pt x="71" y="122"/>
                    <a:pt x="71" y="122"/>
                    <a:pt x="71" y="122"/>
                  </a:cubicBezTo>
                  <a:cubicBezTo>
                    <a:pt x="77" y="116"/>
                    <a:pt x="77" y="116"/>
                    <a:pt x="77" y="116"/>
                  </a:cubicBezTo>
                  <a:cubicBezTo>
                    <a:pt x="79" y="114"/>
                    <a:pt x="81" y="114"/>
                    <a:pt x="83" y="116"/>
                  </a:cubicBezTo>
                  <a:cubicBezTo>
                    <a:pt x="89" y="122"/>
                    <a:pt x="89" y="122"/>
                    <a:pt x="89" y="122"/>
                  </a:cubicBezTo>
                  <a:cubicBezTo>
                    <a:pt x="96" y="116"/>
                    <a:pt x="96" y="116"/>
                    <a:pt x="96" y="116"/>
                  </a:cubicBezTo>
                  <a:cubicBezTo>
                    <a:pt x="97" y="114"/>
                    <a:pt x="100" y="114"/>
                    <a:pt x="101" y="116"/>
                  </a:cubicBezTo>
                  <a:cubicBezTo>
                    <a:pt x="108" y="122"/>
                    <a:pt x="108" y="122"/>
                    <a:pt x="108" y="122"/>
                  </a:cubicBezTo>
                  <a:cubicBezTo>
                    <a:pt x="114" y="116"/>
                    <a:pt x="114" y="116"/>
                    <a:pt x="114" y="116"/>
                  </a:cubicBezTo>
                  <a:cubicBezTo>
                    <a:pt x="116" y="114"/>
                    <a:pt x="118" y="114"/>
                    <a:pt x="120" y="116"/>
                  </a:cubicBezTo>
                  <a:cubicBezTo>
                    <a:pt x="126" y="122"/>
                    <a:pt x="126" y="122"/>
                    <a:pt x="126" y="122"/>
                  </a:cubicBezTo>
                  <a:cubicBezTo>
                    <a:pt x="133" y="116"/>
                    <a:pt x="133" y="116"/>
                    <a:pt x="133" y="116"/>
                  </a:cubicBezTo>
                  <a:cubicBezTo>
                    <a:pt x="134" y="114"/>
                    <a:pt x="137" y="114"/>
                    <a:pt x="138" y="116"/>
                  </a:cubicBezTo>
                  <a:cubicBezTo>
                    <a:pt x="139" y="117"/>
                    <a:pt x="139" y="119"/>
                    <a:pt x="138" y="121"/>
                  </a:cubicBezTo>
                  <a:cubicBezTo>
                    <a:pt x="129" y="130"/>
                    <a:pt x="129" y="130"/>
                    <a:pt x="129" y="130"/>
                  </a:cubicBezTo>
                  <a:cubicBezTo>
                    <a:pt x="127" y="131"/>
                    <a:pt x="125" y="131"/>
                    <a:pt x="124" y="130"/>
                  </a:cubicBezTo>
                  <a:cubicBezTo>
                    <a:pt x="117" y="123"/>
                    <a:pt x="117" y="123"/>
                    <a:pt x="117" y="123"/>
                  </a:cubicBezTo>
                  <a:cubicBezTo>
                    <a:pt x="110" y="130"/>
                    <a:pt x="110" y="130"/>
                    <a:pt x="110" y="130"/>
                  </a:cubicBezTo>
                  <a:cubicBezTo>
                    <a:pt x="110" y="131"/>
                    <a:pt x="109" y="131"/>
                    <a:pt x="108" y="131"/>
                  </a:cubicBezTo>
                  <a:close/>
                  <a:moveTo>
                    <a:pt x="155" y="127"/>
                  </a:moveTo>
                  <a:cubicBezTo>
                    <a:pt x="119" y="222"/>
                    <a:pt x="119" y="222"/>
                    <a:pt x="119" y="222"/>
                  </a:cubicBezTo>
                  <a:cubicBezTo>
                    <a:pt x="118" y="224"/>
                    <a:pt x="117" y="225"/>
                    <a:pt x="115" y="225"/>
                  </a:cubicBezTo>
                  <a:cubicBezTo>
                    <a:pt x="115" y="225"/>
                    <a:pt x="114" y="225"/>
                    <a:pt x="114" y="225"/>
                  </a:cubicBezTo>
                  <a:cubicBezTo>
                    <a:pt x="112" y="224"/>
                    <a:pt x="111" y="222"/>
                    <a:pt x="112" y="220"/>
                  </a:cubicBezTo>
                  <a:cubicBezTo>
                    <a:pt x="148" y="125"/>
                    <a:pt x="148" y="125"/>
                    <a:pt x="148" y="125"/>
                  </a:cubicBezTo>
                  <a:cubicBezTo>
                    <a:pt x="149" y="123"/>
                    <a:pt x="151" y="122"/>
                    <a:pt x="153" y="123"/>
                  </a:cubicBezTo>
                  <a:cubicBezTo>
                    <a:pt x="155" y="123"/>
                    <a:pt x="156" y="125"/>
                    <a:pt x="155" y="12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79" name="Freeform 51">
              <a:extLst>
                <a:ext uri="{FF2B5EF4-FFF2-40B4-BE49-F238E27FC236}">
                  <a16:creationId xmlns="" xmlns:a16="http://schemas.microsoft.com/office/drawing/2014/main" id="{45D17029-1D81-8640-993F-5887AC9BDBA4}"/>
                </a:ext>
              </a:extLst>
            </p:cNvPr>
            <p:cNvSpPr>
              <a:spLocks/>
            </p:cNvSpPr>
            <p:nvPr/>
          </p:nvSpPr>
          <p:spPr bwMode="auto">
            <a:xfrm>
              <a:off x="6575426" y="4479925"/>
              <a:ext cx="434975" cy="2378075"/>
            </a:xfrm>
            <a:custGeom>
              <a:avLst/>
              <a:gdLst>
                <a:gd name="T0" fmla="*/ 196 w 196"/>
                <a:gd name="T1" fmla="*/ 0 h 1074"/>
                <a:gd name="T2" fmla="*/ 196 w 196"/>
                <a:gd name="T3" fmla="*/ 211 h 1074"/>
                <a:gd name="T4" fmla="*/ 139 w 196"/>
                <a:gd name="T5" fmla="*/ 268 h 1074"/>
                <a:gd name="T6" fmla="*/ 57 w 196"/>
                <a:gd name="T7" fmla="*/ 268 h 1074"/>
                <a:gd name="T8" fmla="*/ 0 w 196"/>
                <a:gd name="T9" fmla="*/ 324 h 1074"/>
                <a:gd name="T10" fmla="*/ 0 w 196"/>
                <a:gd name="T11" fmla="*/ 1074 h 1074"/>
              </a:gdLst>
              <a:ahLst/>
              <a:cxnLst>
                <a:cxn ang="0">
                  <a:pos x="T0" y="T1"/>
                </a:cxn>
                <a:cxn ang="0">
                  <a:pos x="T2" y="T3"/>
                </a:cxn>
                <a:cxn ang="0">
                  <a:pos x="T4" y="T5"/>
                </a:cxn>
                <a:cxn ang="0">
                  <a:pos x="T6" y="T7"/>
                </a:cxn>
                <a:cxn ang="0">
                  <a:pos x="T8" y="T9"/>
                </a:cxn>
                <a:cxn ang="0">
                  <a:pos x="T10" y="T11"/>
                </a:cxn>
              </a:cxnLst>
              <a:rect l="0" t="0" r="r" b="b"/>
              <a:pathLst>
                <a:path w="196" h="1074">
                  <a:moveTo>
                    <a:pt x="196" y="0"/>
                  </a:moveTo>
                  <a:cubicBezTo>
                    <a:pt x="196" y="211"/>
                    <a:pt x="196" y="211"/>
                    <a:pt x="196" y="211"/>
                  </a:cubicBezTo>
                  <a:cubicBezTo>
                    <a:pt x="196" y="243"/>
                    <a:pt x="170" y="268"/>
                    <a:pt x="139" y="268"/>
                  </a:cubicBezTo>
                  <a:cubicBezTo>
                    <a:pt x="57" y="268"/>
                    <a:pt x="57" y="268"/>
                    <a:pt x="57" y="268"/>
                  </a:cubicBezTo>
                  <a:cubicBezTo>
                    <a:pt x="25" y="268"/>
                    <a:pt x="0" y="293"/>
                    <a:pt x="0" y="324"/>
                  </a:cubicBezTo>
                  <a:cubicBezTo>
                    <a:pt x="0" y="1074"/>
                    <a:pt x="0" y="1074"/>
                    <a:pt x="0" y="1074"/>
                  </a:cubicBezTo>
                </a:path>
              </a:pathLst>
            </a:custGeom>
            <a:noFill/>
            <a:ln w="38100" cap="flat">
              <a:solidFill>
                <a:schemeClr val="accent5"/>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 name="Freeform 52">
              <a:extLst>
                <a:ext uri="{FF2B5EF4-FFF2-40B4-BE49-F238E27FC236}">
                  <a16:creationId xmlns="" xmlns:a16="http://schemas.microsoft.com/office/drawing/2014/main" id="{5BC8B3BB-D60C-664B-AF40-7879CD9F91B1}"/>
                </a:ext>
              </a:extLst>
            </p:cNvPr>
            <p:cNvSpPr>
              <a:spLocks/>
            </p:cNvSpPr>
            <p:nvPr/>
          </p:nvSpPr>
          <p:spPr bwMode="auto">
            <a:xfrm>
              <a:off x="4891088" y="5578475"/>
              <a:ext cx="1085850" cy="1279525"/>
            </a:xfrm>
            <a:custGeom>
              <a:avLst/>
              <a:gdLst>
                <a:gd name="T0" fmla="*/ 0 w 490"/>
                <a:gd name="T1" fmla="*/ 0 h 578"/>
                <a:gd name="T2" fmla="*/ 0 w 490"/>
                <a:gd name="T3" fmla="*/ 59 h 578"/>
                <a:gd name="T4" fmla="*/ 70 w 490"/>
                <a:gd name="T5" fmla="*/ 130 h 578"/>
                <a:gd name="T6" fmla="*/ 419 w 490"/>
                <a:gd name="T7" fmla="*/ 128 h 578"/>
                <a:gd name="T8" fmla="*/ 490 w 490"/>
                <a:gd name="T9" fmla="*/ 199 h 578"/>
                <a:gd name="T10" fmla="*/ 490 w 490"/>
                <a:gd name="T11" fmla="*/ 578 h 578"/>
              </a:gdLst>
              <a:ahLst/>
              <a:cxnLst>
                <a:cxn ang="0">
                  <a:pos x="T0" y="T1"/>
                </a:cxn>
                <a:cxn ang="0">
                  <a:pos x="T2" y="T3"/>
                </a:cxn>
                <a:cxn ang="0">
                  <a:pos x="T4" y="T5"/>
                </a:cxn>
                <a:cxn ang="0">
                  <a:pos x="T6" y="T7"/>
                </a:cxn>
                <a:cxn ang="0">
                  <a:pos x="T8" y="T9"/>
                </a:cxn>
                <a:cxn ang="0">
                  <a:pos x="T10" y="T11"/>
                </a:cxn>
              </a:cxnLst>
              <a:rect l="0" t="0" r="r" b="b"/>
              <a:pathLst>
                <a:path w="490" h="578">
                  <a:moveTo>
                    <a:pt x="0" y="0"/>
                  </a:moveTo>
                  <a:cubicBezTo>
                    <a:pt x="0" y="59"/>
                    <a:pt x="0" y="59"/>
                    <a:pt x="0" y="59"/>
                  </a:cubicBezTo>
                  <a:cubicBezTo>
                    <a:pt x="0" y="98"/>
                    <a:pt x="31" y="130"/>
                    <a:pt x="70" y="130"/>
                  </a:cubicBezTo>
                  <a:cubicBezTo>
                    <a:pt x="419" y="128"/>
                    <a:pt x="419" y="128"/>
                    <a:pt x="419" y="128"/>
                  </a:cubicBezTo>
                  <a:cubicBezTo>
                    <a:pt x="458" y="128"/>
                    <a:pt x="490" y="160"/>
                    <a:pt x="490" y="199"/>
                  </a:cubicBezTo>
                  <a:cubicBezTo>
                    <a:pt x="490" y="578"/>
                    <a:pt x="490" y="578"/>
                    <a:pt x="490" y="578"/>
                  </a:cubicBezTo>
                </a:path>
              </a:pathLst>
            </a:custGeom>
            <a:noFill/>
            <a:ln w="17463" cap="flat">
              <a:solidFill>
                <a:schemeClr val="accent6"/>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 name="Freeform 53">
              <a:extLst>
                <a:ext uri="{FF2B5EF4-FFF2-40B4-BE49-F238E27FC236}">
                  <a16:creationId xmlns="" xmlns:a16="http://schemas.microsoft.com/office/drawing/2014/main" id="{F26A9928-7FA7-AE4E-A5C3-267C21DE3A61}"/>
                </a:ext>
              </a:extLst>
            </p:cNvPr>
            <p:cNvSpPr>
              <a:spLocks noEditPoints="1"/>
            </p:cNvSpPr>
            <p:nvPr/>
          </p:nvSpPr>
          <p:spPr bwMode="auto">
            <a:xfrm>
              <a:off x="4681538" y="4919663"/>
              <a:ext cx="420688" cy="519113"/>
            </a:xfrm>
            <a:custGeom>
              <a:avLst/>
              <a:gdLst>
                <a:gd name="T0" fmla="*/ 134 w 190"/>
                <a:gd name="T1" fmla="*/ 235 h 235"/>
                <a:gd name="T2" fmla="*/ 56 w 190"/>
                <a:gd name="T3" fmla="*/ 235 h 235"/>
                <a:gd name="T4" fmla="*/ 52 w 190"/>
                <a:gd name="T5" fmla="*/ 232 h 235"/>
                <a:gd name="T6" fmla="*/ 27 w 190"/>
                <a:gd name="T7" fmla="*/ 165 h 235"/>
                <a:gd name="T8" fmla="*/ 0 w 190"/>
                <a:gd name="T9" fmla="*/ 83 h 235"/>
                <a:gd name="T10" fmla="*/ 95 w 190"/>
                <a:gd name="T11" fmla="*/ 0 h 235"/>
                <a:gd name="T12" fmla="*/ 190 w 190"/>
                <a:gd name="T13" fmla="*/ 83 h 235"/>
                <a:gd name="T14" fmla="*/ 163 w 190"/>
                <a:gd name="T15" fmla="*/ 165 h 235"/>
                <a:gd name="T16" fmla="*/ 137 w 190"/>
                <a:gd name="T17" fmla="*/ 232 h 235"/>
                <a:gd name="T18" fmla="*/ 134 w 190"/>
                <a:gd name="T19" fmla="*/ 235 h 235"/>
                <a:gd name="T20" fmla="*/ 58 w 190"/>
                <a:gd name="T21" fmla="*/ 228 h 235"/>
                <a:gd name="T22" fmla="*/ 131 w 190"/>
                <a:gd name="T23" fmla="*/ 228 h 235"/>
                <a:gd name="T24" fmla="*/ 157 w 190"/>
                <a:gd name="T25" fmla="*/ 162 h 235"/>
                <a:gd name="T26" fmla="*/ 183 w 190"/>
                <a:gd name="T27" fmla="*/ 83 h 235"/>
                <a:gd name="T28" fmla="*/ 95 w 190"/>
                <a:gd name="T29" fmla="*/ 7 h 235"/>
                <a:gd name="T30" fmla="*/ 7 w 190"/>
                <a:gd name="T31" fmla="*/ 83 h 235"/>
                <a:gd name="T32" fmla="*/ 33 w 190"/>
                <a:gd name="T33" fmla="*/ 162 h 235"/>
                <a:gd name="T34" fmla="*/ 58 w 190"/>
                <a:gd name="T35" fmla="*/ 22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0" h="235">
                  <a:moveTo>
                    <a:pt x="134" y="235"/>
                  </a:moveTo>
                  <a:cubicBezTo>
                    <a:pt x="56" y="235"/>
                    <a:pt x="56" y="235"/>
                    <a:pt x="56" y="235"/>
                  </a:cubicBezTo>
                  <a:cubicBezTo>
                    <a:pt x="54" y="235"/>
                    <a:pt x="52" y="233"/>
                    <a:pt x="52" y="232"/>
                  </a:cubicBezTo>
                  <a:cubicBezTo>
                    <a:pt x="49" y="207"/>
                    <a:pt x="37" y="186"/>
                    <a:pt x="27" y="165"/>
                  </a:cubicBezTo>
                  <a:cubicBezTo>
                    <a:pt x="13" y="140"/>
                    <a:pt x="0" y="114"/>
                    <a:pt x="0" y="83"/>
                  </a:cubicBezTo>
                  <a:cubicBezTo>
                    <a:pt x="0" y="32"/>
                    <a:pt x="37" y="0"/>
                    <a:pt x="95" y="0"/>
                  </a:cubicBezTo>
                  <a:cubicBezTo>
                    <a:pt x="149" y="0"/>
                    <a:pt x="190" y="36"/>
                    <a:pt x="190" y="83"/>
                  </a:cubicBezTo>
                  <a:cubicBezTo>
                    <a:pt x="190" y="114"/>
                    <a:pt x="176" y="140"/>
                    <a:pt x="163" y="165"/>
                  </a:cubicBezTo>
                  <a:cubicBezTo>
                    <a:pt x="152" y="186"/>
                    <a:pt x="141" y="207"/>
                    <a:pt x="137" y="232"/>
                  </a:cubicBezTo>
                  <a:cubicBezTo>
                    <a:pt x="137" y="233"/>
                    <a:pt x="136" y="235"/>
                    <a:pt x="134" y="235"/>
                  </a:cubicBezTo>
                  <a:close/>
                  <a:moveTo>
                    <a:pt x="58" y="228"/>
                  </a:moveTo>
                  <a:cubicBezTo>
                    <a:pt x="131" y="228"/>
                    <a:pt x="131" y="228"/>
                    <a:pt x="131" y="228"/>
                  </a:cubicBezTo>
                  <a:cubicBezTo>
                    <a:pt x="135" y="203"/>
                    <a:pt x="146" y="182"/>
                    <a:pt x="157" y="162"/>
                  </a:cubicBezTo>
                  <a:cubicBezTo>
                    <a:pt x="170" y="136"/>
                    <a:pt x="183" y="112"/>
                    <a:pt x="183" y="83"/>
                  </a:cubicBezTo>
                  <a:cubicBezTo>
                    <a:pt x="183" y="40"/>
                    <a:pt x="145" y="7"/>
                    <a:pt x="95" y="7"/>
                  </a:cubicBezTo>
                  <a:cubicBezTo>
                    <a:pt x="30" y="7"/>
                    <a:pt x="7" y="46"/>
                    <a:pt x="7" y="83"/>
                  </a:cubicBezTo>
                  <a:cubicBezTo>
                    <a:pt x="7" y="112"/>
                    <a:pt x="19" y="136"/>
                    <a:pt x="33" y="162"/>
                  </a:cubicBezTo>
                  <a:cubicBezTo>
                    <a:pt x="43" y="182"/>
                    <a:pt x="54" y="203"/>
                    <a:pt x="58" y="228"/>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54">
              <a:extLst>
                <a:ext uri="{FF2B5EF4-FFF2-40B4-BE49-F238E27FC236}">
                  <a16:creationId xmlns="" xmlns:a16="http://schemas.microsoft.com/office/drawing/2014/main" id="{7F537FEF-BD73-0445-8281-9014B0061852}"/>
                </a:ext>
              </a:extLst>
            </p:cNvPr>
            <p:cNvSpPr>
              <a:spLocks noEditPoints="1"/>
            </p:cNvSpPr>
            <p:nvPr/>
          </p:nvSpPr>
          <p:spPr bwMode="auto">
            <a:xfrm>
              <a:off x="4783138" y="5422900"/>
              <a:ext cx="217488" cy="165100"/>
            </a:xfrm>
            <a:custGeom>
              <a:avLst/>
              <a:gdLst>
                <a:gd name="T0" fmla="*/ 49 w 98"/>
                <a:gd name="T1" fmla="*/ 74 h 74"/>
                <a:gd name="T2" fmla="*/ 0 w 98"/>
                <a:gd name="T3" fmla="*/ 25 h 74"/>
                <a:gd name="T4" fmla="*/ 0 w 98"/>
                <a:gd name="T5" fmla="*/ 13 h 74"/>
                <a:gd name="T6" fmla="*/ 14 w 98"/>
                <a:gd name="T7" fmla="*/ 0 h 74"/>
                <a:gd name="T8" fmla="*/ 84 w 98"/>
                <a:gd name="T9" fmla="*/ 0 h 74"/>
                <a:gd name="T10" fmla="*/ 98 w 98"/>
                <a:gd name="T11" fmla="*/ 13 h 74"/>
                <a:gd name="T12" fmla="*/ 98 w 98"/>
                <a:gd name="T13" fmla="*/ 25 h 74"/>
                <a:gd name="T14" fmla="*/ 49 w 98"/>
                <a:gd name="T15" fmla="*/ 74 h 74"/>
                <a:gd name="T16" fmla="*/ 14 w 98"/>
                <a:gd name="T17" fmla="*/ 7 h 74"/>
                <a:gd name="T18" fmla="*/ 7 w 98"/>
                <a:gd name="T19" fmla="*/ 13 h 74"/>
                <a:gd name="T20" fmla="*/ 7 w 98"/>
                <a:gd name="T21" fmla="*/ 25 h 74"/>
                <a:gd name="T22" fmla="*/ 49 w 98"/>
                <a:gd name="T23" fmla="*/ 67 h 74"/>
                <a:gd name="T24" fmla="*/ 91 w 98"/>
                <a:gd name="T25" fmla="*/ 25 h 74"/>
                <a:gd name="T26" fmla="*/ 91 w 98"/>
                <a:gd name="T27" fmla="*/ 13 h 74"/>
                <a:gd name="T28" fmla="*/ 84 w 98"/>
                <a:gd name="T29" fmla="*/ 7 h 74"/>
                <a:gd name="T30" fmla="*/ 14 w 98"/>
                <a:gd name="T31" fmla="*/ 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74">
                  <a:moveTo>
                    <a:pt x="49" y="74"/>
                  </a:moveTo>
                  <a:cubicBezTo>
                    <a:pt x="22" y="74"/>
                    <a:pt x="0" y="52"/>
                    <a:pt x="0" y="25"/>
                  </a:cubicBezTo>
                  <a:cubicBezTo>
                    <a:pt x="0" y="13"/>
                    <a:pt x="0" y="13"/>
                    <a:pt x="0" y="13"/>
                  </a:cubicBezTo>
                  <a:cubicBezTo>
                    <a:pt x="0" y="6"/>
                    <a:pt x="6" y="0"/>
                    <a:pt x="14" y="0"/>
                  </a:cubicBezTo>
                  <a:cubicBezTo>
                    <a:pt x="84" y="0"/>
                    <a:pt x="84" y="0"/>
                    <a:pt x="84" y="0"/>
                  </a:cubicBezTo>
                  <a:cubicBezTo>
                    <a:pt x="92" y="0"/>
                    <a:pt x="98" y="6"/>
                    <a:pt x="98" y="13"/>
                  </a:cubicBezTo>
                  <a:cubicBezTo>
                    <a:pt x="98" y="25"/>
                    <a:pt x="98" y="25"/>
                    <a:pt x="98" y="25"/>
                  </a:cubicBezTo>
                  <a:cubicBezTo>
                    <a:pt x="98" y="52"/>
                    <a:pt x="76" y="74"/>
                    <a:pt x="49" y="74"/>
                  </a:cubicBezTo>
                  <a:close/>
                  <a:moveTo>
                    <a:pt x="14" y="7"/>
                  </a:moveTo>
                  <a:cubicBezTo>
                    <a:pt x="10" y="7"/>
                    <a:pt x="7" y="10"/>
                    <a:pt x="7" y="13"/>
                  </a:cubicBezTo>
                  <a:cubicBezTo>
                    <a:pt x="7" y="25"/>
                    <a:pt x="7" y="25"/>
                    <a:pt x="7" y="25"/>
                  </a:cubicBezTo>
                  <a:cubicBezTo>
                    <a:pt x="7" y="48"/>
                    <a:pt x="26" y="67"/>
                    <a:pt x="49" y="67"/>
                  </a:cubicBezTo>
                  <a:cubicBezTo>
                    <a:pt x="72" y="67"/>
                    <a:pt x="91" y="48"/>
                    <a:pt x="91" y="25"/>
                  </a:cubicBezTo>
                  <a:cubicBezTo>
                    <a:pt x="91" y="13"/>
                    <a:pt x="91" y="13"/>
                    <a:pt x="91" y="13"/>
                  </a:cubicBezTo>
                  <a:cubicBezTo>
                    <a:pt x="91" y="10"/>
                    <a:pt x="88" y="7"/>
                    <a:pt x="84" y="7"/>
                  </a:cubicBezTo>
                  <a:lnTo>
                    <a:pt x="14" y="7"/>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83" name="Freeform 55">
              <a:extLst>
                <a:ext uri="{FF2B5EF4-FFF2-40B4-BE49-F238E27FC236}">
                  <a16:creationId xmlns="" xmlns:a16="http://schemas.microsoft.com/office/drawing/2014/main" id="{25411469-313A-554D-BDBD-6F3F10C98373}"/>
                </a:ext>
              </a:extLst>
            </p:cNvPr>
            <p:cNvSpPr>
              <a:spLocks/>
            </p:cNvSpPr>
            <p:nvPr/>
          </p:nvSpPr>
          <p:spPr bwMode="auto">
            <a:xfrm>
              <a:off x="4789488" y="5470525"/>
              <a:ext cx="204788" cy="14288"/>
            </a:xfrm>
            <a:custGeom>
              <a:avLst/>
              <a:gdLst>
                <a:gd name="T0" fmla="*/ 88 w 92"/>
                <a:gd name="T1" fmla="*/ 7 h 7"/>
                <a:gd name="T2" fmla="*/ 3 w 92"/>
                <a:gd name="T3" fmla="*/ 7 h 7"/>
                <a:gd name="T4" fmla="*/ 0 w 92"/>
                <a:gd name="T5" fmla="*/ 4 h 7"/>
                <a:gd name="T6" fmla="*/ 3 w 92"/>
                <a:gd name="T7" fmla="*/ 0 h 7"/>
                <a:gd name="T8" fmla="*/ 88 w 92"/>
                <a:gd name="T9" fmla="*/ 0 h 7"/>
                <a:gd name="T10" fmla="*/ 92 w 92"/>
                <a:gd name="T11" fmla="*/ 4 h 7"/>
                <a:gd name="T12" fmla="*/ 88 w 9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92" h="7">
                  <a:moveTo>
                    <a:pt x="88" y="7"/>
                  </a:moveTo>
                  <a:cubicBezTo>
                    <a:pt x="3" y="7"/>
                    <a:pt x="3" y="7"/>
                    <a:pt x="3" y="7"/>
                  </a:cubicBezTo>
                  <a:cubicBezTo>
                    <a:pt x="1" y="7"/>
                    <a:pt x="0" y="6"/>
                    <a:pt x="0" y="4"/>
                  </a:cubicBezTo>
                  <a:cubicBezTo>
                    <a:pt x="0" y="2"/>
                    <a:pt x="1" y="0"/>
                    <a:pt x="3" y="0"/>
                  </a:cubicBezTo>
                  <a:cubicBezTo>
                    <a:pt x="88" y="0"/>
                    <a:pt x="88" y="0"/>
                    <a:pt x="88" y="0"/>
                  </a:cubicBezTo>
                  <a:cubicBezTo>
                    <a:pt x="90" y="0"/>
                    <a:pt x="92" y="2"/>
                    <a:pt x="92" y="4"/>
                  </a:cubicBezTo>
                  <a:cubicBezTo>
                    <a:pt x="92" y="6"/>
                    <a:pt x="90" y="7"/>
                    <a:pt x="88" y="7"/>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84" name="Freeform 56">
              <a:extLst>
                <a:ext uri="{FF2B5EF4-FFF2-40B4-BE49-F238E27FC236}">
                  <a16:creationId xmlns="" xmlns:a16="http://schemas.microsoft.com/office/drawing/2014/main" id="{78D545FA-95E3-6546-87E0-C4DA37369F8F}"/>
                </a:ext>
              </a:extLst>
            </p:cNvPr>
            <p:cNvSpPr>
              <a:spLocks/>
            </p:cNvSpPr>
            <p:nvPr/>
          </p:nvSpPr>
          <p:spPr bwMode="auto">
            <a:xfrm>
              <a:off x="4799013" y="5516563"/>
              <a:ext cx="184150" cy="15875"/>
            </a:xfrm>
            <a:custGeom>
              <a:avLst/>
              <a:gdLst>
                <a:gd name="T0" fmla="*/ 80 w 83"/>
                <a:gd name="T1" fmla="*/ 7 h 7"/>
                <a:gd name="T2" fmla="*/ 3 w 83"/>
                <a:gd name="T3" fmla="*/ 7 h 7"/>
                <a:gd name="T4" fmla="*/ 0 w 83"/>
                <a:gd name="T5" fmla="*/ 3 h 7"/>
                <a:gd name="T6" fmla="*/ 3 w 83"/>
                <a:gd name="T7" fmla="*/ 0 h 7"/>
                <a:gd name="T8" fmla="*/ 80 w 83"/>
                <a:gd name="T9" fmla="*/ 0 h 7"/>
                <a:gd name="T10" fmla="*/ 83 w 83"/>
                <a:gd name="T11" fmla="*/ 3 h 7"/>
                <a:gd name="T12" fmla="*/ 80 w 83"/>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83" h="7">
                  <a:moveTo>
                    <a:pt x="80" y="7"/>
                  </a:moveTo>
                  <a:cubicBezTo>
                    <a:pt x="3" y="7"/>
                    <a:pt x="3" y="7"/>
                    <a:pt x="3" y="7"/>
                  </a:cubicBezTo>
                  <a:cubicBezTo>
                    <a:pt x="2" y="7"/>
                    <a:pt x="0" y="5"/>
                    <a:pt x="0" y="3"/>
                  </a:cubicBezTo>
                  <a:cubicBezTo>
                    <a:pt x="0" y="1"/>
                    <a:pt x="2" y="0"/>
                    <a:pt x="3" y="0"/>
                  </a:cubicBezTo>
                  <a:cubicBezTo>
                    <a:pt x="80" y="0"/>
                    <a:pt x="80" y="0"/>
                    <a:pt x="80" y="0"/>
                  </a:cubicBezTo>
                  <a:cubicBezTo>
                    <a:pt x="82" y="0"/>
                    <a:pt x="83" y="1"/>
                    <a:pt x="83" y="3"/>
                  </a:cubicBezTo>
                  <a:cubicBezTo>
                    <a:pt x="83" y="5"/>
                    <a:pt x="82" y="7"/>
                    <a:pt x="80" y="7"/>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85" name="Freeform 57">
              <a:extLst>
                <a:ext uri="{FF2B5EF4-FFF2-40B4-BE49-F238E27FC236}">
                  <a16:creationId xmlns="" xmlns:a16="http://schemas.microsoft.com/office/drawing/2014/main" id="{D4854AE2-739B-2F47-94D1-531E33754863}"/>
                </a:ext>
              </a:extLst>
            </p:cNvPr>
            <p:cNvSpPr>
              <a:spLocks/>
            </p:cNvSpPr>
            <p:nvPr/>
          </p:nvSpPr>
          <p:spPr bwMode="auto">
            <a:xfrm>
              <a:off x="4916488" y="5173663"/>
              <a:ext cx="92075" cy="207963"/>
            </a:xfrm>
            <a:custGeom>
              <a:avLst/>
              <a:gdLst>
                <a:gd name="T0" fmla="*/ 4 w 42"/>
                <a:gd name="T1" fmla="*/ 94 h 94"/>
                <a:gd name="T2" fmla="*/ 3 w 42"/>
                <a:gd name="T3" fmla="*/ 94 h 94"/>
                <a:gd name="T4" fmla="*/ 1 w 42"/>
                <a:gd name="T5" fmla="*/ 90 h 94"/>
                <a:gd name="T6" fmla="*/ 35 w 42"/>
                <a:gd name="T7" fmla="*/ 2 h 94"/>
                <a:gd name="T8" fmla="*/ 39 w 42"/>
                <a:gd name="T9" fmla="*/ 1 h 94"/>
                <a:gd name="T10" fmla="*/ 41 w 42"/>
                <a:gd name="T11" fmla="*/ 5 h 94"/>
                <a:gd name="T12" fmla="*/ 8 w 42"/>
                <a:gd name="T13" fmla="*/ 92 h 94"/>
                <a:gd name="T14" fmla="*/ 4 w 42"/>
                <a:gd name="T15" fmla="*/ 94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94">
                  <a:moveTo>
                    <a:pt x="4" y="94"/>
                  </a:moveTo>
                  <a:cubicBezTo>
                    <a:pt x="4" y="94"/>
                    <a:pt x="3" y="94"/>
                    <a:pt x="3" y="94"/>
                  </a:cubicBezTo>
                  <a:cubicBezTo>
                    <a:pt x="1" y="93"/>
                    <a:pt x="0" y="91"/>
                    <a:pt x="1" y="90"/>
                  </a:cubicBezTo>
                  <a:cubicBezTo>
                    <a:pt x="35" y="2"/>
                    <a:pt x="35" y="2"/>
                    <a:pt x="35" y="2"/>
                  </a:cubicBezTo>
                  <a:cubicBezTo>
                    <a:pt x="36" y="1"/>
                    <a:pt x="38" y="0"/>
                    <a:pt x="39" y="1"/>
                  </a:cubicBezTo>
                  <a:cubicBezTo>
                    <a:pt x="41" y="1"/>
                    <a:pt x="42" y="3"/>
                    <a:pt x="41" y="5"/>
                  </a:cubicBezTo>
                  <a:cubicBezTo>
                    <a:pt x="8" y="92"/>
                    <a:pt x="8" y="92"/>
                    <a:pt x="8" y="92"/>
                  </a:cubicBezTo>
                  <a:cubicBezTo>
                    <a:pt x="7" y="93"/>
                    <a:pt x="6" y="94"/>
                    <a:pt x="4" y="94"/>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86" name="Freeform 58">
              <a:extLst>
                <a:ext uri="{FF2B5EF4-FFF2-40B4-BE49-F238E27FC236}">
                  <a16:creationId xmlns="" xmlns:a16="http://schemas.microsoft.com/office/drawing/2014/main" id="{3A778E8D-D73A-4440-B18F-54680F2E7B7B}"/>
                </a:ext>
              </a:extLst>
            </p:cNvPr>
            <p:cNvSpPr>
              <a:spLocks/>
            </p:cNvSpPr>
            <p:nvPr/>
          </p:nvSpPr>
          <p:spPr bwMode="auto">
            <a:xfrm>
              <a:off x="4773613" y="5173663"/>
              <a:ext cx="92075" cy="207963"/>
            </a:xfrm>
            <a:custGeom>
              <a:avLst/>
              <a:gdLst>
                <a:gd name="T0" fmla="*/ 37 w 41"/>
                <a:gd name="T1" fmla="*/ 94 h 94"/>
                <a:gd name="T2" fmla="*/ 34 w 41"/>
                <a:gd name="T3" fmla="*/ 92 h 94"/>
                <a:gd name="T4" fmla="*/ 0 w 41"/>
                <a:gd name="T5" fmla="*/ 5 h 94"/>
                <a:gd name="T6" fmla="*/ 2 w 41"/>
                <a:gd name="T7" fmla="*/ 1 h 94"/>
                <a:gd name="T8" fmla="*/ 7 w 41"/>
                <a:gd name="T9" fmla="*/ 2 h 94"/>
                <a:gd name="T10" fmla="*/ 40 w 41"/>
                <a:gd name="T11" fmla="*/ 90 h 94"/>
                <a:gd name="T12" fmla="*/ 38 w 41"/>
                <a:gd name="T13" fmla="*/ 94 h 94"/>
                <a:gd name="T14" fmla="*/ 37 w 41"/>
                <a:gd name="T15" fmla="*/ 94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94">
                  <a:moveTo>
                    <a:pt x="37" y="94"/>
                  </a:moveTo>
                  <a:cubicBezTo>
                    <a:pt x="36" y="94"/>
                    <a:pt x="35" y="93"/>
                    <a:pt x="34" y="92"/>
                  </a:cubicBezTo>
                  <a:cubicBezTo>
                    <a:pt x="0" y="5"/>
                    <a:pt x="0" y="5"/>
                    <a:pt x="0" y="5"/>
                  </a:cubicBezTo>
                  <a:cubicBezTo>
                    <a:pt x="0" y="3"/>
                    <a:pt x="1" y="1"/>
                    <a:pt x="2" y="1"/>
                  </a:cubicBezTo>
                  <a:cubicBezTo>
                    <a:pt x="4" y="0"/>
                    <a:pt x="6" y="1"/>
                    <a:pt x="7" y="2"/>
                  </a:cubicBezTo>
                  <a:cubicBezTo>
                    <a:pt x="40" y="90"/>
                    <a:pt x="40" y="90"/>
                    <a:pt x="40" y="90"/>
                  </a:cubicBezTo>
                  <a:cubicBezTo>
                    <a:pt x="41" y="91"/>
                    <a:pt x="40" y="93"/>
                    <a:pt x="38" y="94"/>
                  </a:cubicBezTo>
                  <a:cubicBezTo>
                    <a:pt x="38" y="94"/>
                    <a:pt x="38" y="94"/>
                    <a:pt x="37" y="94"/>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87" name="Freeform 59">
              <a:extLst>
                <a:ext uri="{FF2B5EF4-FFF2-40B4-BE49-F238E27FC236}">
                  <a16:creationId xmlns="" xmlns:a16="http://schemas.microsoft.com/office/drawing/2014/main" id="{AAAB8349-4348-EC4B-A19B-EBD02046C4B9}"/>
                </a:ext>
              </a:extLst>
            </p:cNvPr>
            <p:cNvSpPr>
              <a:spLocks/>
            </p:cNvSpPr>
            <p:nvPr/>
          </p:nvSpPr>
          <p:spPr bwMode="auto">
            <a:xfrm>
              <a:off x="4806951" y="5157788"/>
              <a:ext cx="168275" cy="34925"/>
            </a:xfrm>
            <a:custGeom>
              <a:avLst/>
              <a:gdLst>
                <a:gd name="T0" fmla="*/ 12 w 76"/>
                <a:gd name="T1" fmla="*/ 15 h 16"/>
                <a:gd name="T2" fmla="*/ 10 w 76"/>
                <a:gd name="T3" fmla="*/ 14 h 16"/>
                <a:gd name="T4" fmla="*/ 1 w 76"/>
                <a:gd name="T5" fmla="*/ 6 h 16"/>
                <a:gd name="T6" fmla="*/ 1 w 76"/>
                <a:gd name="T7" fmla="*/ 1 h 16"/>
                <a:gd name="T8" fmla="*/ 6 w 76"/>
                <a:gd name="T9" fmla="*/ 1 h 16"/>
                <a:gd name="T10" fmla="*/ 12 w 76"/>
                <a:gd name="T11" fmla="*/ 7 h 16"/>
                <a:gd name="T12" fmla="*/ 18 w 76"/>
                <a:gd name="T13" fmla="*/ 1 h 16"/>
                <a:gd name="T14" fmla="*/ 23 w 76"/>
                <a:gd name="T15" fmla="*/ 1 h 16"/>
                <a:gd name="T16" fmla="*/ 29 w 76"/>
                <a:gd name="T17" fmla="*/ 7 h 16"/>
                <a:gd name="T18" fmla="*/ 35 w 76"/>
                <a:gd name="T19" fmla="*/ 1 h 16"/>
                <a:gd name="T20" fmla="*/ 40 w 76"/>
                <a:gd name="T21" fmla="*/ 1 h 16"/>
                <a:gd name="T22" fmla="*/ 46 w 76"/>
                <a:gd name="T23" fmla="*/ 7 h 16"/>
                <a:gd name="T24" fmla="*/ 52 w 76"/>
                <a:gd name="T25" fmla="*/ 1 h 16"/>
                <a:gd name="T26" fmla="*/ 57 w 76"/>
                <a:gd name="T27" fmla="*/ 1 h 16"/>
                <a:gd name="T28" fmla="*/ 63 w 76"/>
                <a:gd name="T29" fmla="*/ 7 h 16"/>
                <a:gd name="T30" fmla="*/ 69 w 76"/>
                <a:gd name="T31" fmla="*/ 1 h 16"/>
                <a:gd name="T32" fmla="*/ 74 w 76"/>
                <a:gd name="T33" fmla="*/ 1 h 16"/>
                <a:gd name="T34" fmla="*/ 74 w 76"/>
                <a:gd name="T35" fmla="*/ 6 h 16"/>
                <a:gd name="T36" fmla="*/ 66 w 76"/>
                <a:gd name="T37" fmla="*/ 14 h 16"/>
                <a:gd name="T38" fmla="*/ 61 w 76"/>
                <a:gd name="T39" fmla="*/ 14 h 16"/>
                <a:gd name="T40" fmla="*/ 55 w 76"/>
                <a:gd name="T41" fmla="*/ 8 h 16"/>
                <a:gd name="T42" fmla="*/ 49 w 76"/>
                <a:gd name="T43" fmla="*/ 14 h 16"/>
                <a:gd name="T44" fmla="*/ 44 w 76"/>
                <a:gd name="T45" fmla="*/ 14 h 16"/>
                <a:gd name="T46" fmla="*/ 38 w 76"/>
                <a:gd name="T47" fmla="*/ 8 h 16"/>
                <a:gd name="T48" fmla="*/ 32 w 76"/>
                <a:gd name="T49" fmla="*/ 14 h 16"/>
                <a:gd name="T50" fmla="*/ 27 w 76"/>
                <a:gd name="T51" fmla="*/ 14 h 16"/>
                <a:gd name="T52" fmla="*/ 21 w 76"/>
                <a:gd name="T53" fmla="*/ 8 h 16"/>
                <a:gd name="T54" fmla="*/ 15 w 76"/>
                <a:gd name="T55" fmla="*/ 14 h 16"/>
                <a:gd name="T56" fmla="*/ 12 w 76"/>
                <a:gd name="T5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16">
                  <a:moveTo>
                    <a:pt x="12" y="15"/>
                  </a:moveTo>
                  <a:cubicBezTo>
                    <a:pt x="11" y="15"/>
                    <a:pt x="10" y="15"/>
                    <a:pt x="10" y="14"/>
                  </a:cubicBezTo>
                  <a:cubicBezTo>
                    <a:pt x="1" y="6"/>
                    <a:pt x="1" y="6"/>
                    <a:pt x="1" y="6"/>
                  </a:cubicBezTo>
                  <a:cubicBezTo>
                    <a:pt x="0" y="5"/>
                    <a:pt x="0" y="2"/>
                    <a:pt x="1" y="1"/>
                  </a:cubicBezTo>
                  <a:cubicBezTo>
                    <a:pt x="3" y="0"/>
                    <a:pt x="5" y="0"/>
                    <a:pt x="6" y="1"/>
                  </a:cubicBezTo>
                  <a:cubicBezTo>
                    <a:pt x="12" y="7"/>
                    <a:pt x="12" y="7"/>
                    <a:pt x="12" y="7"/>
                  </a:cubicBezTo>
                  <a:cubicBezTo>
                    <a:pt x="18" y="1"/>
                    <a:pt x="18" y="1"/>
                    <a:pt x="18" y="1"/>
                  </a:cubicBezTo>
                  <a:cubicBezTo>
                    <a:pt x="20" y="0"/>
                    <a:pt x="22" y="0"/>
                    <a:pt x="23" y="1"/>
                  </a:cubicBezTo>
                  <a:cubicBezTo>
                    <a:pt x="29" y="7"/>
                    <a:pt x="29" y="7"/>
                    <a:pt x="29" y="7"/>
                  </a:cubicBezTo>
                  <a:cubicBezTo>
                    <a:pt x="35" y="1"/>
                    <a:pt x="35" y="1"/>
                    <a:pt x="35" y="1"/>
                  </a:cubicBezTo>
                  <a:cubicBezTo>
                    <a:pt x="37" y="0"/>
                    <a:pt x="39" y="0"/>
                    <a:pt x="40" y="1"/>
                  </a:cubicBezTo>
                  <a:cubicBezTo>
                    <a:pt x="46" y="7"/>
                    <a:pt x="46" y="7"/>
                    <a:pt x="46" y="7"/>
                  </a:cubicBezTo>
                  <a:cubicBezTo>
                    <a:pt x="52" y="1"/>
                    <a:pt x="52" y="1"/>
                    <a:pt x="52" y="1"/>
                  </a:cubicBezTo>
                  <a:cubicBezTo>
                    <a:pt x="54" y="0"/>
                    <a:pt x="56" y="0"/>
                    <a:pt x="57" y="1"/>
                  </a:cubicBezTo>
                  <a:cubicBezTo>
                    <a:pt x="63" y="7"/>
                    <a:pt x="63" y="7"/>
                    <a:pt x="63" y="7"/>
                  </a:cubicBezTo>
                  <a:cubicBezTo>
                    <a:pt x="69" y="1"/>
                    <a:pt x="69" y="1"/>
                    <a:pt x="69" y="1"/>
                  </a:cubicBezTo>
                  <a:cubicBezTo>
                    <a:pt x="71" y="0"/>
                    <a:pt x="73" y="0"/>
                    <a:pt x="74" y="1"/>
                  </a:cubicBezTo>
                  <a:cubicBezTo>
                    <a:pt x="76" y="2"/>
                    <a:pt x="76" y="5"/>
                    <a:pt x="74" y="6"/>
                  </a:cubicBezTo>
                  <a:cubicBezTo>
                    <a:pt x="66" y="14"/>
                    <a:pt x="66" y="14"/>
                    <a:pt x="66" y="14"/>
                  </a:cubicBezTo>
                  <a:cubicBezTo>
                    <a:pt x="64" y="16"/>
                    <a:pt x="62" y="16"/>
                    <a:pt x="61" y="14"/>
                  </a:cubicBezTo>
                  <a:cubicBezTo>
                    <a:pt x="55" y="8"/>
                    <a:pt x="55" y="8"/>
                    <a:pt x="55" y="8"/>
                  </a:cubicBezTo>
                  <a:cubicBezTo>
                    <a:pt x="49" y="14"/>
                    <a:pt x="49" y="14"/>
                    <a:pt x="49" y="14"/>
                  </a:cubicBezTo>
                  <a:cubicBezTo>
                    <a:pt x="47" y="16"/>
                    <a:pt x="45" y="16"/>
                    <a:pt x="44" y="14"/>
                  </a:cubicBezTo>
                  <a:cubicBezTo>
                    <a:pt x="38" y="8"/>
                    <a:pt x="38" y="8"/>
                    <a:pt x="38" y="8"/>
                  </a:cubicBezTo>
                  <a:cubicBezTo>
                    <a:pt x="32" y="14"/>
                    <a:pt x="32" y="14"/>
                    <a:pt x="32" y="14"/>
                  </a:cubicBezTo>
                  <a:cubicBezTo>
                    <a:pt x="30" y="16"/>
                    <a:pt x="28" y="16"/>
                    <a:pt x="27" y="14"/>
                  </a:cubicBezTo>
                  <a:cubicBezTo>
                    <a:pt x="21" y="8"/>
                    <a:pt x="21" y="8"/>
                    <a:pt x="21" y="8"/>
                  </a:cubicBezTo>
                  <a:cubicBezTo>
                    <a:pt x="15" y="14"/>
                    <a:pt x="15" y="14"/>
                    <a:pt x="15" y="14"/>
                  </a:cubicBezTo>
                  <a:cubicBezTo>
                    <a:pt x="14" y="15"/>
                    <a:pt x="13" y="15"/>
                    <a:pt x="12" y="15"/>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88" name="Line 60">
              <a:extLst>
                <a:ext uri="{FF2B5EF4-FFF2-40B4-BE49-F238E27FC236}">
                  <a16:creationId xmlns="" xmlns:a16="http://schemas.microsoft.com/office/drawing/2014/main" id="{3E23D71B-B393-6C4B-B992-346954DF9E25}"/>
                </a:ext>
              </a:extLst>
            </p:cNvPr>
            <p:cNvSpPr>
              <a:spLocks noChangeShapeType="1"/>
            </p:cNvSpPr>
            <p:nvPr/>
          </p:nvSpPr>
          <p:spPr bwMode="auto">
            <a:xfrm>
              <a:off x="6108701" y="3473450"/>
              <a:ext cx="0" cy="3384550"/>
            </a:xfrm>
            <a:prstGeom prst="line">
              <a:avLst/>
            </a:prstGeom>
            <a:noFill/>
            <a:ln w="10636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61">
              <a:extLst>
                <a:ext uri="{FF2B5EF4-FFF2-40B4-BE49-F238E27FC236}">
                  <a16:creationId xmlns="" xmlns:a16="http://schemas.microsoft.com/office/drawing/2014/main" id="{4801CBDC-27F5-D34B-ADC8-DBD7DD94CA52}"/>
                </a:ext>
              </a:extLst>
            </p:cNvPr>
            <p:cNvSpPr>
              <a:spLocks/>
            </p:cNvSpPr>
            <p:nvPr/>
          </p:nvSpPr>
          <p:spPr bwMode="auto">
            <a:xfrm>
              <a:off x="5851526" y="3351213"/>
              <a:ext cx="511175" cy="68263"/>
            </a:xfrm>
            <a:custGeom>
              <a:avLst/>
              <a:gdLst>
                <a:gd name="T0" fmla="*/ 216 w 231"/>
                <a:gd name="T1" fmla="*/ 31 h 31"/>
                <a:gd name="T2" fmla="*/ 15 w 231"/>
                <a:gd name="T3" fmla="*/ 31 h 31"/>
                <a:gd name="T4" fmla="*/ 0 w 231"/>
                <a:gd name="T5" fmla="*/ 16 h 31"/>
                <a:gd name="T6" fmla="*/ 0 w 231"/>
                <a:gd name="T7" fmla="*/ 16 h 31"/>
                <a:gd name="T8" fmla="*/ 15 w 231"/>
                <a:gd name="T9" fmla="*/ 0 h 31"/>
                <a:gd name="T10" fmla="*/ 216 w 231"/>
                <a:gd name="T11" fmla="*/ 0 h 31"/>
                <a:gd name="T12" fmla="*/ 231 w 231"/>
                <a:gd name="T13" fmla="*/ 16 h 31"/>
                <a:gd name="T14" fmla="*/ 231 w 231"/>
                <a:gd name="T15" fmla="*/ 16 h 31"/>
                <a:gd name="T16" fmla="*/ 216 w 2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1" h="31">
                  <a:moveTo>
                    <a:pt x="216" y="31"/>
                  </a:moveTo>
                  <a:cubicBezTo>
                    <a:pt x="15" y="31"/>
                    <a:pt x="15" y="31"/>
                    <a:pt x="15" y="31"/>
                  </a:cubicBezTo>
                  <a:cubicBezTo>
                    <a:pt x="7" y="31"/>
                    <a:pt x="0" y="24"/>
                    <a:pt x="0" y="16"/>
                  </a:cubicBezTo>
                  <a:cubicBezTo>
                    <a:pt x="0" y="16"/>
                    <a:pt x="0" y="16"/>
                    <a:pt x="0" y="16"/>
                  </a:cubicBezTo>
                  <a:cubicBezTo>
                    <a:pt x="0" y="7"/>
                    <a:pt x="7" y="0"/>
                    <a:pt x="15" y="0"/>
                  </a:cubicBezTo>
                  <a:cubicBezTo>
                    <a:pt x="216" y="0"/>
                    <a:pt x="216" y="0"/>
                    <a:pt x="216" y="0"/>
                  </a:cubicBezTo>
                  <a:cubicBezTo>
                    <a:pt x="224" y="0"/>
                    <a:pt x="231" y="7"/>
                    <a:pt x="231" y="16"/>
                  </a:cubicBezTo>
                  <a:cubicBezTo>
                    <a:pt x="231" y="16"/>
                    <a:pt x="231" y="16"/>
                    <a:pt x="231" y="16"/>
                  </a:cubicBezTo>
                  <a:cubicBezTo>
                    <a:pt x="231" y="24"/>
                    <a:pt x="224" y="31"/>
                    <a:pt x="216" y="3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62">
              <a:extLst>
                <a:ext uri="{FF2B5EF4-FFF2-40B4-BE49-F238E27FC236}">
                  <a16:creationId xmlns="" xmlns:a16="http://schemas.microsoft.com/office/drawing/2014/main" id="{0EF15B12-4E53-A44F-B49C-3847652CDDBE}"/>
                </a:ext>
              </a:extLst>
            </p:cNvPr>
            <p:cNvSpPr>
              <a:spLocks/>
            </p:cNvSpPr>
            <p:nvPr/>
          </p:nvSpPr>
          <p:spPr bwMode="auto">
            <a:xfrm>
              <a:off x="5937251" y="3446463"/>
              <a:ext cx="339725" cy="68263"/>
            </a:xfrm>
            <a:custGeom>
              <a:avLst/>
              <a:gdLst>
                <a:gd name="T0" fmla="*/ 141 w 153"/>
                <a:gd name="T1" fmla="*/ 31 h 31"/>
                <a:gd name="T2" fmla="*/ 12 w 153"/>
                <a:gd name="T3" fmla="*/ 31 h 31"/>
                <a:gd name="T4" fmla="*/ 0 w 153"/>
                <a:gd name="T5" fmla="*/ 18 h 31"/>
                <a:gd name="T6" fmla="*/ 0 w 153"/>
                <a:gd name="T7" fmla="*/ 13 h 31"/>
                <a:gd name="T8" fmla="*/ 12 w 153"/>
                <a:gd name="T9" fmla="*/ 0 h 31"/>
                <a:gd name="T10" fmla="*/ 141 w 153"/>
                <a:gd name="T11" fmla="*/ 0 h 31"/>
                <a:gd name="T12" fmla="*/ 153 w 153"/>
                <a:gd name="T13" fmla="*/ 13 h 31"/>
                <a:gd name="T14" fmla="*/ 153 w 153"/>
                <a:gd name="T15" fmla="*/ 18 h 31"/>
                <a:gd name="T16" fmla="*/ 141 w 153"/>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3" h="31">
                  <a:moveTo>
                    <a:pt x="141" y="31"/>
                  </a:moveTo>
                  <a:cubicBezTo>
                    <a:pt x="12" y="31"/>
                    <a:pt x="12" y="31"/>
                    <a:pt x="12" y="31"/>
                  </a:cubicBezTo>
                  <a:cubicBezTo>
                    <a:pt x="5" y="31"/>
                    <a:pt x="0" y="25"/>
                    <a:pt x="0" y="18"/>
                  </a:cubicBezTo>
                  <a:cubicBezTo>
                    <a:pt x="0" y="13"/>
                    <a:pt x="0" y="13"/>
                    <a:pt x="0" y="13"/>
                  </a:cubicBezTo>
                  <a:cubicBezTo>
                    <a:pt x="0" y="6"/>
                    <a:pt x="5" y="0"/>
                    <a:pt x="12" y="0"/>
                  </a:cubicBezTo>
                  <a:cubicBezTo>
                    <a:pt x="141" y="0"/>
                    <a:pt x="141" y="0"/>
                    <a:pt x="141" y="0"/>
                  </a:cubicBezTo>
                  <a:cubicBezTo>
                    <a:pt x="148" y="0"/>
                    <a:pt x="153" y="6"/>
                    <a:pt x="153" y="13"/>
                  </a:cubicBezTo>
                  <a:cubicBezTo>
                    <a:pt x="153" y="18"/>
                    <a:pt x="153" y="18"/>
                    <a:pt x="153" y="18"/>
                  </a:cubicBezTo>
                  <a:cubicBezTo>
                    <a:pt x="153" y="25"/>
                    <a:pt x="148" y="31"/>
                    <a:pt x="141" y="3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63">
              <a:extLst>
                <a:ext uri="{FF2B5EF4-FFF2-40B4-BE49-F238E27FC236}">
                  <a16:creationId xmlns="" xmlns:a16="http://schemas.microsoft.com/office/drawing/2014/main" id="{41581943-C228-AB40-B650-B04A57000D1D}"/>
                </a:ext>
              </a:extLst>
            </p:cNvPr>
            <p:cNvSpPr>
              <a:spLocks/>
            </p:cNvSpPr>
            <p:nvPr/>
          </p:nvSpPr>
          <p:spPr bwMode="auto">
            <a:xfrm>
              <a:off x="5851526" y="3259138"/>
              <a:ext cx="511175" cy="66675"/>
            </a:xfrm>
            <a:custGeom>
              <a:avLst/>
              <a:gdLst>
                <a:gd name="T0" fmla="*/ 216 w 231"/>
                <a:gd name="T1" fmla="*/ 30 h 30"/>
                <a:gd name="T2" fmla="*/ 15 w 231"/>
                <a:gd name="T3" fmla="*/ 30 h 30"/>
                <a:gd name="T4" fmla="*/ 0 w 231"/>
                <a:gd name="T5" fmla="*/ 15 h 30"/>
                <a:gd name="T6" fmla="*/ 0 w 231"/>
                <a:gd name="T7" fmla="*/ 15 h 30"/>
                <a:gd name="T8" fmla="*/ 15 w 231"/>
                <a:gd name="T9" fmla="*/ 0 h 30"/>
                <a:gd name="T10" fmla="*/ 216 w 231"/>
                <a:gd name="T11" fmla="*/ 0 h 30"/>
                <a:gd name="T12" fmla="*/ 231 w 231"/>
                <a:gd name="T13" fmla="*/ 15 h 30"/>
                <a:gd name="T14" fmla="*/ 231 w 231"/>
                <a:gd name="T15" fmla="*/ 15 h 30"/>
                <a:gd name="T16" fmla="*/ 216 w 231"/>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1" h="30">
                  <a:moveTo>
                    <a:pt x="216" y="30"/>
                  </a:moveTo>
                  <a:cubicBezTo>
                    <a:pt x="15" y="30"/>
                    <a:pt x="15" y="30"/>
                    <a:pt x="15" y="30"/>
                  </a:cubicBezTo>
                  <a:cubicBezTo>
                    <a:pt x="7" y="30"/>
                    <a:pt x="0" y="23"/>
                    <a:pt x="0" y="15"/>
                  </a:cubicBezTo>
                  <a:cubicBezTo>
                    <a:pt x="0" y="15"/>
                    <a:pt x="0" y="15"/>
                    <a:pt x="0" y="15"/>
                  </a:cubicBezTo>
                  <a:cubicBezTo>
                    <a:pt x="0" y="7"/>
                    <a:pt x="7" y="0"/>
                    <a:pt x="15" y="0"/>
                  </a:cubicBezTo>
                  <a:cubicBezTo>
                    <a:pt x="216" y="0"/>
                    <a:pt x="216" y="0"/>
                    <a:pt x="216" y="0"/>
                  </a:cubicBezTo>
                  <a:cubicBezTo>
                    <a:pt x="224" y="0"/>
                    <a:pt x="231" y="7"/>
                    <a:pt x="231" y="15"/>
                  </a:cubicBezTo>
                  <a:cubicBezTo>
                    <a:pt x="231" y="15"/>
                    <a:pt x="231" y="15"/>
                    <a:pt x="231" y="15"/>
                  </a:cubicBezTo>
                  <a:cubicBezTo>
                    <a:pt x="231" y="23"/>
                    <a:pt x="224" y="30"/>
                    <a:pt x="216" y="30"/>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64">
              <a:extLst>
                <a:ext uri="{FF2B5EF4-FFF2-40B4-BE49-F238E27FC236}">
                  <a16:creationId xmlns="" xmlns:a16="http://schemas.microsoft.com/office/drawing/2014/main" id="{D4849A7A-C78E-2C46-BB4D-C829D22B8340}"/>
                </a:ext>
              </a:extLst>
            </p:cNvPr>
            <p:cNvSpPr>
              <a:spLocks noEditPoints="1"/>
            </p:cNvSpPr>
            <p:nvPr/>
          </p:nvSpPr>
          <p:spPr bwMode="auto">
            <a:xfrm>
              <a:off x="5514976" y="1682750"/>
              <a:ext cx="1184275" cy="1549400"/>
            </a:xfrm>
            <a:custGeom>
              <a:avLst/>
              <a:gdLst>
                <a:gd name="T0" fmla="*/ 382 w 535"/>
                <a:gd name="T1" fmla="*/ 669 h 700"/>
                <a:gd name="T2" fmla="*/ 379 w 535"/>
                <a:gd name="T3" fmla="*/ 669 h 700"/>
                <a:gd name="T4" fmla="*/ 535 w 535"/>
                <a:gd name="T5" fmla="*/ 248 h 700"/>
                <a:gd name="T6" fmla="*/ 268 w 535"/>
                <a:gd name="T7" fmla="*/ 0 h 700"/>
                <a:gd name="T8" fmla="*/ 0 w 535"/>
                <a:gd name="T9" fmla="*/ 248 h 700"/>
                <a:gd name="T10" fmla="*/ 156 w 535"/>
                <a:gd name="T11" fmla="*/ 669 h 700"/>
                <a:gd name="T12" fmla="*/ 154 w 535"/>
                <a:gd name="T13" fmla="*/ 669 h 700"/>
                <a:gd name="T14" fmla="*/ 136 w 535"/>
                <a:gd name="T15" fmla="*/ 684 h 700"/>
                <a:gd name="T16" fmla="*/ 154 w 535"/>
                <a:gd name="T17" fmla="*/ 700 h 700"/>
                <a:gd name="T18" fmla="*/ 382 w 535"/>
                <a:gd name="T19" fmla="*/ 700 h 700"/>
                <a:gd name="T20" fmla="*/ 399 w 535"/>
                <a:gd name="T21" fmla="*/ 684 h 700"/>
                <a:gd name="T22" fmla="*/ 382 w 535"/>
                <a:gd name="T23" fmla="*/ 669 h 700"/>
                <a:gd name="T24" fmla="*/ 254 w 535"/>
                <a:gd name="T25" fmla="*/ 656 h 700"/>
                <a:gd name="T26" fmla="*/ 245 w 535"/>
                <a:gd name="T27" fmla="*/ 665 h 700"/>
                <a:gd name="T28" fmla="*/ 235 w 535"/>
                <a:gd name="T29" fmla="*/ 656 h 700"/>
                <a:gd name="T30" fmla="*/ 235 w 535"/>
                <a:gd name="T31" fmla="*/ 556 h 700"/>
                <a:gd name="T32" fmla="*/ 180 w 535"/>
                <a:gd name="T33" fmla="*/ 467 h 700"/>
                <a:gd name="T34" fmla="*/ 183 w 535"/>
                <a:gd name="T35" fmla="*/ 454 h 700"/>
                <a:gd name="T36" fmla="*/ 196 w 535"/>
                <a:gd name="T37" fmla="*/ 457 h 700"/>
                <a:gd name="T38" fmla="*/ 252 w 535"/>
                <a:gd name="T39" fmla="*/ 548 h 700"/>
                <a:gd name="T40" fmla="*/ 254 w 535"/>
                <a:gd name="T41" fmla="*/ 553 h 700"/>
                <a:gd name="T42" fmla="*/ 254 w 535"/>
                <a:gd name="T43" fmla="*/ 656 h 700"/>
                <a:gd name="T44" fmla="*/ 355 w 535"/>
                <a:gd name="T45" fmla="*/ 467 h 700"/>
                <a:gd name="T46" fmla="*/ 300 w 535"/>
                <a:gd name="T47" fmla="*/ 556 h 700"/>
                <a:gd name="T48" fmla="*/ 300 w 535"/>
                <a:gd name="T49" fmla="*/ 656 h 700"/>
                <a:gd name="T50" fmla="*/ 291 w 535"/>
                <a:gd name="T51" fmla="*/ 665 h 700"/>
                <a:gd name="T52" fmla="*/ 281 w 535"/>
                <a:gd name="T53" fmla="*/ 656 h 700"/>
                <a:gd name="T54" fmla="*/ 281 w 535"/>
                <a:gd name="T55" fmla="*/ 553 h 700"/>
                <a:gd name="T56" fmla="*/ 283 w 535"/>
                <a:gd name="T57" fmla="*/ 548 h 700"/>
                <a:gd name="T58" fmla="*/ 340 w 535"/>
                <a:gd name="T59" fmla="*/ 457 h 700"/>
                <a:gd name="T60" fmla="*/ 353 w 535"/>
                <a:gd name="T61" fmla="*/ 454 h 700"/>
                <a:gd name="T62" fmla="*/ 355 w 535"/>
                <a:gd name="T63" fmla="*/ 467 h 700"/>
                <a:gd name="T64" fmla="*/ 348 w 535"/>
                <a:gd name="T65" fmla="*/ 426 h 700"/>
                <a:gd name="T66" fmla="*/ 188 w 535"/>
                <a:gd name="T67" fmla="*/ 426 h 700"/>
                <a:gd name="T68" fmla="*/ 178 w 535"/>
                <a:gd name="T69" fmla="*/ 417 h 700"/>
                <a:gd name="T70" fmla="*/ 188 w 535"/>
                <a:gd name="T71" fmla="*/ 407 h 700"/>
                <a:gd name="T72" fmla="*/ 348 w 535"/>
                <a:gd name="T73" fmla="*/ 407 h 700"/>
                <a:gd name="T74" fmla="*/ 357 w 535"/>
                <a:gd name="T75" fmla="*/ 417 h 700"/>
                <a:gd name="T76" fmla="*/ 348 w 535"/>
                <a:gd name="T77" fmla="*/ 426 h 700"/>
                <a:gd name="T78" fmla="*/ 348 w 535"/>
                <a:gd name="T79" fmla="*/ 385 h 700"/>
                <a:gd name="T80" fmla="*/ 188 w 535"/>
                <a:gd name="T81" fmla="*/ 385 h 700"/>
                <a:gd name="T82" fmla="*/ 178 w 535"/>
                <a:gd name="T83" fmla="*/ 375 h 700"/>
                <a:gd name="T84" fmla="*/ 188 w 535"/>
                <a:gd name="T85" fmla="*/ 366 h 700"/>
                <a:gd name="T86" fmla="*/ 348 w 535"/>
                <a:gd name="T87" fmla="*/ 366 h 700"/>
                <a:gd name="T88" fmla="*/ 357 w 535"/>
                <a:gd name="T89" fmla="*/ 375 h 700"/>
                <a:gd name="T90" fmla="*/ 348 w 535"/>
                <a:gd name="T91" fmla="*/ 385 h 700"/>
                <a:gd name="T92" fmla="*/ 348 w 535"/>
                <a:gd name="T93" fmla="*/ 344 h 700"/>
                <a:gd name="T94" fmla="*/ 188 w 535"/>
                <a:gd name="T95" fmla="*/ 344 h 700"/>
                <a:gd name="T96" fmla="*/ 178 w 535"/>
                <a:gd name="T97" fmla="*/ 334 h 700"/>
                <a:gd name="T98" fmla="*/ 188 w 535"/>
                <a:gd name="T99" fmla="*/ 325 h 700"/>
                <a:gd name="T100" fmla="*/ 348 w 535"/>
                <a:gd name="T101" fmla="*/ 325 h 700"/>
                <a:gd name="T102" fmla="*/ 357 w 535"/>
                <a:gd name="T103" fmla="*/ 334 h 700"/>
                <a:gd name="T104" fmla="*/ 348 w 535"/>
                <a:gd name="T105" fmla="*/ 344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35" h="700">
                  <a:moveTo>
                    <a:pt x="382" y="669"/>
                  </a:moveTo>
                  <a:cubicBezTo>
                    <a:pt x="379" y="669"/>
                    <a:pt x="379" y="669"/>
                    <a:pt x="379" y="669"/>
                  </a:cubicBezTo>
                  <a:cubicBezTo>
                    <a:pt x="379" y="506"/>
                    <a:pt x="535" y="405"/>
                    <a:pt x="535" y="248"/>
                  </a:cubicBezTo>
                  <a:cubicBezTo>
                    <a:pt x="535" y="137"/>
                    <a:pt x="426" y="0"/>
                    <a:pt x="268" y="0"/>
                  </a:cubicBezTo>
                  <a:cubicBezTo>
                    <a:pt x="88" y="0"/>
                    <a:pt x="0" y="137"/>
                    <a:pt x="0" y="248"/>
                  </a:cubicBezTo>
                  <a:cubicBezTo>
                    <a:pt x="0" y="405"/>
                    <a:pt x="156" y="506"/>
                    <a:pt x="156" y="669"/>
                  </a:cubicBezTo>
                  <a:cubicBezTo>
                    <a:pt x="154" y="669"/>
                    <a:pt x="154" y="669"/>
                    <a:pt x="154" y="669"/>
                  </a:cubicBezTo>
                  <a:cubicBezTo>
                    <a:pt x="144" y="669"/>
                    <a:pt x="136" y="676"/>
                    <a:pt x="136" y="684"/>
                  </a:cubicBezTo>
                  <a:cubicBezTo>
                    <a:pt x="136" y="693"/>
                    <a:pt x="144" y="700"/>
                    <a:pt x="154" y="700"/>
                  </a:cubicBezTo>
                  <a:cubicBezTo>
                    <a:pt x="382" y="700"/>
                    <a:pt x="382" y="700"/>
                    <a:pt x="382" y="700"/>
                  </a:cubicBezTo>
                  <a:cubicBezTo>
                    <a:pt x="391" y="700"/>
                    <a:pt x="399" y="693"/>
                    <a:pt x="399" y="684"/>
                  </a:cubicBezTo>
                  <a:cubicBezTo>
                    <a:pt x="399" y="676"/>
                    <a:pt x="391" y="669"/>
                    <a:pt x="382" y="669"/>
                  </a:cubicBezTo>
                  <a:close/>
                  <a:moveTo>
                    <a:pt x="254" y="656"/>
                  </a:moveTo>
                  <a:cubicBezTo>
                    <a:pt x="254" y="661"/>
                    <a:pt x="250" y="665"/>
                    <a:pt x="245" y="665"/>
                  </a:cubicBezTo>
                  <a:cubicBezTo>
                    <a:pt x="239" y="665"/>
                    <a:pt x="235" y="661"/>
                    <a:pt x="235" y="656"/>
                  </a:cubicBezTo>
                  <a:cubicBezTo>
                    <a:pt x="235" y="556"/>
                    <a:pt x="235" y="556"/>
                    <a:pt x="235" y="556"/>
                  </a:cubicBezTo>
                  <a:cubicBezTo>
                    <a:pt x="180" y="467"/>
                    <a:pt x="180" y="467"/>
                    <a:pt x="180" y="467"/>
                  </a:cubicBezTo>
                  <a:cubicBezTo>
                    <a:pt x="177" y="463"/>
                    <a:pt x="178" y="457"/>
                    <a:pt x="183" y="454"/>
                  </a:cubicBezTo>
                  <a:cubicBezTo>
                    <a:pt x="187" y="452"/>
                    <a:pt x="193" y="453"/>
                    <a:pt x="196" y="457"/>
                  </a:cubicBezTo>
                  <a:cubicBezTo>
                    <a:pt x="252" y="548"/>
                    <a:pt x="252" y="548"/>
                    <a:pt x="252" y="548"/>
                  </a:cubicBezTo>
                  <a:cubicBezTo>
                    <a:pt x="253" y="549"/>
                    <a:pt x="254" y="551"/>
                    <a:pt x="254" y="553"/>
                  </a:cubicBezTo>
                  <a:lnTo>
                    <a:pt x="254" y="656"/>
                  </a:lnTo>
                  <a:close/>
                  <a:moveTo>
                    <a:pt x="355" y="467"/>
                  </a:moveTo>
                  <a:cubicBezTo>
                    <a:pt x="300" y="556"/>
                    <a:pt x="300" y="556"/>
                    <a:pt x="300" y="556"/>
                  </a:cubicBezTo>
                  <a:cubicBezTo>
                    <a:pt x="300" y="656"/>
                    <a:pt x="300" y="656"/>
                    <a:pt x="300" y="656"/>
                  </a:cubicBezTo>
                  <a:cubicBezTo>
                    <a:pt x="300" y="661"/>
                    <a:pt x="296" y="665"/>
                    <a:pt x="291" y="665"/>
                  </a:cubicBezTo>
                  <a:cubicBezTo>
                    <a:pt x="286" y="665"/>
                    <a:pt x="281" y="661"/>
                    <a:pt x="281" y="656"/>
                  </a:cubicBezTo>
                  <a:cubicBezTo>
                    <a:pt x="281" y="553"/>
                    <a:pt x="281" y="553"/>
                    <a:pt x="281" y="553"/>
                  </a:cubicBezTo>
                  <a:cubicBezTo>
                    <a:pt x="281" y="551"/>
                    <a:pt x="282" y="549"/>
                    <a:pt x="283" y="548"/>
                  </a:cubicBezTo>
                  <a:cubicBezTo>
                    <a:pt x="340" y="457"/>
                    <a:pt x="340" y="457"/>
                    <a:pt x="340" y="457"/>
                  </a:cubicBezTo>
                  <a:cubicBezTo>
                    <a:pt x="342" y="453"/>
                    <a:pt x="348" y="452"/>
                    <a:pt x="353" y="454"/>
                  </a:cubicBezTo>
                  <a:cubicBezTo>
                    <a:pt x="357" y="457"/>
                    <a:pt x="358" y="463"/>
                    <a:pt x="355" y="467"/>
                  </a:cubicBezTo>
                  <a:close/>
                  <a:moveTo>
                    <a:pt x="348" y="426"/>
                  </a:moveTo>
                  <a:cubicBezTo>
                    <a:pt x="188" y="426"/>
                    <a:pt x="188" y="426"/>
                    <a:pt x="188" y="426"/>
                  </a:cubicBezTo>
                  <a:cubicBezTo>
                    <a:pt x="183" y="426"/>
                    <a:pt x="178" y="422"/>
                    <a:pt x="178" y="417"/>
                  </a:cubicBezTo>
                  <a:cubicBezTo>
                    <a:pt x="178" y="411"/>
                    <a:pt x="183" y="407"/>
                    <a:pt x="188" y="407"/>
                  </a:cubicBezTo>
                  <a:cubicBezTo>
                    <a:pt x="348" y="407"/>
                    <a:pt x="348" y="407"/>
                    <a:pt x="348" y="407"/>
                  </a:cubicBezTo>
                  <a:cubicBezTo>
                    <a:pt x="353" y="407"/>
                    <a:pt x="357" y="411"/>
                    <a:pt x="357" y="417"/>
                  </a:cubicBezTo>
                  <a:cubicBezTo>
                    <a:pt x="357" y="422"/>
                    <a:pt x="353" y="426"/>
                    <a:pt x="348" y="426"/>
                  </a:cubicBezTo>
                  <a:close/>
                  <a:moveTo>
                    <a:pt x="348" y="385"/>
                  </a:moveTo>
                  <a:cubicBezTo>
                    <a:pt x="188" y="385"/>
                    <a:pt x="188" y="385"/>
                    <a:pt x="188" y="385"/>
                  </a:cubicBezTo>
                  <a:cubicBezTo>
                    <a:pt x="183" y="385"/>
                    <a:pt x="178" y="381"/>
                    <a:pt x="178" y="375"/>
                  </a:cubicBezTo>
                  <a:cubicBezTo>
                    <a:pt x="178" y="370"/>
                    <a:pt x="183" y="366"/>
                    <a:pt x="188" y="366"/>
                  </a:cubicBezTo>
                  <a:cubicBezTo>
                    <a:pt x="348" y="366"/>
                    <a:pt x="348" y="366"/>
                    <a:pt x="348" y="366"/>
                  </a:cubicBezTo>
                  <a:cubicBezTo>
                    <a:pt x="353" y="366"/>
                    <a:pt x="357" y="370"/>
                    <a:pt x="357" y="375"/>
                  </a:cubicBezTo>
                  <a:cubicBezTo>
                    <a:pt x="357" y="381"/>
                    <a:pt x="353" y="385"/>
                    <a:pt x="348" y="385"/>
                  </a:cubicBezTo>
                  <a:close/>
                  <a:moveTo>
                    <a:pt x="348" y="344"/>
                  </a:moveTo>
                  <a:cubicBezTo>
                    <a:pt x="188" y="344"/>
                    <a:pt x="188" y="344"/>
                    <a:pt x="188" y="344"/>
                  </a:cubicBezTo>
                  <a:cubicBezTo>
                    <a:pt x="183" y="344"/>
                    <a:pt x="178" y="339"/>
                    <a:pt x="178" y="334"/>
                  </a:cubicBezTo>
                  <a:cubicBezTo>
                    <a:pt x="178" y="329"/>
                    <a:pt x="183" y="325"/>
                    <a:pt x="188" y="325"/>
                  </a:cubicBezTo>
                  <a:cubicBezTo>
                    <a:pt x="348" y="325"/>
                    <a:pt x="348" y="325"/>
                    <a:pt x="348" y="325"/>
                  </a:cubicBezTo>
                  <a:cubicBezTo>
                    <a:pt x="353" y="325"/>
                    <a:pt x="357" y="329"/>
                    <a:pt x="357" y="334"/>
                  </a:cubicBezTo>
                  <a:cubicBezTo>
                    <a:pt x="357" y="339"/>
                    <a:pt x="353" y="344"/>
                    <a:pt x="348" y="344"/>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65">
              <a:extLst>
                <a:ext uri="{FF2B5EF4-FFF2-40B4-BE49-F238E27FC236}">
                  <a16:creationId xmlns="" xmlns:a16="http://schemas.microsoft.com/office/drawing/2014/main" id="{EA6438FF-1F7C-E34A-BF22-96EA18FF74D4}"/>
                </a:ext>
              </a:extLst>
            </p:cNvPr>
            <p:cNvSpPr>
              <a:spLocks/>
            </p:cNvSpPr>
            <p:nvPr/>
          </p:nvSpPr>
          <p:spPr bwMode="auto">
            <a:xfrm>
              <a:off x="6061076" y="1241425"/>
              <a:ext cx="69850" cy="1023938"/>
            </a:xfrm>
            <a:custGeom>
              <a:avLst/>
              <a:gdLst>
                <a:gd name="T0" fmla="*/ 31 w 31"/>
                <a:gd name="T1" fmla="*/ 17 h 462"/>
                <a:gd name="T2" fmla="*/ 21 w 31"/>
                <a:gd name="T3" fmla="*/ 462 h 462"/>
                <a:gd name="T4" fmla="*/ 0 w 31"/>
                <a:gd name="T5" fmla="*/ 17 h 462"/>
                <a:gd name="T6" fmla="*/ 15 w 31"/>
                <a:gd name="T7" fmla="*/ 1 h 462"/>
                <a:gd name="T8" fmla="*/ 31 w 31"/>
                <a:gd name="T9" fmla="*/ 16 h 462"/>
                <a:gd name="T10" fmla="*/ 31 w 31"/>
                <a:gd name="T11" fmla="*/ 17 h 462"/>
              </a:gdLst>
              <a:ahLst/>
              <a:cxnLst>
                <a:cxn ang="0">
                  <a:pos x="T0" y="T1"/>
                </a:cxn>
                <a:cxn ang="0">
                  <a:pos x="T2" y="T3"/>
                </a:cxn>
                <a:cxn ang="0">
                  <a:pos x="T4" y="T5"/>
                </a:cxn>
                <a:cxn ang="0">
                  <a:pos x="T6" y="T7"/>
                </a:cxn>
                <a:cxn ang="0">
                  <a:pos x="T8" y="T9"/>
                </a:cxn>
                <a:cxn ang="0">
                  <a:pos x="T10" y="T11"/>
                </a:cxn>
              </a:cxnLst>
              <a:rect l="0" t="0" r="r" b="b"/>
              <a:pathLst>
                <a:path w="31" h="462">
                  <a:moveTo>
                    <a:pt x="31" y="17"/>
                  </a:moveTo>
                  <a:cubicBezTo>
                    <a:pt x="21" y="462"/>
                    <a:pt x="21" y="462"/>
                    <a:pt x="21" y="462"/>
                  </a:cubicBezTo>
                  <a:cubicBezTo>
                    <a:pt x="0" y="17"/>
                    <a:pt x="0" y="17"/>
                    <a:pt x="0" y="17"/>
                  </a:cubicBezTo>
                  <a:cubicBezTo>
                    <a:pt x="0" y="9"/>
                    <a:pt x="6" y="1"/>
                    <a:pt x="15" y="1"/>
                  </a:cubicBezTo>
                  <a:cubicBezTo>
                    <a:pt x="24" y="0"/>
                    <a:pt x="31" y="7"/>
                    <a:pt x="31" y="16"/>
                  </a:cubicBezTo>
                  <a:cubicBezTo>
                    <a:pt x="31" y="16"/>
                    <a:pt x="31" y="16"/>
                    <a:pt x="31" y="17"/>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66">
              <a:extLst>
                <a:ext uri="{FF2B5EF4-FFF2-40B4-BE49-F238E27FC236}">
                  <a16:creationId xmlns="" xmlns:a16="http://schemas.microsoft.com/office/drawing/2014/main" id="{DA2969DC-AD94-3241-A522-A052F1793A22}"/>
                </a:ext>
              </a:extLst>
            </p:cNvPr>
            <p:cNvSpPr>
              <a:spLocks/>
            </p:cNvSpPr>
            <p:nvPr/>
          </p:nvSpPr>
          <p:spPr bwMode="auto">
            <a:xfrm>
              <a:off x="5719763" y="1301750"/>
              <a:ext cx="388938" cy="963613"/>
            </a:xfrm>
            <a:custGeom>
              <a:avLst/>
              <a:gdLst>
                <a:gd name="T0" fmla="*/ 32 w 175"/>
                <a:gd name="T1" fmla="*/ 13 h 435"/>
                <a:gd name="T2" fmla="*/ 175 w 175"/>
                <a:gd name="T3" fmla="*/ 435 h 435"/>
                <a:gd name="T4" fmla="*/ 3 w 175"/>
                <a:gd name="T5" fmla="*/ 24 h 435"/>
                <a:gd name="T6" fmla="*/ 11 w 175"/>
                <a:gd name="T7" fmla="*/ 4 h 435"/>
                <a:gd name="T8" fmla="*/ 32 w 175"/>
                <a:gd name="T9" fmla="*/ 12 h 435"/>
                <a:gd name="T10" fmla="*/ 32 w 175"/>
                <a:gd name="T11" fmla="*/ 13 h 435"/>
              </a:gdLst>
              <a:ahLst/>
              <a:cxnLst>
                <a:cxn ang="0">
                  <a:pos x="T0" y="T1"/>
                </a:cxn>
                <a:cxn ang="0">
                  <a:pos x="T2" y="T3"/>
                </a:cxn>
                <a:cxn ang="0">
                  <a:pos x="T4" y="T5"/>
                </a:cxn>
                <a:cxn ang="0">
                  <a:pos x="T6" y="T7"/>
                </a:cxn>
                <a:cxn ang="0">
                  <a:pos x="T8" y="T9"/>
                </a:cxn>
                <a:cxn ang="0">
                  <a:pos x="T10" y="T11"/>
                </a:cxn>
              </a:cxnLst>
              <a:rect l="0" t="0" r="r" b="b"/>
              <a:pathLst>
                <a:path w="175" h="435">
                  <a:moveTo>
                    <a:pt x="32" y="13"/>
                  </a:moveTo>
                  <a:cubicBezTo>
                    <a:pt x="175" y="435"/>
                    <a:pt x="175" y="435"/>
                    <a:pt x="175" y="435"/>
                  </a:cubicBezTo>
                  <a:cubicBezTo>
                    <a:pt x="3" y="24"/>
                    <a:pt x="3" y="24"/>
                    <a:pt x="3" y="24"/>
                  </a:cubicBezTo>
                  <a:cubicBezTo>
                    <a:pt x="0" y="16"/>
                    <a:pt x="3" y="7"/>
                    <a:pt x="11" y="4"/>
                  </a:cubicBezTo>
                  <a:cubicBezTo>
                    <a:pt x="19" y="0"/>
                    <a:pt x="29" y="4"/>
                    <a:pt x="32" y="12"/>
                  </a:cubicBezTo>
                  <a:cubicBezTo>
                    <a:pt x="32" y="12"/>
                    <a:pt x="32" y="13"/>
                    <a:pt x="32" y="13"/>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67">
              <a:extLst>
                <a:ext uri="{FF2B5EF4-FFF2-40B4-BE49-F238E27FC236}">
                  <a16:creationId xmlns="" xmlns:a16="http://schemas.microsoft.com/office/drawing/2014/main" id="{228204BF-EC3B-6640-93C8-0843E5FF5796}"/>
                </a:ext>
              </a:extLst>
            </p:cNvPr>
            <p:cNvSpPr>
              <a:spLocks/>
            </p:cNvSpPr>
            <p:nvPr/>
          </p:nvSpPr>
          <p:spPr bwMode="auto">
            <a:xfrm>
              <a:off x="5426076" y="1479550"/>
              <a:ext cx="682625" cy="785813"/>
            </a:xfrm>
            <a:custGeom>
              <a:avLst/>
              <a:gdLst>
                <a:gd name="T0" fmla="*/ 29 w 308"/>
                <a:gd name="T1" fmla="*/ 7 h 355"/>
                <a:gd name="T2" fmla="*/ 308 w 308"/>
                <a:gd name="T3" fmla="*/ 355 h 355"/>
                <a:gd name="T4" fmla="*/ 6 w 308"/>
                <a:gd name="T5" fmla="*/ 28 h 355"/>
                <a:gd name="T6" fmla="*/ 7 w 308"/>
                <a:gd name="T7" fmla="*/ 5 h 355"/>
                <a:gd name="T8" fmla="*/ 29 w 308"/>
                <a:gd name="T9" fmla="*/ 6 h 355"/>
                <a:gd name="T10" fmla="*/ 29 w 308"/>
                <a:gd name="T11" fmla="*/ 7 h 355"/>
              </a:gdLst>
              <a:ahLst/>
              <a:cxnLst>
                <a:cxn ang="0">
                  <a:pos x="T0" y="T1"/>
                </a:cxn>
                <a:cxn ang="0">
                  <a:pos x="T2" y="T3"/>
                </a:cxn>
                <a:cxn ang="0">
                  <a:pos x="T4" y="T5"/>
                </a:cxn>
                <a:cxn ang="0">
                  <a:pos x="T6" y="T7"/>
                </a:cxn>
                <a:cxn ang="0">
                  <a:pos x="T8" y="T9"/>
                </a:cxn>
                <a:cxn ang="0">
                  <a:pos x="T10" y="T11"/>
                </a:cxn>
              </a:cxnLst>
              <a:rect l="0" t="0" r="r" b="b"/>
              <a:pathLst>
                <a:path w="308" h="355">
                  <a:moveTo>
                    <a:pt x="29" y="7"/>
                  </a:moveTo>
                  <a:cubicBezTo>
                    <a:pt x="308" y="355"/>
                    <a:pt x="308" y="355"/>
                    <a:pt x="308" y="355"/>
                  </a:cubicBezTo>
                  <a:cubicBezTo>
                    <a:pt x="6" y="28"/>
                    <a:pt x="6" y="28"/>
                    <a:pt x="6" y="28"/>
                  </a:cubicBezTo>
                  <a:cubicBezTo>
                    <a:pt x="0" y="21"/>
                    <a:pt x="0" y="11"/>
                    <a:pt x="7" y="5"/>
                  </a:cubicBezTo>
                  <a:cubicBezTo>
                    <a:pt x="13" y="0"/>
                    <a:pt x="23" y="0"/>
                    <a:pt x="29" y="6"/>
                  </a:cubicBezTo>
                  <a:cubicBezTo>
                    <a:pt x="29" y="7"/>
                    <a:pt x="29" y="7"/>
                    <a:pt x="29" y="7"/>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68">
              <a:extLst>
                <a:ext uri="{FF2B5EF4-FFF2-40B4-BE49-F238E27FC236}">
                  <a16:creationId xmlns="" xmlns:a16="http://schemas.microsoft.com/office/drawing/2014/main" id="{73CD5449-6B8B-B049-8753-6EFB1FBF53FD}"/>
                </a:ext>
              </a:extLst>
            </p:cNvPr>
            <p:cNvSpPr>
              <a:spLocks/>
            </p:cNvSpPr>
            <p:nvPr/>
          </p:nvSpPr>
          <p:spPr bwMode="auto">
            <a:xfrm>
              <a:off x="5207001" y="1743075"/>
              <a:ext cx="901700" cy="522288"/>
            </a:xfrm>
            <a:custGeom>
              <a:avLst/>
              <a:gdLst>
                <a:gd name="T0" fmla="*/ 26 w 407"/>
                <a:gd name="T1" fmla="*/ 4 h 236"/>
                <a:gd name="T2" fmla="*/ 407 w 407"/>
                <a:gd name="T3" fmla="*/ 236 h 236"/>
                <a:gd name="T4" fmla="*/ 11 w 407"/>
                <a:gd name="T5" fmla="*/ 32 h 236"/>
                <a:gd name="T6" fmla="*/ 4 w 407"/>
                <a:gd name="T7" fmla="*/ 11 h 236"/>
                <a:gd name="T8" fmla="*/ 25 w 407"/>
                <a:gd name="T9" fmla="*/ 4 h 236"/>
                <a:gd name="T10" fmla="*/ 26 w 407"/>
                <a:gd name="T11" fmla="*/ 4 h 236"/>
              </a:gdLst>
              <a:ahLst/>
              <a:cxnLst>
                <a:cxn ang="0">
                  <a:pos x="T0" y="T1"/>
                </a:cxn>
                <a:cxn ang="0">
                  <a:pos x="T2" y="T3"/>
                </a:cxn>
                <a:cxn ang="0">
                  <a:pos x="T4" y="T5"/>
                </a:cxn>
                <a:cxn ang="0">
                  <a:pos x="T6" y="T7"/>
                </a:cxn>
                <a:cxn ang="0">
                  <a:pos x="T8" y="T9"/>
                </a:cxn>
                <a:cxn ang="0">
                  <a:pos x="T10" y="T11"/>
                </a:cxn>
              </a:cxnLst>
              <a:rect l="0" t="0" r="r" b="b"/>
              <a:pathLst>
                <a:path w="407" h="236">
                  <a:moveTo>
                    <a:pt x="26" y="4"/>
                  </a:moveTo>
                  <a:cubicBezTo>
                    <a:pt x="407" y="236"/>
                    <a:pt x="407" y="236"/>
                    <a:pt x="407" y="236"/>
                  </a:cubicBezTo>
                  <a:cubicBezTo>
                    <a:pt x="11" y="32"/>
                    <a:pt x="11" y="32"/>
                    <a:pt x="11" y="32"/>
                  </a:cubicBezTo>
                  <a:cubicBezTo>
                    <a:pt x="3" y="28"/>
                    <a:pt x="0" y="18"/>
                    <a:pt x="4" y="11"/>
                  </a:cubicBezTo>
                  <a:cubicBezTo>
                    <a:pt x="8" y="3"/>
                    <a:pt x="17" y="0"/>
                    <a:pt x="25" y="4"/>
                  </a:cubicBezTo>
                  <a:cubicBezTo>
                    <a:pt x="25" y="4"/>
                    <a:pt x="26" y="4"/>
                    <a:pt x="26" y="4"/>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69">
              <a:extLst>
                <a:ext uri="{FF2B5EF4-FFF2-40B4-BE49-F238E27FC236}">
                  <a16:creationId xmlns="" xmlns:a16="http://schemas.microsoft.com/office/drawing/2014/main" id="{F6A516AA-3112-7243-A6B3-9E1B928B969C}"/>
                </a:ext>
              </a:extLst>
            </p:cNvPr>
            <p:cNvSpPr>
              <a:spLocks/>
            </p:cNvSpPr>
            <p:nvPr/>
          </p:nvSpPr>
          <p:spPr bwMode="auto">
            <a:xfrm>
              <a:off x="5095876" y="2066925"/>
              <a:ext cx="1012825" cy="198438"/>
            </a:xfrm>
            <a:custGeom>
              <a:avLst/>
              <a:gdLst>
                <a:gd name="T0" fmla="*/ 20 w 457"/>
                <a:gd name="T1" fmla="*/ 2 h 89"/>
                <a:gd name="T2" fmla="*/ 457 w 457"/>
                <a:gd name="T3" fmla="*/ 89 h 89"/>
                <a:gd name="T4" fmla="*/ 15 w 457"/>
                <a:gd name="T5" fmla="*/ 32 h 89"/>
                <a:gd name="T6" fmla="*/ 1 w 457"/>
                <a:gd name="T7" fmla="*/ 15 h 89"/>
                <a:gd name="T8" fmla="*/ 19 w 457"/>
                <a:gd name="T9" fmla="*/ 1 h 89"/>
                <a:gd name="T10" fmla="*/ 20 w 457"/>
                <a:gd name="T11" fmla="*/ 2 h 89"/>
              </a:gdLst>
              <a:ahLst/>
              <a:cxnLst>
                <a:cxn ang="0">
                  <a:pos x="T0" y="T1"/>
                </a:cxn>
                <a:cxn ang="0">
                  <a:pos x="T2" y="T3"/>
                </a:cxn>
                <a:cxn ang="0">
                  <a:pos x="T4" y="T5"/>
                </a:cxn>
                <a:cxn ang="0">
                  <a:pos x="T6" y="T7"/>
                </a:cxn>
                <a:cxn ang="0">
                  <a:pos x="T8" y="T9"/>
                </a:cxn>
                <a:cxn ang="0">
                  <a:pos x="T10" y="T11"/>
                </a:cxn>
              </a:cxnLst>
              <a:rect l="0" t="0" r="r" b="b"/>
              <a:pathLst>
                <a:path w="457" h="89">
                  <a:moveTo>
                    <a:pt x="20" y="2"/>
                  </a:moveTo>
                  <a:cubicBezTo>
                    <a:pt x="457" y="89"/>
                    <a:pt x="457" y="89"/>
                    <a:pt x="457" y="89"/>
                  </a:cubicBezTo>
                  <a:cubicBezTo>
                    <a:pt x="15" y="32"/>
                    <a:pt x="15" y="32"/>
                    <a:pt x="15" y="32"/>
                  </a:cubicBezTo>
                  <a:cubicBezTo>
                    <a:pt x="6" y="31"/>
                    <a:pt x="0" y="23"/>
                    <a:pt x="1" y="15"/>
                  </a:cubicBezTo>
                  <a:cubicBezTo>
                    <a:pt x="2" y="6"/>
                    <a:pt x="10" y="0"/>
                    <a:pt x="19" y="1"/>
                  </a:cubicBezTo>
                  <a:cubicBezTo>
                    <a:pt x="19" y="1"/>
                    <a:pt x="19" y="1"/>
                    <a:pt x="20" y="2"/>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70">
              <a:extLst>
                <a:ext uri="{FF2B5EF4-FFF2-40B4-BE49-F238E27FC236}">
                  <a16:creationId xmlns="" xmlns:a16="http://schemas.microsoft.com/office/drawing/2014/main" id="{A07B44DC-B797-6540-954E-A4D1A142568F}"/>
                </a:ext>
              </a:extLst>
            </p:cNvPr>
            <p:cNvSpPr>
              <a:spLocks/>
            </p:cNvSpPr>
            <p:nvPr/>
          </p:nvSpPr>
          <p:spPr bwMode="auto">
            <a:xfrm>
              <a:off x="5097463" y="2265363"/>
              <a:ext cx="1011238" cy="220663"/>
            </a:xfrm>
            <a:custGeom>
              <a:avLst/>
              <a:gdLst>
                <a:gd name="T0" fmla="*/ 15 w 456"/>
                <a:gd name="T1" fmla="*/ 67 h 100"/>
                <a:gd name="T2" fmla="*/ 456 w 456"/>
                <a:gd name="T3" fmla="*/ 0 h 100"/>
                <a:gd name="T4" fmla="*/ 21 w 456"/>
                <a:gd name="T5" fmla="*/ 98 h 100"/>
                <a:gd name="T6" fmla="*/ 2 w 456"/>
                <a:gd name="T7" fmla="*/ 86 h 100"/>
                <a:gd name="T8" fmla="*/ 14 w 456"/>
                <a:gd name="T9" fmla="*/ 67 h 100"/>
                <a:gd name="T10" fmla="*/ 15 w 456"/>
                <a:gd name="T11" fmla="*/ 67 h 100"/>
              </a:gdLst>
              <a:ahLst/>
              <a:cxnLst>
                <a:cxn ang="0">
                  <a:pos x="T0" y="T1"/>
                </a:cxn>
                <a:cxn ang="0">
                  <a:pos x="T2" y="T3"/>
                </a:cxn>
                <a:cxn ang="0">
                  <a:pos x="T4" y="T5"/>
                </a:cxn>
                <a:cxn ang="0">
                  <a:pos x="T6" y="T7"/>
                </a:cxn>
                <a:cxn ang="0">
                  <a:pos x="T8" y="T9"/>
                </a:cxn>
                <a:cxn ang="0">
                  <a:pos x="T10" y="T11"/>
                </a:cxn>
              </a:cxnLst>
              <a:rect l="0" t="0" r="r" b="b"/>
              <a:pathLst>
                <a:path w="456" h="100">
                  <a:moveTo>
                    <a:pt x="15" y="67"/>
                  </a:moveTo>
                  <a:cubicBezTo>
                    <a:pt x="456" y="0"/>
                    <a:pt x="456" y="0"/>
                    <a:pt x="456" y="0"/>
                  </a:cubicBezTo>
                  <a:cubicBezTo>
                    <a:pt x="21" y="98"/>
                    <a:pt x="21" y="98"/>
                    <a:pt x="21" y="98"/>
                  </a:cubicBezTo>
                  <a:cubicBezTo>
                    <a:pt x="12" y="100"/>
                    <a:pt x="4" y="95"/>
                    <a:pt x="2" y="86"/>
                  </a:cubicBezTo>
                  <a:cubicBezTo>
                    <a:pt x="0" y="78"/>
                    <a:pt x="5" y="69"/>
                    <a:pt x="14" y="67"/>
                  </a:cubicBezTo>
                  <a:cubicBezTo>
                    <a:pt x="14" y="67"/>
                    <a:pt x="15" y="67"/>
                    <a:pt x="15" y="67"/>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71">
              <a:extLst>
                <a:ext uri="{FF2B5EF4-FFF2-40B4-BE49-F238E27FC236}">
                  <a16:creationId xmlns="" xmlns:a16="http://schemas.microsoft.com/office/drawing/2014/main" id="{1DD27D6B-7197-8143-BA10-03239CC0B51A}"/>
                </a:ext>
              </a:extLst>
            </p:cNvPr>
            <p:cNvSpPr>
              <a:spLocks/>
            </p:cNvSpPr>
            <p:nvPr/>
          </p:nvSpPr>
          <p:spPr bwMode="auto">
            <a:xfrm>
              <a:off x="5218113" y="2265363"/>
              <a:ext cx="890588" cy="544513"/>
            </a:xfrm>
            <a:custGeom>
              <a:avLst/>
              <a:gdLst>
                <a:gd name="T0" fmla="*/ 10 w 402"/>
                <a:gd name="T1" fmla="*/ 214 h 246"/>
                <a:gd name="T2" fmla="*/ 402 w 402"/>
                <a:gd name="T3" fmla="*/ 0 h 246"/>
                <a:gd name="T4" fmla="*/ 26 w 402"/>
                <a:gd name="T5" fmla="*/ 241 h 246"/>
                <a:gd name="T6" fmla="*/ 5 w 402"/>
                <a:gd name="T7" fmla="*/ 236 h 246"/>
                <a:gd name="T8" fmla="*/ 9 w 402"/>
                <a:gd name="T9" fmla="*/ 214 h 246"/>
                <a:gd name="T10" fmla="*/ 10 w 402"/>
                <a:gd name="T11" fmla="*/ 214 h 246"/>
              </a:gdLst>
              <a:ahLst/>
              <a:cxnLst>
                <a:cxn ang="0">
                  <a:pos x="T0" y="T1"/>
                </a:cxn>
                <a:cxn ang="0">
                  <a:pos x="T2" y="T3"/>
                </a:cxn>
                <a:cxn ang="0">
                  <a:pos x="T4" y="T5"/>
                </a:cxn>
                <a:cxn ang="0">
                  <a:pos x="T6" y="T7"/>
                </a:cxn>
                <a:cxn ang="0">
                  <a:pos x="T8" y="T9"/>
                </a:cxn>
                <a:cxn ang="0">
                  <a:pos x="T10" y="T11"/>
                </a:cxn>
              </a:cxnLst>
              <a:rect l="0" t="0" r="r" b="b"/>
              <a:pathLst>
                <a:path w="402" h="246">
                  <a:moveTo>
                    <a:pt x="10" y="214"/>
                  </a:moveTo>
                  <a:cubicBezTo>
                    <a:pt x="402" y="0"/>
                    <a:pt x="402" y="0"/>
                    <a:pt x="402" y="0"/>
                  </a:cubicBezTo>
                  <a:cubicBezTo>
                    <a:pt x="26" y="241"/>
                    <a:pt x="26" y="241"/>
                    <a:pt x="26" y="241"/>
                  </a:cubicBezTo>
                  <a:cubicBezTo>
                    <a:pt x="19" y="246"/>
                    <a:pt x="9" y="243"/>
                    <a:pt x="5" y="236"/>
                  </a:cubicBezTo>
                  <a:cubicBezTo>
                    <a:pt x="0" y="229"/>
                    <a:pt x="2" y="219"/>
                    <a:pt x="9" y="214"/>
                  </a:cubicBezTo>
                  <a:cubicBezTo>
                    <a:pt x="10" y="214"/>
                    <a:pt x="10" y="214"/>
                    <a:pt x="10" y="214"/>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72">
              <a:extLst>
                <a:ext uri="{FF2B5EF4-FFF2-40B4-BE49-F238E27FC236}">
                  <a16:creationId xmlns="" xmlns:a16="http://schemas.microsoft.com/office/drawing/2014/main" id="{C34B573A-A969-944A-846C-A51B44DCC81E}"/>
                </a:ext>
              </a:extLst>
            </p:cNvPr>
            <p:cNvSpPr>
              <a:spLocks/>
            </p:cNvSpPr>
            <p:nvPr/>
          </p:nvSpPr>
          <p:spPr bwMode="auto">
            <a:xfrm>
              <a:off x="5441951" y="2265363"/>
              <a:ext cx="666750" cy="803275"/>
            </a:xfrm>
            <a:custGeom>
              <a:avLst/>
              <a:gdLst>
                <a:gd name="T0" fmla="*/ 6 w 301"/>
                <a:gd name="T1" fmla="*/ 335 h 363"/>
                <a:gd name="T2" fmla="*/ 301 w 301"/>
                <a:gd name="T3" fmla="*/ 0 h 363"/>
                <a:gd name="T4" fmla="*/ 30 w 301"/>
                <a:gd name="T5" fmla="*/ 355 h 363"/>
                <a:gd name="T6" fmla="*/ 8 w 301"/>
                <a:gd name="T7" fmla="*/ 358 h 363"/>
                <a:gd name="T8" fmla="*/ 5 w 301"/>
                <a:gd name="T9" fmla="*/ 336 h 363"/>
                <a:gd name="T10" fmla="*/ 6 w 301"/>
                <a:gd name="T11" fmla="*/ 335 h 363"/>
              </a:gdLst>
              <a:ahLst/>
              <a:cxnLst>
                <a:cxn ang="0">
                  <a:pos x="T0" y="T1"/>
                </a:cxn>
                <a:cxn ang="0">
                  <a:pos x="T2" y="T3"/>
                </a:cxn>
                <a:cxn ang="0">
                  <a:pos x="T4" y="T5"/>
                </a:cxn>
                <a:cxn ang="0">
                  <a:pos x="T6" y="T7"/>
                </a:cxn>
                <a:cxn ang="0">
                  <a:pos x="T8" y="T9"/>
                </a:cxn>
                <a:cxn ang="0">
                  <a:pos x="T10" y="T11"/>
                </a:cxn>
              </a:cxnLst>
              <a:rect l="0" t="0" r="r" b="b"/>
              <a:pathLst>
                <a:path w="301" h="363">
                  <a:moveTo>
                    <a:pt x="6" y="335"/>
                  </a:moveTo>
                  <a:cubicBezTo>
                    <a:pt x="301" y="0"/>
                    <a:pt x="301" y="0"/>
                    <a:pt x="301" y="0"/>
                  </a:cubicBezTo>
                  <a:cubicBezTo>
                    <a:pt x="30" y="355"/>
                    <a:pt x="30" y="355"/>
                    <a:pt x="30" y="355"/>
                  </a:cubicBezTo>
                  <a:cubicBezTo>
                    <a:pt x="25" y="362"/>
                    <a:pt x="15" y="363"/>
                    <a:pt x="8" y="358"/>
                  </a:cubicBezTo>
                  <a:cubicBezTo>
                    <a:pt x="1" y="352"/>
                    <a:pt x="0" y="343"/>
                    <a:pt x="5" y="336"/>
                  </a:cubicBezTo>
                  <a:cubicBezTo>
                    <a:pt x="6" y="335"/>
                    <a:pt x="6" y="335"/>
                    <a:pt x="6" y="335"/>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73">
              <a:extLst>
                <a:ext uri="{FF2B5EF4-FFF2-40B4-BE49-F238E27FC236}">
                  <a16:creationId xmlns="" xmlns:a16="http://schemas.microsoft.com/office/drawing/2014/main" id="{20072A09-31A6-C84B-8951-0B836370EDD3}"/>
                </a:ext>
              </a:extLst>
            </p:cNvPr>
            <p:cNvSpPr>
              <a:spLocks/>
            </p:cNvSpPr>
            <p:nvPr/>
          </p:nvSpPr>
          <p:spPr bwMode="auto">
            <a:xfrm>
              <a:off x="6108701" y="2265363"/>
              <a:ext cx="679450" cy="787400"/>
            </a:xfrm>
            <a:custGeom>
              <a:avLst/>
              <a:gdLst>
                <a:gd name="T0" fmla="*/ 278 w 307"/>
                <a:gd name="T1" fmla="*/ 349 h 356"/>
                <a:gd name="T2" fmla="*/ 0 w 307"/>
                <a:gd name="T3" fmla="*/ 0 h 356"/>
                <a:gd name="T4" fmla="*/ 302 w 307"/>
                <a:gd name="T5" fmla="*/ 328 h 356"/>
                <a:gd name="T6" fmla="*/ 301 w 307"/>
                <a:gd name="T7" fmla="*/ 350 h 356"/>
                <a:gd name="T8" fmla="*/ 279 w 307"/>
                <a:gd name="T9" fmla="*/ 349 h 356"/>
                <a:gd name="T10" fmla="*/ 278 w 307"/>
                <a:gd name="T11" fmla="*/ 349 h 356"/>
              </a:gdLst>
              <a:ahLst/>
              <a:cxnLst>
                <a:cxn ang="0">
                  <a:pos x="T0" y="T1"/>
                </a:cxn>
                <a:cxn ang="0">
                  <a:pos x="T2" y="T3"/>
                </a:cxn>
                <a:cxn ang="0">
                  <a:pos x="T4" y="T5"/>
                </a:cxn>
                <a:cxn ang="0">
                  <a:pos x="T6" y="T7"/>
                </a:cxn>
                <a:cxn ang="0">
                  <a:pos x="T8" y="T9"/>
                </a:cxn>
                <a:cxn ang="0">
                  <a:pos x="T10" y="T11"/>
                </a:cxn>
              </a:cxnLst>
              <a:rect l="0" t="0" r="r" b="b"/>
              <a:pathLst>
                <a:path w="307" h="356">
                  <a:moveTo>
                    <a:pt x="278" y="349"/>
                  </a:moveTo>
                  <a:cubicBezTo>
                    <a:pt x="0" y="0"/>
                    <a:pt x="0" y="0"/>
                    <a:pt x="0" y="0"/>
                  </a:cubicBezTo>
                  <a:cubicBezTo>
                    <a:pt x="302" y="328"/>
                    <a:pt x="302" y="328"/>
                    <a:pt x="302" y="328"/>
                  </a:cubicBezTo>
                  <a:cubicBezTo>
                    <a:pt x="307" y="334"/>
                    <a:pt x="307" y="344"/>
                    <a:pt x="301" y="350"/>
                  </a:cubicBezTo>
                  <a:cubicBezTo>
                    <a:pt x="294" y="356"/>
                    <a:pt x="284" y="356"/>
                    <a:pt x="279" y="349"/>
                  </a:cubicBezTo>
                  <a:cubicBezTo>
                    <a:pt x="278" y="349"/>
                    <a:pt x="278" y="349"/>
                    <a:pt x="278" y="349"/>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74">
              <a:extLst>
                <a:ext uri="{FF2B5EF4-FFF2-40B4-BE49-F238E27FC236}">
                  <a16:creationId xmlns="" xmlns:a16="http://schemas.microsoft.com/office/drawing/2014/main" id="{7B8C3397-AFDD-264B-B408-A88B6C234995}"/>
                </a:ext>
              </a:extLst>
            </p:cNvPr>
            <p:cNvSpPr>
              <a:spLocks/>
            </p:cNvSpPr>
            <p:nvPr/>
          </p:nvSpPr>
          <p:spPr bwMode="auto">
            <a:xfrm>
              <a:off x="6108701" y="2265363"/>
              <a:ext cx="898525" cy="523875"/>
            </a:xfrm>
            <a:custGeom>
              <a:avLst/>
              <a:gdLst>
                <a:gd name="T0" fmla="*/ 380 w 406"/>
                <a:gd name="T1" fmla="*/ 232 h 237"/>
                <a:gd name="T2" fmla="*/ 0 w 406"/>
                <a:gd name="T3" fmla="*/ 0 h 237"/>
                <a:gd name="T4" fmla="*/ 395 w 406"/>
                <a:gd name="T5" fmla="*/ 205 h 237"/>
                <a:gd name="T6" fmla="*/ 402 w 406"/>
                <a:gd name="T7" fmla="*/ 226 h 237"/>
                <a:gd name="T8" fmla="*/ 381 w 406"/>
                <a:gd name="T9" fmla="*/ 233 h 237"/>
                <a:gd name="T10" fmla="*/ 380 w 406"/>
                <a:gd name="T11" fmla="*/ 232 h 237"/>
              </a:gdLst>
              <a:ahLst/>
              <a:cxnLst>
                <a:cxn ang="0">
                  <a:pos x="T0" y="T1"/>
                </a:cxn>
                <a:cxn ang="0">
                  <a:pos x="T2" y="T3"/>
                </a:cxn>
                <a:cxn ang="0">
                  <a:pos x="T4" y="T5"/>
                </a:cxn>
                <a:cxn ang="0">
                  <a:pos x="T6" y="T7"/>
                </a:cxn>
                <a:cxn ang="0">
                  <a:pos x="T8" y="T9"/>
                </a:cxn>
                <a:cxn ang="0">
                  <a:pos x="T10" y="T11"/>
                </a:cxn>
              </a:cxnLst>
              <a:rect l="0" t="0" r="r" b="b"/>
              <a:pathLst>
                <a:path w="406" h="237">
                  <a:moveTo>
                    <a:pt x="380" y="232"/>
                  </a:moveTo>
                  <a:cubicBezTo>
                    <a:pt x="0" y="0"/>
                    <a:pt x="0" y="0"/>
                    <a:pt x="0" y="0"/>
                  </a:cubicBezTo>
                  <a:cubicBezTo>
                    <a:pt x="395" y="205"/>
                    <a:pt x="395" y="205"/>
                    <a:pt x="395" y="205"/>
                  </a:cubicBezTo>
                  <a:cubicBezTo>
                    <a:pt x="403" y="209"/>
                    <a:pt x="406" y="218"/>
                    <a:pt x="402" y="226"/>
                  </a:cubicBezTo>
                  <a:cubicBezTo>
                    <a:pt x="398" y="234"/>
                    <a:pt x="389" y="237"/>
                    <a:pt x="381" y="233"/>
                  </a:cubicBezTo>
                  <a:cubicBezTo>
                    <a:pt x="381" y="233"/>
                    <a:pt x="380" y="233"/>
                    <a:pt x="380" y="232"/>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75">
              <a:extLst>
                <a:ext uri="{FF2B5EF4-FFF2-40B4-BE49-F238E27FC236}">
                  <a16:creationId xmlns="" xmlns:a16="http://schemas.microsoft.com/office/drawing/2014/main" id="{D02888D4-0CEA-1A42-9F42-9A514EA72D7E}"/>
                </a:ext>
              </a:extLst>
            </p:cNvPr>
            <p:cNvSpPr>
              <a:spLocks/>
            </p:cNvSpPr>
            <p:nvPr/>
          </p:nvSpPr>
          <p:spPr bwMode="auto">
            <a:xfrm>
              <a:off x="6108701" y="2265363"/>
              <a:ext cx="1009650" cy="198438"/>
            </a:xfrm>
            <a:custGeom>
              <a:avLst/>
              <a:gdLst>
                <a:gd name="T0" fmla="*/ 437 w 456"/>
                <a:gd name="T1" fmla="*/ 88 h 90"/>
                <a:gd name="T2" fmla="*/ 0 w 456"/>
                <a:gd name="T3" fmla="*/ 0 h 90"/>
                <a:gd name="T4" fmla="*/ 442 w 456"/>
                <a:gd name="T5" fmla="*/ 57 h 90"/>
                <a:gd name="T6" fmla="*/ 455 w 456"/>
                <a:gd name="T7" fmla="*/ 75 h 90"/>
                <a:gd name="T8" fmla="*/ 438 w 456"/>
                <a:gd name="T9" fmla="*/ 88 h 90"/>
                <a:gd name="T10" fmla="*/ 437 w 456"/>
                <a:gd name="T11" fmla="*/ 88 h 90"/>
              </a:gdLst>
              <a:ahLst/>
              <a:cxnLst>
                <a:cxn ang="0">
                  <a:pos x="T0" y="T1"/>
                </a:cxn>
                <a:cxn ang="0">
                  <a:pos x="T2" y="T3"/>
                </a:cxn>
                <a:cxn ang="0">
                  <a:pos x="T4" y="T5"/>
                </a:cxn>
                <a:cxn ang="0">
                  <a:pos x="T6" y="T7"/>
                </a:cxn>
                <a:cxn ang="0">
                  <a:pos x="T8" y="T9"/>
                </a:cxn>
                <a:cxn ang="0">
                  <a:pos x="T10" y="T11"/>
                </a:cxn>
              </a:cxnLst>
              <a:rect l="0" t="0" r="r" b="b"/>
              <a:pathLst>
                <a:path w="456" h="90">
                  <a:moveTo>
                    <a:pt x="437" y="88"/>
                  </a:moveTo>
                  <a:cubicBezTo>
                    <a:pt x="0" y="0"/>
                    <a:pt x="0" y="0"/>
                    <a:pt x="0" y="0"/>
                  </a:cubicBezTo>
                  <a:cubicBezTo>
                    <a:pt x="442" y="57"/>
                    <a:pt x="442" y="57"/>
                    <a:pt x="442" y="57"/>
                  </a:cubicBezTo>
                  <a:cubicBezTo>
                    <a:pt x="450" y="58"/>
                    <a:pt x="456" y="66"/>
                    <a:pt x="455" y="75"/>
                  </a:cubicBezTo>
                  <a:cubicBezTo>
                    <a:pt x="454" y="83"/>
                    <a:pt x="446" y="90"/>
                    <a:pt x="438" y="88"/>
                  </a:cubicBezTo>
                  <a:cubicBezTo>
                    <a:pt x="437" y="88"/>
                    <a:pt x="437" y="88"/>
                    <a:pt x="437" y="88"/>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76">
              <a:extLst>
                <a:ext uri="{FF2B5EF4-FFF2-40B4-BE49-F238E27FC236}">
                  <a16:creationId xmlns="" xmlns:a16="http://schemas.microsoft.com/office/drawing/2014/main" id="{D54B07C8-7731-C34B-9647-9629C0ABE482}"/>
                </a:ext>
              </a:extLst>
            </p:cNvPr>
            <p:cNvSpPr>
              <a:spLocks/>
            </p:cNvSpPr>
            <p:nvPr/>
          </p:nvSpPr>
          <p:spPr bwMode="auto">
            <a:xfrm>
              <a:off x="6108701" y="2046288"/>
              <a:ext cx="1008063" cy="219075"/>
            </a:xfrm>
            <a:custGeom>
              <a:avLst/>
              <a:gdLst>
                <a:gd name="T0" fmla="*/ 440 w 455"/>
                <a:gd name="T1" fmla="*/ 33 h 99"/>
                <a:gd name="T2" fmla="*/ 0 w 455"/>
                <a:gd name="T3" fmla="*/ 99 h 99"/>
                <a:gd name="T4" fmla="*/ 434 w 455"/>
                <a:gd name="T5" fmla="*/ 2 h 99"/>
                <a:gd name="T6" fmla="*/ 453 w 455"/>
                <a:gd name="T7" fmla="*/ 14 h 99"/>
                <a:gd name="T8" fmla="*/ 441 w 455"/>
                <a:gd name="T9" fmla="*/ 32 h 99"/>
                <a:gd name="T10" fmla="*/ 440 w 455"/>
                <a:gd name="T11" fmla="*/ 33 h 99"/>
              </a:gdLst>
              <a:ahLst/>
              <a:cxnLst>
                <a:cxn ang="0">
                  <a:pos x="T0" y="T1"/>
                </a:cxn>
                <a:cxn ang="0">
                  <a:pos x="T2" y="T3"/>
                </a:cxn>
                <a:cxn ang="0">
                  <a:pos x="T4" y="T5"/>
                </a:cxn>
                <a:cxn ang="0">
                  <a:pos x="T6" y="T7"/>
                </a:cxn>
                <a:cxn ang="0">
                  <a:pos x="T8" y="T9"/>
                </a:cxn>
                <a:cxn ang="0">
                  <a:pos x="T10" y="T11"/>
                </a:cxn>
              </a:cxnLst>
              <a:rect l="0" t="0" r="r" b="b"/>
              <a:pathLst>
                <a:path w="455" h="99">
                  <a:moveTo>
                    <a:pt x="440" y="33"/>
                  </a:moveTo>
                  <a:cubicBezTo>
                    <a:pt x="0" y="99"/>
                    <a:pt x="0" y="99"/>
                    <a:pt x="0" y="99"/>
                  </a:cubicBezTo>
                  <a:cubicBezTo>
                    <a:pt x="434" y="2"/>
                    <a:pt x="434" y="2"/>
                    <a:pt x="434" y="2"/>
                  </a:cubicBezTo>
                  <a:cubicBezTo>
                    <a:pt x="443" y="0"/>
                    <a:pt x="451" y="5"/>
                    <a:pt x="453" y="14"/>
                  </a:cubicBezTo>
                  <a:cubicBezTo>
                    <a:pt x="455" y="22"/>
                    <a:pt x="450" y="30"/>
                    <a:pt x="441" y="32"/>
                  </a:cubicBezTo>
                  <a:cubicBezTo>
                    <a:pt x="441" y="32"/>
                    <a:pt x="441" y="32"/>
                    <a:pt x="440" y="33"/>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77">
              <a:extLst>
                <a:ext uri="{FF2B5EF4-FFF2-40B4-BE49-F238E27FC236}">
                  <a16:creationId xmlns="" xmlns:a16="http://schemas.microsoft.com/office/drawing/2014/main" id="{83CC4B02-8357-7C48-9BC4-F5990E7580D1}"/>
                </a:ext>
              </a:extLst>
            </p:cNvPr>
            <p:cNvSpPr>
              <a:spLocks/>
            </p:cNvSpPr>
            <p:nvPr/>
          </p:nvSpPr>
          <p:spPr bwMode="auto">
            <a:xfrm>
              <a:off x="6108701" y="1722438"/>
              <a:ext cx="887413" cy="542925"/>
            </a:xfrm>
            <a:custGeom>
              <a:avLst/>
              <a:gdLst>
                <a:gd name="T0" fmla="*/ 391 w 401"/>
                <a:gd name="T1" fmla="*/ 32 h 245"/>
                <a:gd name="T2" fmla="*/ 0 w 401"/>
                <a:gd name="T3" fmla="*/ 245 h 245"/>
                <a:gd name="T4" fmla="*/ 375 w 401"/>
                <a:gd name="T5" fmla="*/ 5 h 245"/>
                <a:gd name="T6" fmla="*/ 396 w 401"/>
                <a:gd name="T7" fmla="*/ 10 h 245"/>
                <a:gd name="T8" fmla="*/ 392 w 401"/>
                <a:gd name="T9" fmla="*/ 31 h 245"/>
                <a:gd name="T10" fmla="*/ 391 w 401"/>
                <a:gd name="T11" fmla="*/ 32 h 245"/>
              </a:gdLst>
              <a:ahLst/>
              <a:cxnLst>
                <a:cxn ang="0">
                  <a:pos x="T0" y="T1"/>
                </a:cxn>
                <a:cxn ang="0">
                  <a:pos x="T2" y="T3"/>
                </a:cxn>
                <a:cxn ang="0">
                  <a:pos x="T4" y="T5"/>
                </a:cxn>
                <a:cxn ang="0">
                  <a:pos x="T6" y="T7"/>
                </a:cxn>
                <a:cxn ang="0">
                  <a:pos x="T8" y="T9"/>
                </a:cxn>
                <a:cxn ang="0">
                  <a:pos x="T10" y="T11"/>
                </a:cxn>
              </a:cxnLst>
              <a:rect l="0" t="0" r="r" b="b"/>
              <a:pathLst>
                <a:path w="401" h="245">
                  <a:moveTo>
                    <a:pt x="391" y="32"/>
                  </a:moveTo>
                  <a:cubicBezTo>
                    <a:pt x="0" y="245"/>
                    <a:pt x="0" y="245"/>
                    <a:pt x="0" y="245"/>
                  </a:cubicBezTo>
                  <a:cubicBezTo>
                    <a:pt x="375" y="5"/>
                    <a:pt x="375" y="5"/>
                    <a:pt x="375" y="5"/>
                  </a:cubicBezTo>
                  <a:cubicBezTo>
                    <a:pt x="382" y="0"/>
                    <a:pt x="392" y="2"/>
                    <a:pt x="396" y="10"/>
                  </a:cubicBezTo>
                  <a:cubicBezTo>
                    <a:pt x="401" y="17"/>
                    <a:pt x="399" y="27"/>
                    <a:pt x="392" y="31"/>
                  </a:cubicBezTo>
                  <a:cubicBezTo>
                    <a:pt x="391" y="31"/>
                    <a:pt x="391" y="32"/>
                    <a:pt x="391" y="32"/>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78">
              <a:extLst>
                <a:ext uri="{FF2B5EF4-FFF2-40B4-BE49-F238E27FC236}">
                  <a16:creationId xmlns="" xmlns:a16="http://schemas.microsoft.com/office/drawing/2014/main" id="{8F1F99BA-C02F-6543-9A41-D2A356D714EC}"/>
                </a:ext>
              </a:extLst>
            </p:cNvPr>
            <p:cNvSpPr>
              <a:spLocks/>
            </p:cNvSpPr>
            <p:nvPr/>
          </p:nvSpPr>
          <p:spPr bwMode="auto">
            <a:xfrm>
              <a:off x="6108701" y="1463675"/>
              <a:ext cx="663575" cy="801688"/>
            </a:xfrm>
            <a:custGeom>
              <a:avLst/>
              <a:gdLst>
                <a:gd name="T0" fmla="*/ 294 w 300"/>
                <a:gd name="T1" fmla="*/ 28 h 362"/>
                <a:gd name="T2" fmla="*/ 0 w 300"/>
                <a:gd name="T3" fmla="*/ 362 h 362"/>
                <a:gd name="T4" fmla="*/ 270 w 300"/>
                <a:gd name="T5" fmla="*/ 8 h 362"/>
                <a:gd name="T6" fmla="*/ 292 w 300"/>
                <a:gd name="T7" fmla="*/ 5 h 362"/>
                <a:gd name="T8" fmla="*/ 295 w 300"/>
                <a:gd name="T9" fmla="*/ 27 h 362"/>
                <a:gd name="T10" fmla="*/ 294 w 300"/>
                <a:gd name="T11" fmla="*/ 28 h 362"/>
              </a:gdLst>
              <a:ahLst/>
              <a:cxnLst>
                <a:cxn ang="0">
                  <a:pos x="T0" y="T1"/>
                </a:cxn>
                <a:cxn ang="0">
                  <a:pos x="T2" y="T3"/>
                </a:cxn>
                <a:cxn ang="0">
                  <a:pos x="T4" y="T5"/>
                </a:cxn>
                <a:cxn ang="0">
                  <a:pos x="T6" y="T7"/>
                </a:cxn>
                <a:cxn ang="0">
                  <a:pos x="T8" y="T9"/>
                </a:cxn>
                <a:cxn ang="0">
                  <a:pos x="T10" y="T11"/>
                </a:cxn>
              </a:cxnLst>
              <a:rect l="0" t="0" r="r" b="b"/>
              <a:pathLst>
                <a:path w="300" h="362">
                  <a:moveTo>
                    <a:pt x="294" y="28"/>
                  </a:moveTo>
                  <a:cubicBezTo>
                    <a:pt x="0" y="362"/>
                    <a:pt x="0" y="362"/>
                    <a:pt x="0" y="362"/>
                  </a:cubicBezTo>
                  <a:cubicBezTo>
                    <a:pt x="270" y="8"/>
                    <a:pt x="270" y="8"/>
                    <a:pt x="270" y="8"/>
                  </a:cubicBezTo>
                  <a:cubicBezTo>
                    <a:pt x="275" y="1"/>
                    <a:pt x="285" y="0"/>
                    <a:pt x="292" y="5"/>
                  </a:cubicBezTo>
                  <a:cubicBezTo>
                    <a:pt x="299" y="10"/>
                    <a:pt x="300" y="20"/>
                    <a:pt x="295" y="27"/>
                  </a:cubicBezTo>
                  <a:cubicBezTo>
                    <a:pt x="295" y="27"/>
                    <a:pt x="294" y="28"/>
                    <a:pt x="294" y="28"/>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79">
              <a:extLst>
                <a:ext uri="{FF2B5EF4-FFF2-40B4-BE49-F238E27FC236}">
                  <a16:creationId xmlns="" xmlns:a16="http://schemas.microsoft.com/office/drawing/2014/main" id="{C4BA3AD5-A033-9545-90D4-3D881C179718}"/>
                </a:ext>
              </a:extLst>
            </p:cNvPr>
            <p:cNvSpPr>
              <a:spLocks/>
            </p:cNvSpPr>
            <p:nvPr/>
          </p:nvSpPr>
          <p:spPr bwMode="auto">
            <a:xfrm>
              <a:off x="6108701" y="1295400"/>
              <a:ext cx="365125" cy="969963"/>
            </a:xfrm>
            <a:custGeom>
              <a:avLst/>
              <a:gdLst>
                <a:gd name="T0" fmla="*/ 162 w 165"/>
                <a:gd name="T1" fmla="*/ 23 h 438"/>
                <a:gd name="T2" fmla="*/ 0 w 165"/>
                <a:gd name="T3" fmla="*/ 438 h 438"/>
                <a:gd name="T4" fmla="*/ 132 w 165"/>
                <a:gd name="T5" fmla="*/ 13 h 438"/>
                <a:gd name="T6" fmla="*/ 152 w 165"/>
                <a:gd name="T7" fmla="*/ 3 h 438"/>
                <a:gd name="T8" fmla="*/ 162 w 165"/>
                <a:gd name="T9" fmla="*/ 22 h 438"/>
                <a:gd name="T10" fmla="*/ 162 w 165"/>
                <a:gd name="T11" fmla="*/ 23 h 438"/>
              </a:gdLst>
              <a:ahLst/>
              <a:cxnLst>
                <a:cxn ang="0">
                  <a:pos x="T0" y="T1"/>
                </a:cxn>
                <a:cxn ang="0">
                  <a:pos x="T2" y="T3"/>
                </a:cxn>
                <a:cxn ang="0">
                  <a:pos x="T4" y="T5"/>
                </a:cxn>
                <a:cxn ang="0">
                  <a:pos x="T6" y="T7"/>
                </a:cxn>
                <a:cxn ang="0">
                  <a:pos x="T8" y="T9"/>
                </a:cxn>
                <a:cxn ang="0">
                  <a:pos x="T10" y="T11"/>
                </a:cxn>
              </a:cxnLst>
              <a:rect l="0" t="0" r="r" b="b"/>
              <a:pathLst>
                <a:path w="165" h="438">
                  <a:moveTo>
                    <a:pt x="162" y="23"/>
                  </a:moveTo>
                  <a:cubicBezTo>
                    <a:pt x="0" y="438"/>
                    <a:pt x="0" y="438"/>
                    <a:pt x="0" y="438"/>
                  </a:cubicBezTo>
                  <a:cubicBezTo>
                    <a:pt x="132" y="13"/>
                    <a:pt x="132" y="13"/>
                    <a:pt x="132" y="13"/>
                  </a:cubicBezTo>
                  <a:cubicBezTo>
                    <a:pt x="135" y="5"/>
                    <a:pt x="144" y="0"/>
                    <a:pt x="152" y="3"/>
                  </a:cubicBezTo>
                  <a:cubicBezTo>
                    <a:pt x="160" y="5"/>
                    <a:pt x="165" y="14"/>
                    <a:pt x="162" y="22"/>
                  </a:cubicBezTo>
                  <a:cubicBezTo>
                    <a:pt x="162" y="23"/>
                    <a:pt x="162" y="23"/>
                    <a:pt x="162" y="23"/>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grpSp>
      <p:sp>
        <p:nvSpPr>
          <p:cNvPr id="3" name="Rectangle 2">
            <a:extLst>
              <a:ext uri="{FF2B5EF4-FFF2-40B4-BE49-F238E27FC236}">
                <a16:creationId xmlns="" xmlns:a16="http://schemas.microsoft.com/office/drawing/2014/main" id="{91309735-939D-5441-8191-69EF26747DE3}"/>
              </a:ext>
            </a:extLst>
          </p:cNvPr>
          <p:cNvSpPr/>
          <p:nvPr/>
        </p:nvSpPr>
        <p:spPr>
          <a:xfrm>
            <a:off x="991142" y="86699"/>
            <a:ext cx="10363200" cy="1508105"/>
          </a:xfrm>
          <a:prstGeom prst="rect">
            <a:avLst/>
          </a:prstGeom>
        </p:spPr>
        <p:txBody>
          <a:bodyPr wrap="square">
            <a:spAutoFit/>
          </a:bodyPr>
          <a:lstStyle/>
          <a:p>
            <a:pPr marL="342900" lvl="0" indent="-342900" algn="ctr" rtl="1">
              <a:lnSpc>
                <a:spcPct val="115000"/>
              </a:lnSpc>
              <a:spcAft>
                <a:spcPts val="1000"/>
              </a:spcAft>
              <a:buSzPts val="2000"/>
              <a:buFont typeface="Symbol" pitchFamily="2" charset="2"/>
              <a:buBlip>
                <a:blip r:embed="rId2"/>
              </a:buBlip>
            </a:pPr>
            <a:r>
              <a:rPr lang="ar-MA" sz="4400" b="1" dirty="0">
                <a:solidFill>
                  <a:srgbClr val="0070C0"/>
                </a:solidFill>
                <a:latin typeface="Calibri" panose="020F0502020204030204" pitchFamily="34" charset="0"/>
                <a:ea typeface="Calibri" panose="020F0502020204030204" pitchFamily="34" charset="0"/>
                <a:cs typeface="Times New Roman" panose="02020603050405020304" pitchFamily="18" charset="0"/>
              </a:rPr>
              <a:t>استكمال ورش إحداث مركز الوساطة والتحكيم </a:t>
            </a:r>
            <a:r>
              <a:rPr lang="ar-MA" sz="3600" b="1" dirty="0">
                <a:solidFill>
                  <a:srgbClr val="0070C0"/>
                </a:solidFill>
                <a:latin typeface="Calibri" panose="020F0502020204030204" pitchFamily="34" charset="0"/>
                <a:ea typeface="Calibri" panose="020F0502020204030204" pitchFamily="34" charset="0"/>
                <a:cs typeface="Calibri" panose="020F0502020204030204" pitchFamily="34" charset="0"/>
              </a:rPr>
              <a:t>(</a:t>
            </a:r>
            <a:r>
              <a:rPr lang="ar-MA" sz="3600" b="1" dirty="0">
                <a:solidFill>
                  <a:srgbClr val="0070C0"/>
                </a:solidFill>
                <a:latin typeface="Calibri" panose="020F0502020204030204" pitchFamily="34" charset="0"/>
                <a:ea typeface="Calibri" panose="020F0502020204030204" pitchFamily="34" charset="0"/>
                <a:cs typeface="Times New Roman" panose="02020603050405020304" pitchFamily="18" charset="0"/>
              </a:rPr>
              <a:t>على ضوء مخرجات مخطط تنمية الغرف</a:t>
            </a:r>
            <a:r>
              <a:rPr lang="ar-MA" sz="3600" b="1" dirty="0">
                <a:solidFill>
                  <a:srgbClr val="0070C0"/>
                </a:solidFill>
                <a:latin typeface="Calibri" panose="020F0502020204030204" pitchFamily="34" charset="0"/>
                <a:ea typeface="Calibri" panose="020F0502020204030204" pitchFamily="34" charset="0"/>
                <a:cs typeface="Calibri" panose="020F0502020204030204" pitchFamily="34" charset="0"/>
              </a:rPr>
              <a:t>) ؛</a:t>
            </a:r>
            <a:endParaRPr lang="fr-MA" sz="2800" dirty="0">
              <a:solidFill>
                <a:srgbClr val="0070C0"/>
              </a:solidFill>
              <a:effectLst/>
              <a:latin typeface="Calibri" panose="020F0502020204030204" pitchFamily="34" charset="0"/>
              <a:ea typeface="Calibri" panose="020F0502020204030204" pitchFamily="34" charset="0"/>
              <a:cs typeface="Arial" panose="020B0604020202020204" pitchFamily="34" charset="0"/>
            </a:endParaRPr>
          </a:p>
        </p:txBody>
      </p:sp>
      <p:pic>
        <p:nvPicPr>
          <p:cNvPr id="309" name="Picture 1" descr="C:\Users\CCISLAP\Desktop\LES LOGOS DES INSTITUTIONS PNG\WhatsApp_Image_2022-03-21_at_16.04.35-removebg-preview.png"/>
          <p:cNvPicPr>
            <a:picLocks noChangeAspect="1" noChangeArrowheads="1"/>
          </p:cNvPicPr>
          <p:nvPr/>
        </p:nvPicPr>
        <p:blipFill>
          <a:blip r:embed="rId3"/>
          <a:srcRect/>
          <a:stretch>
            <a:fillRect/>
          </a:stretch>
        </p:blipFill>
        <p:spPr bwMode="auto">
          <a:xfrm>
            <a:off x="-360485" y="5349389"/>
            <a:ext cx="3194709" cy="1508611"/>
          </a:xfrm>
          <a:prstGeom prst="rect">
            <a:avLst/>
          </a:prstGeom>
          <a:noFill/>
        </p:spPr>
      </p:pic>
    </p:spTree>
    <p:extLst>
      <p:ext uri="{BB962C8B-B14F-4D97-AF65-F5344CB8AC3E}">
        <p14:creationId xmlns="" xmlns:p14="http://schemas.microsoft.com/office/powerpoint/2010/main" val="353494935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28"/>
          <p:cNvGrpSpPr>
            <a:grpSpLocks noChangeAspect="1"/>
          </p:cNvGrpSpPr>
          <p:nvPr/>
        </p:nvGrpSpPr>
        <p:grpSpPr bwMode="auto">
          <a:xfrm>
            <a:off x="261517" y="905024"/>
            <a:ext cx="10727026" cy="5340704"/>
            <a:chOff x="-2508" y="-1001"/>
            <a:chExt cx="12698" cy="6322"/>
          </a:xfrm>
          <a:solidFill>
            <a:schemeClr val="bg1">
              <a:lumMod val="65000"/>
              <a:alpha val="16000"/>
            </a:schemeClr>
          </a:solidFill>
        </p:grpSpPr>
        <p:sp>
          <p:nvSpPr>
            <p:cNvPr id="49"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51"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52"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grpSp>
      <p:grpSp>
        <p:nvGrpSpPr>
          <p:cNvPr id="20" name="Group 9"/>
          <p:cNvGrpSpPr>
            <a:grpSpLocks noChangeAspect="1"/>
          </p:cNvGrpSpPr>
          <p:nvPr/>
        </p:nvGrpSpPr>
        <p:grpSpPr bwMode="auto">
          <a:xfrm>
            <a:off x="3094067" y="2529764"/>
            <a:ext cx="1074061" cy="710971"/>
            <a:chOff x="1348" y="362"/>
            <a:chExt cx="565" cy="374"/>
          </a:xfrm>
          <a:solidFill>
            <a:schemeClr val="bg1"/>
          </a:solidFill>
        </p:grpSpPr>
        <p:sp>
          <p:nvSpPr>
            <p:cNvPr id="23" name="Freeform 11"/>
            <p:cNvSpPr>
              <a:spLocks noEditPoints="1"/>
            </p:cNvSpPr>
            <p:nvPr/>
          </p:nvSpPr>
          <p:spPr bwMode="auto">
            <a:xfrm>
              <a:off x="1446" y="362"/>
              <a:ext cx="467" cy="274"/>
            </a:xfrm>
            <a:custGeom>
              <a:avLst/>
              <a:gdLst>
                <a:gd name="T0" fmla="*/ 1139 w 2800"/>
                <a:gd name="T1" fmla="*/ 116 h 1641"/>
                <a:gd name="T2" fmla="*/ 122 w 2800"/>
                <a:gd name="T3" fmla="*/ 366 h 1641"/>
                <a:gd name="T4" fmla="*/ 116 w 2800"/>
                <a:gd name="T5" fmla="*/ 393 h 1641"/>
                <a:gd name="T6" fmla="*/ 161 w 2800"/>
                <a:gd name="T7" fmla="*/ 474 h 1641"/>
                <a:gd name="T8" fmla="*/ 242 w 2800"/>
                <a:gd name="T9" fmla="*/ 605 h 1641"/>
                <a:gd name="T10" fmla="*/ 345 w 2800"/>
                <a:gd name="T11" fmla="*/ 751 h 1641"/>
                <a:gd name="T12" fmla="*/ 472 w 2800"/>
                <a:gd name="T13" fmla="*/ 905 h 1641"/>
                <a:gd name="T14" fmla="*/ 620 w 2800"/>
                <a:gd name="T15" fmla="*/ 1060 h 1641"/>
                <a:gd name="T16" fmla="*/ 793 w 2800"/>
                <a:gd name="T17" fmla="*/ 1205 h 1641"/>
                <a:gd name="T18" fmla="*/ 989 w 2800"/>
                <a:gd name="T19" fmla="*/ 1335 h 1641"/>
                <a:gd name="T20" fmla="*/ 1210 w 2800"/>
                <a:gd name="T21" fmla="*/ 1439 h 1641"/>
                <a:gd name="T22" fmla="*/ 1453 w 2800"/>
                <a:gd name="T23" fmla="*/ 1510 h 1641"/>
                <a:gd name="T24" fmla="*/ 2485 w 2800"/>
                <a:gd name="T25" fmla="*/ 1068 h 1641"/>
                <a:gd name="T26" fmla="*/ 2341 w 2800"/>
                <a:gd name="T27" fmla="*/ 1034 h 1641"/>
                <a:gd name="T28" fmla="*/ 2177 w 2800"/>
                <a:gd name="T29" fmla="*/ 983 h 1641"/>
                <a:gd name="T30" fmla="*/ 2002 w 2800"/>
                <a:gd name="T31" fmla="*/ 909 h 1641"/>
                <a:gd name="T32" fmla="*/ 1822 w 2800"/>
                <a:gd name="T33" fmla="*/ 810 h 1641"/>
                <a:gd name="T34" fmla="*/ 1644 w 2800"/>
                <a:gd name="T35" fmla="*/ 681 h 1641"/>
                <a:gd name="T36" fmla="*/ 1476 w 2800"/>
                <a:gd name="T37" fmla="*/ 518 h 1641"/>
                <a:gd name="T38" fmla="*/ 1323 w 2800"/>
                <a:gd name="T39" fmla="*/ 319 h 1641"/>
                <a:gd name="T40" fmla="*/ 1224 w 2800"/>
                <a:gd name="T41" fmla="*/ 147 h 1641"/>
                <a:gd name="T42" fmla="*/ 1174 w 2800"/>
                <a:gd name="T43" fmla="*/ 116 h 1641"/>
                <a:gd name="T44" fmla="*/ 1171 w 2800"/>
                <a:gd name="T45" fmla="*/ 1 h 1641"/>
                <a:gd name="T46" fmla="*/ 1255 w 2800"/>
                <a:gd name="T47" fmla="*/ 27 h 1641"/>
                <a:gd name="T48" fmla="*/ 1322 w 2800"/>
                <a:gd name="T49" fmla="*/ 87 h 1641"/>
                <a:gd name="T50" fmla="*/ 1424 w 2800"/>
                <a:gd name="T51" fmla="*/ 262 h 1641"/>
                <a:gd name="T52" fmla="*/ 1573 w 2800"/>
                <a:gd name="T53" fmla="*/ 454 h 1641"/>
                <a:gd name="T54" fmla="*/ 1738 w 2800"/>
                <a:gd name="T55" fmla="*/ 608 h 1641"/>
                <a:gd name="T56" fmla="*/ 1910 w 2800"/>
                <a:gd name="T57" fmla="*/ 729 h 1641"/>
                <a:gd name="T58" fmla="*/ 2084 w 2800"/>
                <a:gd name="T59" fmla="*/ 821 h 1641"/>
                <a:gd name="T60" fmla="*/ 2252 w 2800"/>
                <a:gd name="T61" fmla="*/ 888 h 1641"/>
                <a:gd name="T62" fmla="*/ 2407 w 2800"/>
                <a:gd name="T63" fmla="*/ 934 h 1641"/>
                <a:gd name="T64" fmla="*/ 2541 w 2800"/>
                <a:gd name="T65" fmla="*/ 961 h 1641"/>
                <a:gd name="T66" fmla="*/ 2646 w 2800"/>
                <a:gd name="T67" fmla="*/ 977 h 1641"/>
                <a:gd name="T68" fmla="*/ 2716 w 2800"/>
                <a:gd name="T69" fmla="*/ 983 h 1641"/>
                <a:gd name="T70" fmla="*/ 2743 w 2800"/>
                <a:gd name="T71" fmla="*/ 985 h 1641"/>
                <a:gd name="T72" fmla="*/ 2784 w 2800"/>
                <a:gd name="T73" fmla="*/ 1003 h 1641"/>
                <a:gd name="T74" fmla="*/ 2800 w 2800"/>
                <a:gd name="T75" fmla="*/ 1047 h 1641"/>
                <a:gd name="T76" fmla="*/ 2780 w 2800"/>
                <a:gd name="T77" fmla="*/ 1086 h 1641"/>
                <a:gd name="T78" fmla="*/ 1561 w 2800"/>
                <a:gd name="T79" fmla="*/ 1640 h 1641"/>
                <a:gd name="T80" fmla="*/ 1542 w 2800"/>
                <a:gd name="T81" fmla="*/ 1641 h 1641"/>
                <a:gd name="T82" fmla="*/ 1279 w 2800"/>
                <a:gd name="T83" fmla="*/ 1585 h 1641"/>
                <a:gd name="T84" fmla="*/ 1041 w 2800"/>
                <a:gd name="T85" fmla="*/ 1492 h 1641"/>
                <a:gd name="T86" fmla="*/ 827 w 2800"/>
                <a:gd name="T87" fmla="*/ 1371 h 1641"/>
                <a:gd name="T88" fmla="*/ 638 w 2800"/>
                <a:gd name="T89" fmla="*/ 1229 h 1641"/>
                <a:gd name="T90" fmla="*/ 471 w 2800"/>
                <a:gd name="T91" fmla="*/ 1074 h 1641"/>
                <a:gd name="T92" fmla="*/ 328 w 2800"/>
                <a:gd name="T93" fmla="*/ 915 h 1641"/>
                <a:gd name="T94" fmla="*/ 209 w 2800"/>
                <a:gd name="T95" fmla="*/ 760 h 1641"/>
                <a:gd name="T96" fmla="*/ 112 w 2800"/>
                <a:gd name="T97" fmla="*/ 616 h 1641"/>
                <a:gd name="T98" fmla="*/ 38 w 2800"/>
                <a:gd name="T99" fmla="*/ 492 h 1641"/>
                <a:gd name="T100" fmla="*/ 1 w 2800"/>
                <a:gd name="T101" fmla="*/ 404 h 1641"/>
                <a:gd name="T102" fmla="*/ 11 w 2800"/>
                <a:gd name="T103" fmla="*/ 327 h 1641"/>
                <a:gd name="T104" fmla="*/ 64 w 2800"/>
                <a:gd name="T105" fmla="*/ 265 h 1641"/>
                <a:gd name="T106" fmla="*/ 1112 w 2800"/>
                <a:gd name="T107" fmla="*/ 5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00" h="1641">
                  <a:moveTo>
                    <a:pt x="1155" y="114"/>
                  </a:moveTo>
                  <a:lnTo>
                    <a:pt x="1147" y="114"/>
                  </a:lnTo>
                  <a:lnTo>
                    <a:pt x="1139" y="116"/>
                  </a:lnTo>
                  <a:lnTo>
                    <a:pt x="144" y="355"/>
                  </a:lnTo>
                  <a:lnTo>
                    <a:pt x="132" y="359"/>
                  </a:lnTo>
                  <a:lnTo>
                    <a:pt x="122" y="366"/>
                  </a:lnTo>
                  <a:lnTo>
                    <a:pt x="117" y="373"/>
                  </a:lnTo>
                  <a:lnTo>
                    <a:pt x="115" y="383"/>
                  </a:lnTo>
                  <a:lnTo>
                    <a:pt x="116" y="393"/>
                  </a:lnTo>
                  <a:lnTo>
                    <a:pt x="120" y="401"/>
                  </a:lnTo>
                  <a:lnTo>
                    <a:pt x="140" y="436"/>
                  </a:lnTo>
                  <a:lnTo>
                    <a:pt x="161" y="474"/>
                  </a:lnTo>
                  <a:lnTo>
                    <a:pt x="185" y="515"/>
                  </a:lnTo>
                  <a:lnTo>
                    <a:pt x="212" y="559"/>
                  </a:lnTo>
                  <a:lnTo>
                    <a:pt x="242" y="605"/>
                  </a:lnTo>
                  <a:lnTo>
                    <a:pt x="274" y="652"/>
                  </a:lnTo>
                  <a:lnTo>
                    <a:pt x="308" y="701"/>
                  </a:lnTo>
                  <a:lnTo>
                    <a:pt x="345" y="751"/>
                  </a:lnTo>
                  <a:lnTo>
                    <a:pt x="384" y="801"/>
                  </a:lnTo>
                  <a:lnTo>
                    <a:pt x="426" y="854"/>
                  </a:lnTo>
                  <a:lnTo>
                    <a:pt x="472" y="905"/>
                  </a:lnTo>
                  <a:lnTo>
                    <a:pt x="518" y="957"/>
                  </a:lnTo>
                  <a:lnTo>
                    <a:pt x="569" y="1009"/>
                  </a:lnTo>
                  <a:lnTo>
                    <a:pt x="620" y="1060"/>
                  </a:lnTo>
                  <a:lnTo>
                    <a:pt x="676" y="1110"/>
                  </a:lnTo>
                  <a:lnTo>
                    <a:pt x="733" y="1158"/>
                  </a:lnTo>
                  <a:lnTo>
                    <a:pt x="793" y="1205"/>
                  </a:lnTo>
                  <a:lnTo>
                    <a:pt x="856" y="1251"/>
                  </a:lnTo>
                  <a:lnTo>
                    <a:pt x="921" y="1294"/>
                  </a:lnTo>
                  <a:lnTo>
                    <a:pt x="989" y="1335"/>
                  </a:lnTo>
                  <a:lnTo>
                    <a:pt x="1060" y="1373"/>
                  </a:lnTo>
                  <a:lnTo>
                    <a:pt x="1134" y="1407"/>
                  </a:lnTo>
                  <a:lnTo>
                    <a:pt x="1210" y="1439"/>
                  </a:lnTo>
                  <a:lnTo>
                    <a:pt x="1288" y="1467"/>
                  </a:lnTo>
                  <a:lnTo>
                    <a:pt x="1370" y="1491"/>
                  </a:lnTo>
                  <a:lnTo>
                    <a:pt x="1453" y="1510"/>
                  </a:lnTo>
                  <a:lnTo>
                    <a:pt x="1540" y="1524"/>
                  </a:lnTo>
                  <a:lnTo>
                    <a:pt x="2527" y="1076"/>
                  </a:lnTo>
                  <a:lnTo>
                    <a:pt x="2485" y="1068"/>
                  </a:lnTo>
                  <a:lnTo>
                    <a:pt x="2440" y="1059"/>
                  </a:lnTo>
                  <a:lnTo>
                    <a:pt x="2391" y="1048"/>
                  </a:lnTo>
                  <a:lnTo>
                    <a:pt x="2341" y="1034"/>
                  </a:lnTo>
                  <a:lnTo>
                    <a:pt x="2288" y="1020"/>
                  </a:lnTo>
                  <a:lnTo>
                    <a:pt x="2234" y="1002"/>
                  </a:lnTo>
                  <a:lnTo>
                    <a:pt x="2177" y="983"/>
                  </a:lnTo>
                  <a:lnTo>
                    <a:pt x="2120" y="961"/>
                  </a:lnTo>
                  <a:lnTo>
                    <a:pt x="2061" y="937"/>
                  </a:lnTo>
                  <a:lnTo>
                    <a:pt x="2002" y="909"/>
                  </a:lnTo>
                  <a:lnTo>
                    <a:pt x="1942" y="879"/>
                  </a:lnTo>
                  <a:lnTo>
                    <a:pt x="1882" y="847"/>
                  </a:lnTo>
                  <a:lnTo>
                    <a:pt x="1822" y="810"/>
                  </a:lnTo>
                  <a:lnTo>
                    <a:pt x="1762" y="771"/>
                  </a:lnTo>
                  <a:lnTo>
                    <a:pt x="1703" y="728"/>
                  </a:lnTo>
                  <a:lnTo>
                    <a:pt x="1644" y="681"/>
                  </a:lnTo>
                  <a:lnTo>
                    <a:pt x="1587" y="631"/>
                  </a:lnTo>
                  <a:lnTo>
                    <a:pt x="1531" y="577"/>
                  </a:lnTo>
                  <a:lnTo>
                    <a:pt x="1476" y="518"/>
                  </a:lnTo>
                  <a:lnTo>
                    <a:pt x="1423" y="457"/>
                  </a:lnTo>
                  <a:lnTo>
                    <a:pt x="1372" y="390"/>
                  </a:lnTo>
                  <a:lnTo>
                    <a:pt x="1323" y="319"/>
                  </a:lnTo>
                  <a:lnTo>
                    <a:pt x="1278" y="244"/>
                  </a:lnTo>
                  <a:lnTo>
                    <a:pt x="1235" y="164"/>
                  </a:lnTo>
                  <a:lnTo>
                    <a:pt x="1224" y="147"/>
                  </a:lnTo>
                  <a:lnTo>
                    <a:pt x="1210" y="134"/>
                  </a:lnTo>
                  <a:lnTo>
                    <a:pt x="1192" y="124"/>
                  </a:lnTo>
                  <a:lnTo>
                    <a:pt x="1174" y="116"/>
                  </a:lnTo>
                  <a:lnTo>
                    <a:pt x="1155" y="114"/>
                  </a:lnTo>
                  <a:close/>
                  <a:moveTo>
                    <a:pt x="1141" y="0"/>
                  </a:moveTo>
                  <a:lnTo>
                    <a:pt x="1171" y="1"/>
                  </a:lnTo>
                  <a:lnTo>
                    <a:pt x="1200" y="5"/>
                  </a:lnTo>
                  <a:lnTo>
                    <a:pt x="1228" y="14"/>
                  </a:lnTo>
                  <a:lnTo>
                    <a:pt x="1255" y="27"/>
                  </a:lnTo>
                  <a:lnTo>
                    <a:pt x="1281" y="44"/>
                  </a:lnTo>
                  <a:lnTo>
                    <a:pt x="1304" y="63"/>
                  </a:lnTo>
                  <a:lnTo>
                    <a:pt x="1322" y="87"/>
                  </a:lnTo>
                  <a:lnTo>
                    <a:pt x="1339" y="112"/>
                  </a:lnTo>
                  <a:lnTo>
                    <a:pt x="1380" y="189"/>
                  </a:lnTo>
                  <a:lnTo>
                    <a:pt x="1424" y="262"/>
                  </a:lnTo>
                  <a:lnTo>
                    <a:pt x="1472" y="331"/>
                  </a:lnTo>
                  <a:lnTo>
                    <a:pt x="1521" y="394"/>
                  </a:lnTo>
                  <a:lnTo>
                    <a:pt x="1573" y="454"/>
                  </a:lnTo>
                  <a:lnTo>
                    <a:pt x="1626" y="509"/>
                  </a:lnTo>
                  <a:lnTo>
                    <a:pt x="1681" y="560"/>
                  </a:lnTo>
                  <a:lnTo>
                    <a:pt x="1738" y="608"/>
                  </a:lnTo>
                  <a:lnTo>
                    <a:pt x="1794" y="652"/>
                  </a:lnTo>
                  <a:lnTo>
                    <a:pt x="1852" y="692"/>
                  </a:lnTo>
                  <a:lnTo>
                    <a:pt x="1910" y="729"/>
                  </a:lnTo>
                  <a:lnTo>
                    <a:pt x="1969" y="762"/>
                  </a:lnTo>
                  <a:lnTo>
                    <a:pt x="2026" y="793"/>
                  </a:lnTo>
                  <a:lnTo>
                    <a:pt x="2084" y="821"/>
                  </a:lnTo>
                  <a:lnTo>
                    <a:pt x="2142" y="846"/>
                  </a:lnTo>
                  <a:lnTo>
                    <a:pt x="2198" y="868"/>
                  </a:lnTo>
                  <a:lnTo>
                    <a:pt x="2252" y="888"/>
                  </a:lnTo>
                  <a:lnTo>
                    <a:pt x="2306" y="905"/>
                  </a:lnTo>
                  <a:lnTo>
                    <a:pt x="2357" y="920"/>
                  </a:lnTo>
                  <a:lnTo>
                    <a:pt x="2407" y="934"/>
                  </a:lnTo>
                  <a:lnTo>
                    <a:pt x="2454" y="944"/>
                  </a:lnTo>
                  <a:lnTo>
                    <a:pt x="2499" y="954"/>
                  </a:lnTo>
                  <a:lnTo>
                    <a:pt x="2541" y="961"/>
                  </a:lnTo>
                  <a:lnTo>
                    <a:pt x="2579" y="969"/>
                  </a:lnTo>
                  <a:lnTo>
                    <a:pt x="2615" y="974"/>
                  </a:lnTo>
                  <a:lnTo>
                    <a:pt x="2646" y="977"/>
                  </a:lnTo>
                  <a:lnTo>
                    <a:pt x="2674" y="980"/>
                  </a:lnTo>
                  <a:lnTo>
                    <a:pt x="2698" y="982"/>
                  </a:lnTo>
                  <a:lnTo>
                    <a:pt x="2716" y="983"/>
                  </a:lnTo>
                  <a:lnTo>
                    <a:pt x="2730" y="984"/>
                  </a:lnTo>
                  <a:lnTo>
                    <a:pt x="2739" y="985"/>
                  </a:lnTo>
                  <a:lnTo>
                    <a:pt x="2743" y="985"/>
                  </a:lnTo>
                  <a:lnTo>
                    <a:pt x="2758" y="987"/>
                  </a:lnTo>
                  <a:lnTo>
                    <a:pt x="2773" y="993"/>
                  </a:lnTo>
                  <a:lnTo>
                    <a:pt x="2784" y="1003"/>
                  </a:lnTo>
                  <a:lnTo>
                    <a:pt x="2793" y="1016"/>
                  </a:lnTo>
                  <a:lnTo>
                    <a:pt x="2799" y="1030"/>
                  </a:lnTo>
                  <a:lnTo>
                    <a:pt x="2800" y="1047"/>
                  </a:lnTo>
                  <a:lnTo>
                    <a:pt x="2796" y="1061"/>
                  </a:lnTo>
                  <a:lnTo>
                    <a:pt x="2790" y="1075"/>
                  </a:lnTo>
                  <a:lnTo>
                    <a:pt x="2780" y="1086"/>
                  </a:lnTo>
                  <a:lnTo>
                    <a:pt x="2767" y="1095"/>
                  </a:lnTo>
                  <a:lnTo>
                    <a:pt x="1573" y="1636"/>
                  </a:lnTo>
                  <a:lnTo>
                    <a:pt x="1561" y="1640"/>
                  </a:lnTo>
                  <a:lnTo>
                    <a:pt x="1549" y="1641"/>
                  </a:lnTo>
                  <a:lnTo>
                    <a:pt x="1545" y="1641"/>
                  </a:lnTo>
                  <a:lnTo>
                    <a:pt x="1542" y="1641"/>
                  </a:lnTo>
                  <a:lnTo>
                    <a:pt x="1451" y="1627"/>
                  </a:lnTo>
                  <a:lnTo>
                    <a:pt x="1364" y="1607"/>
                  </a:lnTo>
                  <a:lnTo>
                    <a:pt x="1279" y="1585"/>
                  </a:lnTo>
                  <a:lnTo>
                    <a:pt x="1197" y="1557"/>
                  </a:lnTo>
                  <a:lnTo>
                    <a:pt x="1117" y="1526"/>
                  </a:lnTo>
                  <a:lnTo>
                    <a:pt x="1041" y="1492"/>
                  </a:lnTo>
                  <a:lnTo>
                    <a:pt x="967" y="1454"/>
                  </a:lnTo>
                  <a:lnTo>
                    <a:pt x="895" y="1414"/>
                  </a:lnTo>
                  <a:lnTo>
                    <a:pt x="827" y="1371"/>
                  </a:lnTo>
                  <a:lnTo>
                    <a:pt x="761" y="1325"/>
                  </a:lnTo>
                  <a:lnTo>
                    <a:pt x="698" y="1277"/>
                  </a:lnTo>
                  <a:lnTo>
                    <a:pt x="638" y="1229"/>
                  </a:lnTo>
                  <a:lnTo>
                    <a:pt x="579" y="1178"/>
                  </a:lnTo>
                  <a:lnTo>
                    <a:pt x="524" y="1126"/>
                  </a:lnTo>
                  <a:lnTo>
                    <a:pt x="471" y="1074"/>
                  </a:lnTo>
                  <a:lnTo>
                    <a:pt x="421" y="1022"/>
                  </a:lnTo>
                  <a:lnTo>
                    <a:pt x="374" y="969"/>
                  </a:lnTo>
                  <a:lnTo>
                    <a:pt x="328" y="915"/>
                  </a:lnTo>
                  <a:lnTo>
                    <a:pt x="286" y="863"/>
                  </a:lnTo>
                  <a:lnTo>
                    <a:pt x="246" y="812"/>
                  </a:lnTo>
                  <a:lnTo>
                    <a:pt x="209" y="760"/>
                  </a:lnTo>
                  <a:lnTo>
                    <a:pt x="174" y="710"/>
                  </a:lnTo>
                  <a:lnTo>
                    <a:pt x="142" y="663"/>
                  </a:lnTo>
                  <a:lnTo>
                    <a:pt x="112" y="616"/>
                  </a:lnTo>
                  <a:lnTo>
                    <a:pt x="85" y="573"/>
                  </a:lnTo>
                  <a:lnTo>
                    <a:pt x="60" y="531"/>
                  </a:lnTo>
                  <a:lnTo>
                    <a:pt x="38" y="492"/>
                  </a:lnTo>
                  <a:lnTo>
                    <a:pt x="18" y="456"/>
                  </a:lnTo>
                  <a:lnTo>
                    <a:pt x="7" y="430"/>
                  </a:lnTo>
                  <a:lnTo>
                    <a:pt x="1" y="404"/>
                  </a:lnTo>
                  <a:lnTo>
                    <a:pt x="0" y="378"/>
                  </a:lnTo>
                  <a:lnTo>
                    <a:pt x="3" y="351"/>
                  </a:lnTo>
                  <a:lnTo>
                    <a:pt x="11" y="327"/>
                  </a:lnTo>
                  <a:lnTo>
                    <a:pt x="24" y="303"/>
                  </a:lnTo>
                  <a:lnTo>
                    <a:pt x="42" y="283"/>
                  </a:lnTo>
                  <a:lnTo>
                    <a:pt x="64" y="265"/>
                  </a:lnTo>
                  <a:lnTo>
                    <a:pt x="88" y="252"/>
                  </a:lnTo>
                  <a:lnTo>
                    <a:pt x="116" y="243"/>
                  </a:lnTo>
                  <a:lnTo>
                    <a:pt x="1112" y="5"/>
                  </a:lnTo>
                  <a:lnTo>
                    <a:pt x="1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Rectangle 12"/>
            <p:cNvSpPr>
              <a:spLocks noChangeArrowheads="1"/>
            </p:cNvSpPr>
            <p:nvPr/>
          </p:nvSpPr>
          <p:spPr bwMode="auto">
            <a:xfrm>
              <a:off x="1348" y="716"/>
              <a:ext cx="351" cy="2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3"/>
            <p:cNvSpPr>
              <a:spLocks/>
            </p:cNvSpPr>
            <p:nvPr/>
          </p:nvSpPr>
          <p:spPr bwMode="auto">
            <a:xfrm>
              <a:off x="1704" y="626"/>
              <a:ext cx="199" cy="110"/>
            </a:xfrm>
            <a:custGeom>
              <a:avLst/>
              <a:gdLst>
                <a:gd name="T0" fmla="*/ 1193 w 1193"/>
                <a:gd name="T1" fmla="*/ 0 h 658"/>
                <a:gd name="T2" fmla="*/ 1193 w 1193"/>
                <a:gd name="T3" fmla="*/ 121 h 658"/>
                <a:gd name="T4" fmla="*/ 0 w 1193"/>
                <a:gd name="T5" fmla="*/ 658 h 658"/>
                <a:gd name="T6" fmla="*/ 0 w 1193"/>
                <a:gd name="T7" fmla="*/ 537 h 658"/>
                <a:gd name="T8" fmla="*/ 1193 w 1193"/>
                <a:gd name="T9" fmla="*/ 0 h 658"/>
              </a:gdLst>
              <a:ahLst/>
              <a:cxnLst>
                <a:cxn ang="0">
                  <a:pos x="T0" y="T1"/>
                </a:cxn>
                <a:cxn ang="0">
                  <a:pos x="T2" y="T3"/>
                </a:cxn>
                <a:cxn ang="0">
                  <a:pos x="T4" y="T5"/>
                </a:cxn>
                <a:cxn ang="0">
                  <a:pos x="T6" y="T7"/>
                </a:cxn>
                <a:cxn ang="0">
                  <a:pos x="T8" y="T9"/>
                </a:cxn>
              </a:cxnLst>
              <a:rect l="0" t="0" r="r" b="b"/>
              <a:pathLst>
                <a:path w="1193" h="658">
                  <a:moveTo>
                    <a:pt x="1193" y="0"/>
                  </a:moveTo>
                  <a:lnTo>
                    <a:pt x="1193" y="121"/>
                  </a:lnTo>
                  <a:lnTo>
                    <a:pt x="0" y="658"/>
                  </a:lnTo>
                  <a:lnTo>
                    <a:pt x="0" y="537"/>
                  </a:lnTo>
                  <a:lnTo>
                    <a:pt x="11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4"/>
            <p:cNvSpPr>
              <a:spLocks/>
            </p:cNvSpPr>
            <p:nvPr/>
          </p:nvSpPr>
          <p:spPr bwMode="auto">
            <a:xfrm>
              <a:off x="1348" y="619"/>
              <a:ext cx="555" cy="89"/>
            </a:xfrm>
            <a:custGeom>
              <a:avLst/>
              <a:gdLst>
                <a:gd name="T0" fmla="*/ 3020 w 3330"/>
                <a:gd name="T1" fmla="*/ 0 h 536"/>
                <a:gd name="T2" fmla="*/ 3330 w 3330"/>
                <a:gd name="T3" fmla="*/ 0 h 536"/>
                <a:gd name="T4" fmla="*/ 2109 w 3330"/>
                <a:gd name="T5" fmla="*/ 536 h 536"/>
                <a:gd name="T6" fmla="*/ 0 w 3330"/>
                <a:gd name="T7" fmla="*/ 536 h 536"/>
                <a:gd name="T8" fmla="*/ 795 w 3330"/>
                <a:gd name="T9" fmla="*/ 217 h 536"/>
                <a:gd name="T10" fmla="*/ 871 w 3330"/>
                <a:gd name="T11" fmla="*/ 243 h 536"/>
                <a:gd name="T12" fmla="*/ 953 w 3330"/>
                <a:gd name="T13" fmla="*/ 267 h 536"/>
                <a:gd name="T14" fmla="*/ 1037 w 3330"/>
                <a:gd name="T15" fmla="*/ 291 h 536"/>
                <a:gd name="T16" fmla="*/ 1125 w 3330"/>
                <a:gd name="T17" fmla="*/ 313 h 536"/>
                <a:gd name="T18" fmla="*/ 1218 w 3330"/>
                <a:gd name="T19" fmla="*/ 334 h 536"/>
                <a:gd name="T20" fmla="*/ 1313 w 3330"/>
                <a:gd name="T21" fmla="*/ 353 h 536"/>
                <a:gd name="T22" fmla="*/ 1413 w 3330"/>
                <a:gd name="T23" fmla="*/ 370 h 536"/>
                <a:gd name="T24" fmla="*/ 1516 w 3330"/>
                <a:gd name="T25" fmla="*/ 385 h 536"/>
                <a:gd name="T26" fmla="*/ 1624 w 3330"/>
                <a:gd name="T27" fmla="*/ 399 h 536"/>
                <a:gd name="T28" fmla="*/ 1735 w 3330"/>
                <a:gd name="T29" fmla="*/ 409 h 536"/>
                <a:gd name="T30" fmla="*/ 1849 w 3330"/>
                <a:gd name="T31" fmla="*/ 417 h 536"/>
                <a:gd name="T32" fmla="*/ 1969 w 3330"/>
                <a:gd name="T33" fmla="*/ 421 h 536"/>
                <a:gd name="T34" fmla="*/ 2091 w 3330"/>
                <a:gd name="T35" fmla="*/ 423 h 536"/>
                <a:gd name="T36" fmla="*/ 2130 w 3330"/>
                <a:gd name="T37" fmla="*/ 423 h 536"/>
                <a:gd name="T38" fmla="*/ 3020 w 3330"/>
                <a:gd name="T39"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30" h="536">
                  <a:moveTo>
                    <a:pt x="3020" y="0"/>
                  </a:moveTo>
                  <a:lnTo>
                    <a:pt x="3330" y="0"/>
                  </a:lnTo>
                  <a:lnTo>
                    <a:pt x="2109" y="536"/>
                  </a:lnTo>
                  <a:lnTo>
                    <a:pt x="0" y="536"/>
                  </a:lnTo>
                  <a:lnTo>
                    <a:pt x="795" y="217"/>
                  </a:lnTo>
                  <a:lnTo>
                    <a:pt x="871" y="243"/>
                  </a:lnTo>
                  <a:lnTo>
                    <a:pt x="953" y="267"/>
                  </a:lnTo>
                  <a:lnTo>
                    <a:pt x="1037" y="291"/>
                  </a:lnTo>
                  <a:lnTo>
                    <a:pt x="1125" y="313"/>
                  </a:lnTo>
                  <a:lnTo>
                    <a:pt x="1218" y="334"/>
                  </a:lnTo>
                  <a:lnTo>
                    <a:pt x="1313" y="353"/>
                  </a:lnTo>
                  <a:lnTo>
                    <a:pt x="1413" y="370"/>
                  </a:lnTo>
                  <a:lnTo>
                    <a:pt x="1516" y="385"/>
                  </a:lnTo>
                  <a:lnTo>
                    <a:pt x="1624" y="399"/>
                  </a:lnTo>
                  <a:lnTo>
                    <a:pt x="1735" y="409"/>
                  </a:lnTo>
                  <a:lnTo>
                    <a:pt x="1849" y="417"/>
                  </a:lnTo>
                  <a:lnTo>
                    <a:pt x="1969" y="421"/>
                  </a:lnTo>
                  <a:lnTo>
                    <a:pt x="2091" y="423"/>
                  </a:lnTo>
                  <a:lnTo>
                    <a:pt x="2130" y="423"/>
                  </a:lnTo>
                  <a:lnTo>
                    <a:pt x="30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5"/>
            <p:cNvSpPr>
              <a:spLocks/>
            </p:cNvSpPr>
            <p:nvPr/>
          </p:nvSpPr>
          <p:spPr bwMode="auto">
            <a:xfrm>
              <a:off x="1380" y="525"/>
              <a:ext cx="517" cy="145"/>
            </a:xfrm>
            <a:custGeom>
              <a:avLst/>
              <a:gdLst>
                <a:gd name="T0" fmla="*/ 669 w 3105"/>
                <a:gd name="T1" fmla="*/ 0 h 870"/>
                <a:gd name="T2" fmla="*/ 711 w 3105"/>
                <a:gd name="T3" fmla="*/ 51 h 870"/>
                <a:gd name="T4" fmla="*/ 755 w 3105"/>
                <a:gd name="T5" fmla="*/ 103 h 870"/>
                <a:gd name="T6" fmla="*/ 803 w 3105"/>
                <a:gd name="T7" fmla="*/ 156 h 870"/>
                <a:gd name="T8" fmla="*/ 852 w 3105"/>
                <a:gd name="T9" fmla="*/ 207 h 870"/>
                <a:gd name="T10" fmla="*/ 905 w 3105"/>
                <a:gd name="T11" fmla="*/ 258 h 870"/>
                <a:gd name="T12" fmla="*/ 959 w 3105"/>
                <a:gd name="T13" fmla="*/ 308 h 870"/>
                <a:gd name="T14" fmla="*/ 1017 w 3105"/>
                <a:gd name="T15" fmla="*/ 358 h 870"/>
                <a:gd name="T16" fmla="*/ 1077 w 3105"/>
                <a:gd name="T17" fmla="*/ 406 h 870"/>
                <a:gd name="T18" fmla="*/ 1140 w 3105"/>
                <a:gd name="T19" fmla="*/ 453 h 870"/>
                <a:gd name="T20" fmla="*/ 1205 w 3105"/>
                <a:gd name="T21" fmla="*/ 497 h 870"/>
                <a:gd name="T22" fmla="*/ 1273 w 3105"/>
                <a:gd name="T23" fmla="*/ 539 h 870"/>
                <a:gd name="T24" fmla="*/ 1344 w 3105"/>
                <a:gd name="T25" fmla="*/ 579 h 870"/>
                <a:gd name="T26" fmla="*/ 1417 w 3105"/>
                <a:gd name="T27" fmla="*/ 616 h 870"/>
                <a:gd name="T28" fmla="*/ 1493 w 3105"/>
                <a:gd name="T29" fmla="*/ 650 h 870"/>
                <a:gd name="T30" fmla="*/ 1572 w 3105"/>
                <a:gd name="T31" fmla="*/ 681 h 870"/>
                <a:gd name="T32" fmla="*/ 1653 w 3105"/>
                <a:gd name="T33" fmla="*/ 707 h 870"/>
                <a:gd name="T34" fmla="*/ 1738 w 3105"/>
                <a:gd name="T35" fmla="*/ 730 h 870"/>
                <a:gd name="T36" fmla="*/ 1824 w 3105"/>
                <a:gd name="T37" fmla="*/ 749 h 870"/>
                <a:gd name="T38" fmla="*/ 1914 w 3105"/>
                <a:gd name="T39" fmla="*/ 763 h 870"/>
                <a:gd name="T40" fmla="*/ 1931 w 3105"/>
                <a:gd name="T41" fmla="*/ 766 h 870"/>
                <a:gd name="T42" fmla="*/ 2937 w 3105"/>
                <a:gd name="T43" fmla="*/ 308 h 870"/>
                <a:gd name="T44" fmla="*/ 2979 w 3105"/>
                <a:gd name="T45" fmla="*/ 309 h 870"/>
                <a:gd name="T46" fmla="*/ 3016 w 3105"/>
                <a:gd name="T47" fmla="*/ 311 h 870"/>
                <a:gd name="T48" fmla="*/ 3047 w 3105"/>
                <a:gd name="T49" fmla="*/ 311 h 870"/>
                <a:gd name="T50" fmla="*/ 3072 w 3105"/>
                <a:gd name="T51" fmla="*/ 312 h 870"/>
                <a:gd name="T52" fmla="*/ 3089 w 3105"/>
                <a:gd name="T53" fmla="*/ 312 h 870"/>
                <a:gd name="T54" fmla="*/ 3101 w 3105"/>
                <a:gd name="T55" fmla="*/ 312 h 870"/>
                <a:gd name="T56" fmla="*/ 3105 w 3105"/>
                <a:gd name="T57" fmla="*/ 312 h 870"/>
                <a:gd name="T58" fmla="*/ 1926 w 3105"/>
                <a:gd name="T59" fmla="*/ 870 h 870"/>
                <a:gd name="T60" fmla="*/ 1797 w 3105"/>
                <a:gd name="T61" fmla="*/ 869 h 870"/>
                <a:gd name="T62" fmla="*/ 1671 w 3105"/>
                <a:gd name="T63" fmla="*/ 864 h 870"/>
                <a:gd name="T64" fmla="*/ 1549 w 3105"/>
                <a:gd name="T65" fmla="*/ 856 h 870"/>
                <a:gd name="T66" fmla="*/ 1432 w 3105"/>
                <a:gd name="T67" fmla="*/ 845 h 870"/>
                <a:gd name="T68" fmla="*/ 1319 w 3105"/>
                <a:gd name="T69" fmla="*/ 831 h 870"/>
                <a:gd name="T70" fmla="*/ 1210 w 3105"/>
                <a:gd name="T71" fmla="*/ 814 h 870"/>
                <a:gd name="T72" fmla="*/ 1106 w 3105"/>
                <a:gd name="T73" fmla="*/ 796 h 870"/>
                <a:gd name="T74" fmla="*/ 1006 w 3105"/>
                <a:gd name="T75" fmla="*/ 774 h 870"/>
                <a:gd name="T76" fmla="*/ 910 w 3105"/>
                <a:gd name="T77" fmla="*/ 751 h 870"/>
                <a:gd name="T78" fmla="*/ 818 w 3105"/>
                <a:gd name="T79" fmla="*/ 727 h 870"/>
                <a:gd name="T80" fmla="*/ 731 w 3105"/>
                <a:gd name="T81" fmla="*/ 701 h 870"/>
                <a:gd name="T82" fmla="*/ 648 w 3105"/>
                <a:gd name="T83" fmla="*/ 675 h 870"/>
                <a:gd name="T84" fmla="*/ 570 w 3105"/>
                <a:gd name="T85" fmla="*/ 648 h 870"/>
                <a:gd name="T86" fmla="*/ 497 w 3105"/>
                <a:gd name="T87" fmla="*/ 620 h 870"/>
                <a:gd name="T88" fmla="*/ 426 w 3105"/>
                <a:gd name="T89" fmla="*/ 591 h 870"/>
                <a:gd name="T90" fmla="*/ 363 w 3105"/>
                <a:gd name="T91" fmla="*/ 564 h 870"/>
                <a:gd name="T92" fmla="*/ 302 w 3105"/>
                <a:gd name="T93" fmla="*/ 536 h 870"/>
                <a:gd name="T94" fmla="*/ 246 w 3105"/>
                <a:gd name="T95" fmla="*/ 509 h 870"/>
                <a:gd name="T96" fmla="*/ 195 w 3105"/>
                <a:gd name="T97" fmla="*/ 483 h 870"/>
                <a:gd name="T98" fmla="*/ 148 w 3105"/>
                <a:gd name="T99" fmla="*/ 458 h 870"/>
                <a:gd name="T100" fmla="*/ 107 w 3105"/>
                <a:gd name="T101" fmla="*/ 435 h 870"/>
                <a:gd name="T102" fmla="*/ 70 w 3105"/>
                <a:gd name="T103" fmla="*/ 413 h 870"/>
                <a:gd name="T104" fmla="*/ 37 w 3105"/>
                <a:gd name="T105" fmla="*/ 393 h 870"/>
                <a:gd name="T106" fmla="*/ 19 w 3105"/>
                <a:gd name="T107" fmla="*/ 379 h 870"/>
                <a:gd name="T108" fmla="*/ 7 w 3105"/>
                <a:gd name="T109" fmla="*/ 365 h 870"/>
                <a:gd name="T110" fmla="*/ 1 w 3105"/>
                <a:gd name="T111" fmla="*/ 349 h 870"/>
                <a:gd name="T112" fmla="*/ 0 w 3105"/>
                <a:gd name="T113" fmla="*/ 333 h 870"/>
                <a:gd name="T114" fmla="*/ 4 w 3105"/>
                <a:gd name="T115" fmla="*/ 319 h 870"/>
                <a:gd name="T116" fmla="*/ 13 w 3105"/>
                <a:gd name="T117" fmla="*/ 304 h 870"/>
                <a:gd name="T118" fmla="*/ 28 w 3105"/>
                <a:gd name="T119" fmla="*/ 291 h 870"/>
                <a:gd name="T120" fmla="*/ 47 w 3105"/>
                <a:gd name="T121" fmla="*/ 280 h 870"/>
                <a:gd name="T122" fmla="*/ 669 w 3105"/>
                <a:gd name="T123" fmla="*/ 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05" h="870">
                  <a:moveTo>
                    <a:pt x="669" y="0"/>
                  </a:moveTo>
                  <a:lnTo>
                    <a:pt x="711" y="51"/>
                  </a:lnTo>
                  <a:lnTo>
                    <a:pt x="755" y="103"/>
                  </a:lnTo>
                  <a:lnTo>
                    <a:pt x="803" y="156"/>
                  </a:lnTo>
                  <a:lnTo>
                    <a:pt x="852" y="207"/>
                  </a:lnTo>
                  <a:lnTo>
                    <a:pt x="905" y="258"/>
                  </a:lnTo>
                  <a:lnTo>
                    <a:pt x="959" y="308"/>
                  </a:lnTo>
                  <a:lnTo>
                    <a:pt x="1017" y="358"/>
                  </a:lnTo>
                  <a:lnTo>
                    <a:pt x="1077" y="406"/>
                  </a:lnTo>
                  <a:lnTo>
                    <a:pt x="1140" y="453"/>
                  </a:lnTo>
                  <a:lnTo>
                    <a:pt x="1205" y="497"/>
                  </a:lnTo>
                  <a:lnTo>
                    <a:pt x="1273" y="539"/>
                  </a:lnTo>
                  <a:lnTo>
                    <a:pt x="1344" y="579"/>
                  </a:lnTo>
                  <a:lnTo>
                    <a:pt x="1417" y="616"/>
                  </a:lnTo>
                  <a:lnTo>
                    <a:pt x="1493" y="650"/>
                  </a:lnTo>
                  <a:lnTo>
                    <a:pt x="1572" y="681"/>
                  </a:lnTo>
                  <a:lnTo>
                    <a:pt x="1653" y="707"/>
                  </a:lnTo>
                  <a:lnTo>
                    <a:pt x="1738" y="730"/>
                  </a:lnTo>
                  <a:lnTo>
                    <a:pt x="1824" y="749"/>
                  </a:lnTo>
                  <a:lnTo>
                    <a:pt x="1914" y="763"/>
                  </a:lnTo>
                  <a:lnTo>
                    <a:pt x="1931" y="766"/>
                  </a:lnTo>
                  <a:lnTo>
                    <a:pt x="2937" y="308"/>
                  </a:lnTo>
                  <a:lnTo>
                    <a:pt x="2979" y="309"/>
                  </a:lnTo>
                  <a:lnTo>
                    <a:pt x="3016" y="311"/>
                  </a:lnTo>
                  <a:lnTo>
                    <a:pt x="3047" y="311"/>
                  </a:lnTo>
                  <a:lnTo>
                    <a:pt x="3072" y="312"/>
                  </a:lnTo>
                  <a:lnTo>
                    <a:pt x="3089" y="312"/>
                  </a:lnTo>
                  <a:lnTo>
                    <a:pt x="3101" y="312"/>
                  </a:lnTo>
                  <a:lnTo>
                    <a:pt x="3105" y="312"/>
                  </a:lnTo>
                  <a:lnTo>
                    <a:pt x="1926" y="870"/>
                  </a:lnTo>
                  <a:lnTo>
                    <a:pt x="1797" y="869"/>
                  </a:lnTo>
                  <a:lnTo>
                    <a:pt x="1671" y="864"/>
                  </a:lnTo>
                  <a:lnTo>
                    <a:pt x="1549" y="856"/>
                  </a:lnTo>
                  <a:lnTo>
                    <a:pt x="1432" y="845"/>
                  </a:lnTo>
                  <a:lnTo>
                    <a:pt x="1319" y="831"/>
                  </a:lnTo>
                  <a:lnTo>
                    <a:pt x="1210" y="814"/>
                  </a:lnTo>
                  <a:lnTo>
                    <a:pt x="1106" y="796"/>
                  </a:lnTo>
                  <a:lnTo>
                    <a:pt x="1006" y="774"/>
                  </a:lnTo>
                  <a:lnTo>
                    <a:pt x="910" y="751"/>
                  </a:lnTo>
                  <a:lnTo>
                    <a:pt x="818" y="727"/>
                  </a:lnTo>
                  <a:lnTo>
                    <a:pt x="731" y="701"/>
                  </a:lnTo>
                  <a:lnTo>
                    <a:pt x="648" y="675"/>
                  </a:lnTo>
                  <a:lnTo>
                    <a:pt x="570" y="648"/>
                  </a:lnTo>
                  <a:lnTo>
                    <a:pt x="497" y="620"/>
                  </a:lnTo>
                  <a:lnTo>
                    <a:pt x="426" y="591"/>
                  </a:lnTo>
                  <a:lnTo>
                    <a:pt x="363" y="564"/>
                  </a:lnTo>
                  <a:lnTo>
                    <a:pt x="302" y="536"/>
                  </a:lnTo>
                  <a:lnTo>
                    <a:pt x="246" y="509"/>
                  </a:lnTo>
                  <a:lnTo>
                    <a:pt x="195" y="483"/>
                  </a:lnTo>
                  <a:lnTo>
                    <a:pt x="148" y="458"/>
                  </a:lnTo>
                  <a:lnTo>
                    <a:pt x="107" y="435"/>
                  </a:lnTo>
                  <a:lnTo>
                    <a:pt x="70" y="413"/>
                  </a:lnTo>
                  <a:lnTo>
                    <a:pt x="37" y="393"/>
                  </a:lnTo>
                  <a:lnTo>
                    <a:pt x="19" y="379"/>
                  </a:lnTo>
                  <a:lnTo>
                    <a:pt x="7" y="365"/>
                  </a:lnTo>
                  <a:lnTo>
                    <a:pt x="1" y="349"/>
                  </a:lnTo>
                  <a:lnTo>
                    <a:pt x="0" y="333"/>
                  </a:lnTo>
                  <a:lnTo>
                    <a:pt x="4" y="319"/>
                  </a:lnTo>
                  <a:lnTo>
                    <a:pt x="13" y="304"/>
                  </a:lnTo>
                  <a:lnTo>
                    <a:pt x="28" y="291"/>
                  </a:lnTo>
                  <a:lnTo>
                    <a:pt x="47" y="280"/>
                  </a:lnTo>
                  <a:lnTo>
                    <a:pt x="6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4" name="Group 23"/>
          <p:cNvGrpSpPr>
            <a:grpSpLocks noChangeAspect="1"/>
          </p:cNvGrpSpPr>
          <p:nvPr/>
        </p:nvGrpSpPr>
        <p:grpSpPr bwMode="auto">
          <a:xfrm>
            <a:off x="8102886" y="2621383"/>
            <a:ext cx="914400" cy="736600"/>
            <a:chOff x="1174" y="404"/>
            <a:chExt cx="576" cy="464"/>
          </a:xfrm>
          <a:solidFill>
            <a:schemeClr val="bg1"/>
          </a:solidFill>
        </p:grpSpPr>
        <p:sp>
          <p:nvSpPr>
            <p:cNvPr id="38" name="Freeform 26"/>
            <p:cNvSpPr>
              <a:spLocks/>
            </p:cNvSpPr>
            <p:nvPr/>
          </p:nvSpPr>
          <p:spPr bwMode="auto">
            <a:xfrm>
              <a:off x="1399" y="759"/>
              <a:ext cx="135" cy="54"/>
            </a:xfrm>
            <a:custGeom>
              <a:avLst/>
              <a:gdLst>
                <a:gd name="T0" fmla="*/ 0 w 810"/>
                <a:gd name="T1" fmla="*/ 0 h 327"/>
                <a:gd name="T2" fmla="*/ 220 w 810"/>
                <a:gd name="T3" fmla="*/ 0 h 327"/>
                <a:gd name="T4" fmla="*/ 217 w 810"/>
                <a:gd name="T5" fmla="*/ 13 h 327"/>
                <a:gd name="T6" fmla="*/ 216 w 810"/>
                <a:gd name="T7" fmla="*/ 27 h 327"/>
                <a:gd name="T8" fmla="*/ 219 w 810"/>
                <a:gd name="T9" fmla="*/ 47 h 327"/>
                <a:gd name="T10" fmla="*/ 225 w 810"/>
                <a:gd name="T11" fmla="*/ 67 h 327"/>
                <a:gd name="T12" fmla="*/ 236 w 810"/>
                <a:gd name="T13" fmla="*/ 83 h 327"/>
                <a:gd name="T14" fmla="*/ 250 w 810"/>
                <a:gd name="T15" fmla="*/ 97 h 327"/>
                <a:gd name="T16" fmla="*/ 266 w 810"/>
                <a:gd name="T17" fmla="*/ 105 h 327"/>
                <a:gd name="T18" fmla="*/ 284 w 810"/>
                <a:gd name="T19" fmla="*/ 108 h 327"/>
                <a:gd name="T20" fmla="*/ 554 w 810"/>
                <a:gd name="T21" fmla="*/ 108 h 327"/>
                <a:gd name="T22" fmla="*/ 571 w 810"/>
                <a:gd name="T23" fmla="*/ 105 h 327"/>
                <a:gd name="T24" fmla="*/ 588 w 810"/>
                <a:gd name="T25" fmla="*/ 97 h 327"/>
                <a:gd name="T26" fmla="*/ 601 w 810"/>
                <a:gd name="T27" fmla="*/ 83 h 327"/>
                <a:gd name="T28" fmla="*/ 611 w 810"/>
                <a:gd name="T29" fmla="*/ 67 h 327"/>
                <a:gd name="T30" fmla="*/ 619 w 810"/>
                <a:gd name="T31" fmla="*/ 47 h 327"/>
                <a:gd name="T32" fmla="*/ 621 w 810"/>
                <a:gd name="T33" fmla="*/ 27 h 327"/>
                <a:gd name="T34" fmla="*/ 620 w 810"/>
                <a:gd name="T35" fmla="*/ 13 h 327"/>
                <a:gd name="T36" fmla="*/ 617 w 810"/>
                <a:gd name="T37" fmla="*/ 0 h 327"/>
                <a:gd name="T38" fmla="*/ 810 w 810"/>
                <a:gd name="T39" fmla="*/ 0 h 327"/>
                <a:gd name="T40" fmla="*/ 810 w 810"/>
                <a:gd name="T41" fmla="*/ 327 h 327"/>
                <a:gd name="T42" fmla="*/ 0 w 810"/>
                <a:gd name="T43" fmla="*/ 327 h 327"/>
                <a:gd name="T44" fmla="*/ 0 w 810"/>
                <a:gd name="T4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0" h="327">
                  <a:moveTo>
                    <a:pt x="0" y="0"/>
                  </a:moveTo>
                  <a:lnTo>
                    <a:pt x="220" y="0"/>
                  </a:lnTo>
                  <a:lnTo>
                    <a:pt x="217" y="13"/>
                  </a:lnTo>
                  <a:lnTo>
                    <a:pt x="216" y="27"/>
                  </a:lnTo>
                  <a:lnTo>
                    <a:pt x="219" y="47"/>
                  </a:lnTo>
                  <a:lnTo>
                    <a:pt x="225" y="67"/>
                  </a:lnTo>
                  <a:lnTo>
                    <a:pt x="236" y="83"/>
                  </a:lnTo>
                  <a:lnTo>
                    <a:pt x="250" y="97"/>
                  </a:lnTo>
                  <a:lnTo>
                    <a:pt x="266" y="105"/>
                  </a:lnTo>
                  <a:lnTo>
                    <a:pt x="284" y="108"/>
                  </a:lnTo>
                  <a:lnTo>
                    <a:pt x="554" y="108"/>
                  </a:lnTo>
                  <a:lnTo>
                    <a:pt x="571" y="105"/>
                  </a:lnTo>
                  <a:lnTo>
                    <a:pt x="588" y="97"/>
                  </a:lnTo>
                  <a:lnTo>
                    <a:pt x="601" y="83"/>
                  </a:lnTo>
                  <a:lnTo>
                    <a:pt x="611" y="67"/>
                  </a:lnTo>
                  <a:lnTo>
                    <a:pt x="619" y="47"/>
                  </a:lnTo>
                  <a:lnTo>
                    <a:pt x="621" y="27"/>
                  </a:lnTo>
                  <a:lnTo>
                    <a:pt x="620" y="13"/>
                  </a:lnTo>
                  <a:lnTo>
                    <a:pt x="617" y="0"/>
                  </a:lnTo>
                  <a:lnTo>
                    <a:pt x="810" y="0"/>
                  </a:lnTo>
                  <a:lnTo>
                    <a:pt x="810" y="327"/>
                  </a:lnTo>
                  <a:lnTo>
                    <a:pt x="0" y="32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8"/>
            <p:cNvSpPr>
              <a:spLocks noEditPoints="1"/>
            </p:cNvSpPr>
            <p:nvPr/>
          </p:nvSpPr>
          <p:spPr bwMode="auto">
            <a:xfrm>
              <a:off x="1372" y="631"/>
              <a:ext cx="378" cy="237"/>
            </a:xfrm>
            <a:custGeom>
              <a:avLst/>
              <a:gdLst>
                <a:gd name="T0" fmla="*/ 108 w 2268"/>
                <a:gd name="T1" fmla="*/ 709 h 1418"/>
                <a:gd name="T2" fmla="*/ 108 w 2268"/>
                <a:gd name="T3" fmla="*/ 1145 h 1418"/>
                <a:gd name="T4" fmla="*/ 1026 w 2268"/>
                <a:gd name="T5" fmla="*/ 1145 h 1418"/>
                <a:gd name="T6" fmla="*/ 1026 w 2268"/>
                <a:gd name="T7" fmla="*/ 709 h 1418"/>
                <a:gd name="T8" fmla="*/ 108 w 2268"/>
                <a:gd name="T9" fmla="*/ 709 h 1418"/>
                <a:gd name="T10" fmla="*/ 1134 w 2268"/>
                <a:gd name="T11" fmla="*/ 163 h 1418"/>
                <a:gd name="T12" fmla="*/ 1134 w 2268"/>
                <a:gd name="T13" fmla="*/ 327 h 1418"/>
                <a:gd name="T14" fmla="*/ 2160 w 2268"/>
                <a:gd name="T15" fmla="*/ 327 h 1418"/>
                <a:gd name="T16" fmla="*/ 2160 w 2268"/>
                <a:gd name="T17" fmla="*/ 163 h 1418"/>
                <a:gd name="T18" fmla="*/ 1134 w 2268"/>
                <a:gd name="T19" fmla="*/ 163 h 1418"/>
                <a:gd name="T20" fmla="*/ 108 w 2268"/>
                <a:gd name="T21" fmla="*/ 108 h 1418"/>
                <a:gd name="T22" fmla="*/ 108 w 2268"/>
                <a:gd name="T23" fmla="*/ 546 h 1418"/>
                <a:gd name="T24" fmla="*/ 1026 w 2268"/>
                <a:gd name="T25" fmla="*/ 546 h 1418"/>
                <a:gd name="T26" fmla="*/ 1026 w 2268"/>
                <a:gd name="T27" fmla="*/ 108 h 1418"/>
                <a:gd name="T28" fmla="*/ 108 w 2268"/>
                <a:gd name="T29" fmla="*/ 108 h 1418"/>
                <a:gd name="T30" fmla="*/ 0 w 2268"/>
                <a:gd name="T31" fmla="*/ 0 h 1418"/>
                <a:gd name="T32" fmla="*/ 2268 w 2268"/>
                <a:gd name="T33" fmla="*/ 0 h 1418"/>
                <a:gd name="T34" fmla="*/ 2268 w 2268"/>
                <a:gd name="T35" fmla="*/ 1418 h 1418"/>
                <a:gd name="T36" fmla="*/ 2160 w 2268"/>
                <a:gd name="T37" fmla="*/ 1418 h 1418"/>
                <a:gd name="T38" fmla="*/ 2160 w 2268"/>
                <a:gd name="T39" fmla="*/ 436 h 1418"/>
                <a:gd name="T40" fmla="*/ 1134 w 2268"/>
                <a:gd name="T41" fmla="*/ 436 h 1418"/>
                <a:gd name="T42" fmla="*/ 1134 w 2268"/>
                <a:gd name="T43" fmla="*/ 1418 h 1418"/>
                <a:gd name="T44" fmla="*/ 1026 w 2268"/>
                <a:gd name="T45" fmla="*/ 1418 h 1418"/>
                <a:gd name="T46" fmla="*/ 1026 w 2268"/>
                <a:gd name="T47" fmla="*/ 1254 h 1418"/>
                <a:gd name="T48" fmla="*/ 108 w 2268"/>
                <a:gd name="T49" fmla="*/ 1254 h 1418"/>
                <a:gd name="T50" fmla="*/ 108 w 2268"/>
                <a:gd name="T51" fmla="*/ 1418 h 1418"/>
                <a:gd name="T52" fmla="*/ 0 w 2268"/>
                <a:gd name="T53" fmla="*/ 1418 h 1418"/>
                <a:gd name="T54" fmla="*/ 0 w 2268"/>
                <a:gd name="T55" fmla="*/ 0 h 1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68" h="1418">
                  <a:moveTo>
                    <a:pt x="108" y="709"/>
                  </a:moveTo>
                  <a:lnTo>
                    <a:pt x="108" y="1145"/>
                  </a:lnTo>
                  <a:lnTo>
                    <a:pt x="1026" y="1145"/>
                  </a:lnTo>
                  <a:lnTo>
                    <a:pt x="1026" y="709"/>
                  </a:lnTo>
                  <a:lnTo>
                    <a:pt x="108" y="709"/>
                  </a:lnTo>
                  <a:close/>
                  <a:moveTo>
                    <a:pt x="1134" y="163"/>
                  </a:moveTo>
                  <a:lnTo>
                    <a:pt x="1134" y="327"/>
                  </a:lnTo>
                  <a:lnTo>
                    <a:pt x="2160" y="327"/>
                  </a:lnTo>
                  <a:lnTo>
                    <a:pt x="2160" y="163"/>
                  </a:lnTo>
                  <a:lnTo>
                    <a:pt x="1134" y="163"/>
                  </a:lnTo>
                  <a:close/>
                  <a:moveTo>
                    <a:pt x="108" y="108"/>
                  </a:moveTo>
                  <a:lnTo>
                    <a:pt x="108" y="546"/>
                  </a:lnTo>
                  <a:lnTo>
                    <a:pt x="1026" y="546"/>
                  </a:lnTo>
                  <a:lnTo>
                    <a:pt x="1026" y="108"/>
                  </a:lnTo>
                  <a:lnTo>
                    <a:pt x="108" y="108"/>
                  </a:lnTo>
                  <a:close/>
                  <a:moveTo>
                    <a:pt x="0" y="0"/>
                  </a:moveTo>
                  <a:lnTo>
                    <a:pt x="2268" y="0"/>
                  </a:lnTo>
                  <a:lnTo>
                    <a:pt x="2268" y="1418"/>
                  </a:lnTo>
                  <a:lnTo>
                    <a:pt x="2160" y="1418"/>
                  </a:lnTo>
                  <a:lnTo>
                    <a:pt x="2160" y="436"/>
                  </a:lnTo>
                  <a:lnTo>
                    <a:pt x="1134" y="436"/>
                  </a:lnTo>
                  <a:lnTo>
                    <a:pt x="1134" y="1418"/>
                  </a:lnTo>
                  <a:lnTo>
                    <a:pt x="1026" y="1418"/>
                  </a:lnTo>
                  <a:lnTo>
                    <a:pt x="1026" y="1254"/>
                  </a:lnTo>
                  <a:lnTo>
                    <a:pt x="108" y="1254"/>
                  </a:lnTo>
                  <a:lnTo>
                    <a:pt x="108" y="1418"/>
                  </a:lnTo>
                  <a:lnTo>
                    <a:pt x="0" y="141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9"/>
            <p:cNvSpPr>
              <a:spLocks/>
            </p:cNvSpPr>
            <p:nvPr/>
          </p:nvSpPr>
          <p:spPr bwMode="auto">
            <a:xfrm>
              <a:off x="1570" y="577"/>
              <a:ext cx="135" cy="36"/>
            </a:xfrm>
            <a:custGeom>
              <a:avLst/>
              <a:gdLst>
                <a:gd name="T0" fmla="*/ 108 w 810"/>
                <a:gd name="T1" fmla="*/ 0 h 218"/>
                <a:gd name="T2" fmla="*/ 702 w 810"/>
                <a:gd name="T3" fmla="*/ 0 h 218"/>
                <a:gd name="T4" fmla="*/ 702 w 810"/>
                <a:gd name="T5" fmla="*/ 109 h 218"/>
                <a:gd name="T6" fmla="*/ 810 w 810"/>
                <a:gd name="T7" fmla="*/ 109 h 218"/>
                <a:gd name="T8" fmla="*/ 810 w 810"/>
                <a:gd name="T9" fmla="*/ 218 h 218"/>
                <a:gd name="T10" fmla="*/ 0 w 810"/>
                <a:gd name="T11" fmla="*/ 218 h 218"/>
                <a:gd name="T12" fmla="*/ 0 w 810"/>
                <a:gd name="T13" fmla="*/ 109 h 218"/>
                <a:gd name="T14" fmla="*/ 108 w 810"/>
                <a:gd name="T15" fmla="*/ 109 h 218"/>
                <a:gd name="T16" fmla="*/ 108 w 810"/>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0" h="218">
                  <a:moveTo>
                    <a:pt x="108" y="0"/>
                  </a:moveTo>
                  <a:lnTo>
                    <a:pt x="702" y="0"/>
                  </a:lnTo>
                  <a:lnTo>
                    <a:pt x="702" y="109"/>
                  </a:lnTo>
                  <a:lnTo>
                    <a:pt x="810" y="109"/>
                  </a:lnTo>
                  <a:lnTo>
                    <a:pt x="810" y="218"/>
                  </a:lnTo>
                  <a:lnTo>
                    <a:pt x="0" y="218"/>
                  </a:lnTo>
                  <a:lnTo>
                    <a:pt x="0" y="109"/>
                  </a:lnTo>
                  <a:lnTo>
                    <a:pt x="108" y="109"/>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1"/>
            <p:cNvSpPr>
              <a:spLocks noEditPoints="1"/>
            </p:cNvSpPr>
            <p:nvPr/>
          </p:nvSpPr>
          <p:spPr bwMode="auto">
            <a:xfrm>
              <a:off x="1381" y="404"/>
              <a:ext cx="126" cy="218"/>
            </a:xfrm>
            <a:custGeom>
              <a:avLst/>
              <a:gdLst>
                <a:gd name="T0" fmla="*/ 594 w 757"/>
                <a:gd name="T1" fmla="*/ 995 h 1309"/>
                <a:gd name="T2" fmla="*/ 575 w 757"/>
                <a:gd name="T3" fmla="*/ 998 h 1309"/>
                <a:gd name="T4" fmla="*/ 557 w 757"/>
                <a:gd name="T5" fmla="*/ 1005 h 1309"/>
                <a:gd name="T6" fmla="*/ 542 w 757"/>
                <a:gd name="T7" fmla="*/ 1017 h 1309"/>
                <a:gd name="T8" fmla="*/ 530 w 757"/>
                <a:gd name="T9" fmla="*/ 1033 h 1309"/>
                <a:gd name="T10" fmla="*/ 523 w 757"/>
                <a:gd name="T11" fmla="*/ 1050 h 1309"/>
                <a:gd name="T12" fmla="*/ 519 w 757"/>
                <a:gd name="T13" fmla="*/ 1071 h 1309"/>
                <a:gd name="T14" fmla="*/ 523 w 757"/>
                <a:gd name="T15" fmla="*/ 1090 h 1309"/>
                <a:gd name="T16" fmla="*/ 530 w 757"/>
                <a:gd name="T17" fmla="*/ 1108 h 1309"/>
                <a:gd name="T18" fmla="*/ 542 w 757"/>
                <a:gd name="T19" fmla="*/ 1123 h 1309"/>
                <a:gd name="T20" fmla="*/ 557 w 757"/>
                <a:gd name="T21" fmla="*/ 1135 h 1309"/>
                <a:gd name="T22" fmla="*/ 575 w 757"/>
                <a:gd name="T23" fmla="*/ 1143 h 1309"/>
                <a:gd name="T24" fmla="*/ 594 w 757"/>
                <a:gd name="T25" fmla="*/ 1145 h 1309"/>
                <a:gd name="T26" fmla="*/ 614 w 757"/>
                <a:gd name="T27" fmla="*/ 1143 h 1309"/>
                <a:gd name="T28" fmla="*/ 631 w 757"/>
                <a:gd name="T29" fmla="*/ 1135 h 1309"/>
                <a:gd name="T30" fmla="*/ 647 w 757"/>
                <a:gd name="T31" fmla="*/ 1123 h 1309"/>
                <a:gd name="T32" fmla="*/ 658 w 757"/>
                <a:gd name="T33" fmla="*/ 1108 h 1309"/>
                <a:gd name="T34" fmla="*/ 666 w 757"/>
                <a:gd name="T35" fmla="*/ 1090 h 1309"/>
                <a:gd name="T36" fmla="*/ 668 w 757"/>
                <a:gd name="T37" fmla="*/ 1071 h 1309"/>
                <a:gd name="T38" fmla="*/ 666 w 757"/>
                <a:gd name="T39" fmla="*/ 1050 h 1309"/>
                <a:gd name="T40" fmla="*/ 658 w 757"/>
                <a:gd name="T41" fmla="*/ 1033 h 1309"/>
                <a:gd name="T42" fmla="*/ 647 w 757"/>
                <a:gd name="T43" fmla="*/ 1017 h 1309"/>
                <a:gd name="T44" fmla="*/ 631 w 757"/>
                <a:gd name="T45" fmla="*/ 1005 h 1309"/>
                <a:gd name="T46" fmla="*/ 614 w 757"/>
                <a:gd name="T47" fmla="*/ 998 h 1309"/>
                <a:gd name="T48" fmla="*/ 594 w 757"/>
                <a:gd name="T49" fmla="*/ 995 h 1309"/>
                <a:gd name="T50" fmla="*/ 216 w 757"/>
                <a:gd name="T51" fmla="*/ 437 h 1309"/>
                <a:gd name="T52" fmla="*/ 216 w 757"/>
                <a:gd name="T53" fmla="*/ 490 h 1309"/>
                <a:gd name="T54" fmla="*/ 540 w 757"/>
                <a:gd name="T55" fmla="*/ 490 h 1309"/>
                <a:gd name="T56" fmla="*/ 540 w 757"/>
                <a:gd name="T57" fmla="*/ 437 h 1309"/>
                <a:gd name="T58" fmla="*/ 216 w 757"/>
                <a:gd name="T59" fmla="*/ 437 h 1309"/>
                <a:gd name="T60" fmla="*/ 108 w 757"/>
                <a:gd name="T61" fmla="*/ 164 h 1309"/>
                <a:gd name="T62" fmla="*/ 108 w 757"/>
                <a:gd name="T63" fmla="*/ 272 h 1309"/>
                <a:gd name="T64" fmla="*/ 648 w 757"/>
                <a:gd name="T65" fmla="*/ 272 h 1309"/>
                <a:gd name="T66" fmla="*/ 648 w 757"/>
                <a:gd name="T67" fmla="*/ 164 h 1309"/>
                <a:gd name="T68" fmla="*/ 108 w 757"/>
                <a:gd name="T69" fmla="*/ 164 h 1309"/>
                <a:gd name="T70" fmla="*/ 0 w 757"/>
                <a:gd name="T71" fmla="*/ 0 h 1309"/>
                <a:gd name="T72" fmla="*/ 757 w 757"/>
                <a:gd name="T73" fmla="*/ 0 h 1309"/>
                <a:gd name="T74" fmla="*/ 757 w 757"/>
                <a:gd name="T75" fmla="*/ 1309 h 1309"/>
                <a:gd name="T76" fmla="*/ 0 w 757"/>
                <a:gd name="T77" fmla="*/ 1309 h 1309"/>
                <a:gd name="T78" fmla="*/ 0 w 757"/>
                <a:gd name="T79" fmla="*/ 0 h 1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57" h="1309">
                  <a:moveTo>
                    <a:pt x="594" y="995"/>
                  </a:moveTo>
                  <a:lnTo>
                    <a:pt x="575" y="998"/>
                  </a:lnTo>
                  <a:lnTo>
                    <a:pt x="557" y="1005"/>
                  </a:lnTo>
                  <a:lnTo>
                    <a:pt x="542" y="1017"/>
                  </a:lnTo>
                  <a:lnTo>
                    <a:pt x="530" y="1033"/>
                  </a:lnTo>
                  <a:lnTo>
                    <a:pt x="523" y="1050"/>
                  </a:lnTo>
                  <a:lnTo>
                    <a:pt x="519" y="1071"/>
                  </a:lnTo>
                  <a:lnTo>
                    <a:pt x="523" y="1090"/>
                  </a:lnTo>
                  <a:lnTo>
                    <a:pt x="530" y="1108"/>
                  </a:lnTo>
                  <a:lnTo>
                    <a:pt x="542" y="1123"/>
                  </a:lnTo>
                  <a:lnTo>
                    <a:pt x="557" y="1135"/>
                  </a:lnTo>
                  <a:lnTo>
                    <a:pt x="575" y="1143"/>
                  </a:lnTo>
                  <a:lnTo>
                    <a:pt x="594" y="1145"/>
                  </a:lnTo>
                  <a:lnTo>
                    <a:pt x="614" y="1143"/>
                  </a:lnTo>
                  <a:lnTo>
                    <a:pt x="631" y="1135"/>
                  </a:lnTo>
                  <a:lnTo>
                    <a:pt x="647" y="1123"/>
                  </a:lnTo>
                  <a:lnTo>
                    <a:pt x="658" y="1108"/>
                  </a:lnTo>
                  <a:lnTo>
                    <a:pt x="666" y="1090"/>
                  </a:lnTo>
                  <a:lnTo>
                    <a:pt x="668" y="1071"/>
                  </a:lnTo>
                  <a:lnTo>
                    <a:pt x="666" y="1050"/>
                  </a:lnTo>
                  <a:lnTo>
                    <a:pt x="658" y="1033"/>
                  </a:lnTo>
                  <a:lnTo>
                    <a:pt x="647" y="1017"/>
                  </a:lnTo>
                  <a:lnTo>
                    <a:pt x="631" y="1005"/>
                  </a:lnTo>
                  <a:lnTo>
                    <a:pt x="614" y="998"/>
                  </a:lnTo>
                  <a:lnTo>
                    <a:pt x="594" y="995"/>
                  </a:lnTo>
                  <a:close/>
                  <a:moveTo>
                    <a:pt x="216" y="437"/>
                  </a:moveTo>
                  <a:lnTo>
                    <a:pt x="216" y="490"/>
                  </a:lnTo>
                  <a:lnTo>
                    <a:pt x="540" y="490"/>
                  </a:lnTo>
                  <a:lnTo>
                    <a:pt x="540" y="437"/>
                  </a:lnTo>
                  <a:lnTo>
                    <a:pt x="216" y="437"/>
                  </a:lnTo>
                  <a:close/>
                  <a:moveTo>
                    <a:pt x="108" y="164"/>
                  </a:moveTo>
                  <a:lnTo>
                    <a:pt x="108" y="272"/>
                  </a:lnTo>
                  <a:lnTo>
                    <a:pt x="648" y="272"/>
                  </a:lnTo>
                  <a:lnTo>
                    <a:pt x="648" y="164"/>
                  </a:lnTo>
                  <a:lnTo>
                    <a:pt x="108" y="164"/>
                  </a:lnTo>
                  <a:close/>
                  <a:moveTo>
                    <a:pt x="0" y="0"/>
                  </a:moveTo>
                  <a:lnTo>
                    <a:pt x="757" y="0"/>
                  </a:lnTo>
                  <a:lnTo>
                    <a:pt x="757" y="1309"/>
                  </a:lnTo>
                  <a:lnTo>
                    <a:pt x="0" y="130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44" name="Freeform 32"/>
            <p:cNvSpPr>
              <a:spLocks/>
            </p:cNvSpPr>
            <p:nvPr/>
          </p:nvSpPr>
          <p:spPr bwMode="auto">
            <a:xfrm>
              <a:off x="1201" y="449"/>
              <a:ext cx="126" cy="210"/>
            </a:xfrm>
            <a:custGeom>
              <a:avLst/>
              <a:gdLst>
                <a:gd name="T0" fmla="*/ 89 w 756"/>
                <a:gd name="T1" fmla="*/ 0 h 1255"/>
                <a:gd name="T2" fmla="*/ 668 w 756"/>
                <a:gd name="T3" fmla="*/ 0 h 1255"/>
                <a:gd name="T4" fmla="*/ 691 w 756"/>
                <a:gd name="T5" fmla="*/ 4 h 1255"/>
                <a:gd name="T6" fmla="*/ 712 w 756"/>
                <a:gd name="T7" fmla="*/ 12 h 1255"/>
                <a:gd name="T8" fmla="*/ 730 w 756"/>
                <a:gd name="T9" fmla="*/ 25 h 1255"/>
                <a:gd name="T10" fmla="*/ 744 w 756"/>
                <a:gd name="T11" fmla="*/ 41 h 1255"/>
                <a:gd name="T12" fmla="*/ 753 w 756"/>
                <a:gd name="T13" fmla="*/ 60 h 1255"/>
                <a:gd name="T14" fmla="*/ 756 w 756"/>
                <a:gd name="T15" fmla="*/ 83 h 1255"/>
                <a:gd name="T16" fmla="*/ 756 w 756"/>
                <a:gd name="T17" fmla="*/ 1037 h 1255"/>
                <a:gd name="T18" fmla="*/ 729 w 756"/>
                <a:gd name="T19" fmla="*/ 1037 h 1255"/>
                <a:gd name="T20" fmla="*/ 702 w 756"/>
                <a:gd name="T21" fmla="*/ 1040 h 1255"/>
                <a:gd name="T22" fmla="*/ 676 w 756"/>
                <a:gd name="T23" fmla="*/ 1048 h 1255"/>
                <a:gd name="T24" fmla="*/ 654 w 756"/>
                <a:gd name="T25" fmla="*/ 1061 h 1255"/>
                <a:gd name="T26" fmla="*/ 634 w 756"/>
                <a:gd name="T27" fmla="*/ 1077 h 1255"/>
                <a:gd name="T28" fmla="*/ 617 w 756"/>
                <a:gd name="T29" fmla="*/ 1097 h 1255"/>
                <a:gd name="T30" fmla="*/ 605 w 756"/>
                <a:gd name="T31" fmla="*/ 1121 h 1255"/>
                <a:gd name="T32" fmla="*/ 596 w 756"/>
                <a:gd name="T33" fmla="*/ 1146 h 1255"/>
                <a:gd name="T34" fmla="*/ 594 w 756"/>
                <a:gd name="T35" fmla="*/ 1174 h 1255"/>
                <a:gd name="T36" fmla="*/ 594 w 756"/>
                <a:gd name="T37" fmla="*/ 1255 h 1255"/>
                <a:gd name="T38" fmla="*/ 162 w 756"/>
                <a:gd name="T39" fmla="*/ 1255 h 1255"/>
                <a:gd name="T40" fmla="*/ 162 w 756"/>
                <a:gd name="T41" fmla="*/ 1174 h 1255"/>
                <a:gd name="T42" fmla="*/ 159 w 756"/>
                <a:gd name="T43" fmla="*/ 1146 h 1255"/>
                <a:gd name="T44" fmla="*/ 152 w 756"/>
                <a:gd name="T45" fmla="*/ 1121 h 1255"/>
                <a:gd name="T46" fmla="*/ 139 w 756"/>
                <a:gd name="T47" fmla="*/ 1097 h 1255"/>
                <a:gd name="T48" fmla="*/ 122 w 756"/>
                <a:gd name="T49" fmla="*/ 1077 h 1255"/>
                <a:gd name="T50" fmla="*/ 103 w 756"/>
                <a:gd name="T51" fmla="*/ 1061 h 1255"/>
                <a:gd name="T52" fmla="*/ 79 w 756"/>
                <a:gd name="T53" fmla="*/ 1048 h 1255"/>
                <a:gd name="T54" fmla="*/ 54 w 756"/>
                <a:gd name="T55" fmla="*/ 1040 h 1255"/>
                <a:gd name="T56" fmla="*/ 27 w 756"/>
                <a:gd name="T57" fmla="*/ 1037 h 1255"/>
                <a:gd name="T58" fmla="*/ 0 w 756"/>
                <a:gd name="T59" fmla="*/ 1037 h 1255"/>
                <a:gd name="T60" fmla="*/ 0 w 756"/>
                <a:gd name="T61" fmla="*/ 83 h 1255"/>
                <a:gd name="T62" fmla="*/ 3 w 756"/>
                <a:gd name="T63" fmla="*/ 60 h 1255"/>
                <a:gd name="T64" fmla="*/ 12 w 756"/>
                <a:gd name="T65" fmla="*/ 41 h 1255"/>
                <a:gd name="T66" fmla="*/ 26 w 756"/>
                <a:gd name="T67" fmla="*/ 25 h 1255"/>
                <a:gd name="T68" fmla="*/ 44 w 756"/>
                <a:gd name="T69" fmla="*/ 12 h 1255"/>
                <a:gd name="T70" fmla="*/ 66 w 756"/>
                <a:gd name="T71" fmla="*/ 4 h 1255"/>
                <a:gd name="T72" fmla="*/ 89 w 756"/>
                <a:gd name="T73" fmla="*/ 0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6" h="1255">
                  <a:moveTo>
                    <a:pt x="89" y="0"/>
                  </a:moveTo>
                  <a:lnTo>
                    <a:pt x="668" y="0"/>
                  </a:lnTo>
                  <a:lnTo>
                    <a:pt x="691" y="4"/>
                  </a:lnTo>
                  <a:lnTo>
                    <a:pt x="712" y="12"/>
                  </a:lnTo>
                  <a:lnTo>
                    <a:pt x="730" y="25"/>
                  </a:lnTo>
                  <a:lnTo>
                    <a:pt x="744" y="41"/>
                  </a:lnTo>
                  <a:lnTo>
                    <a:pt x="753" y="60"/>
                  </a:lnTo>
                  <a:lnTo>
                    <a:pt x="756" y="83"/>
                  </a:lnTo>
                  <a:lnTo>
                    <a:pt x="756" y="1037"/>
                  </a:lnTo>
                  <a:lnTo>
                    <a:pt x="729" y="1037"/>
                  </a:lnTo>
                  <a:lnTo>
                    <a:pt x="702" y="1040"/>
                  </a:lnTo>
                  <a:lnTo>
                    <a:pt x="676" y="1048"/>
                  </a:lnTo>
                  <a:lnTo>
                    <a:pt x="654" y="1061"/>
                  </a:lnTo>
                  <a:lnTo>
                    <a:pt x="634" y="1077"/>
                  </a:lnTo>
                  <a:lnTo>
                    <a:pt x="617" y="1097"/>
                  </a:lnTo>
                  <a:lnTo>
                    <a:pt x="605" y="1121"/>
                  </a:lnTo>
                  <a:lnTo>
                    <a:pt x="596" y="1146"/>
                  </a:lnTo>
                  <a:lnTo>
                    <a:pt x="594" y="1174"/>
                  </a:lnTo>
                  <a:lnTo>
                    <a:pt x="594" y="1255"/>
                  </a:lnTo>
                  <a:lnTo>
                    <a:pt x="162" y="1255"/>
                  </a:lnTo>
                  <a:lnTo>
                    <a:pt x="162" y="1174"/>
                  </a:lnTo>
                  <a:lnTo>
                    <a:pt x="159" y="1146"/>
                  </a:lnTo>
                  <a:lnTo>
                    <a:pt x="152" y="1121"/>
                  </a:lnTo>
                  <a:lnTo>
                    <a:pt x="139" y="1097"/>
                  </a:lnTo>
                  <a:lnTo>
                    <a:pt x="122" y="1077"/>
                  </a:lnTo>
                  <a:lnTo>
                    <a:pt x="103" y="1061"/>
                  </a:lnTo>
                  <a:lnTo>
                    <a:pt x="79" y="1048"/>
                  </a:lnTo>
                  <a:lnTo>
                    <a:pt x="54" y="1040"/>
                  </a:lnTo>
                  <a:lnTo>
                    <a:pt x="27" y="1037"/>
                  </a:lnTo>
                  <a:lnTo>
                    <a:pt x="0" y="1037"/>
                  </a:lnTo>
                  <a:lnTo>
                    <a:pt x="0" y="83"/>
                  </a:lnTo>
                  <a:lnTo>
                    <a:pt x="3" y="60"/>
                  </a:lnTo>
                  <a:lnTo>
                    <a:pt x="12" y="41"/>
                  </a:lnTo>
                  <a:lnTo>
                    <a:pt x="26" y="25"/>
                  </a:lnTo>
                  <a:lnTo>
                    <a:pt x="44" y="12"/>
                  </a:lnTo>
                  <a:lnTo>
                    <a:pt x="66" y="4"/>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33"/>
            <p:cNvSpPr>
              <a:spLocks/>
            </p:cNvSpPr>
            <p:nvPr/>
          </p:nvSpPr>
          <p:spPr bwMode="auto">
            <a:xfrm>
              <a:off x="1174" y="631"/>
              <a:ext cx="45" cy="73"/>
            </a:xfrm>
            <a:custGeom>
              <a:avLst/>
              <a:gdLst>
                <a:gd name="T0" fmla="*/ 81 w 270"/>
                <a:gd name="T1" fmla="*/ 0 h 436"/>
                <a:gd name="T2" fmla="*/ 189 w 270"/>
                <a:gd name="T3" fmla="*/ 0 h 436"/>
                <a:gd name="T4" fmla="*/ 211 w 270"/>
                <a:gd name="T5" fmla="*/ 3 h 436"/>
                <a:gd name="T6" fmla="*/ 230 w 270"/>
                <a:gd name="T7" fmla="*/ 11 h 436"/>
                <a:gd name="T8" fmla="*/ 247 w 270"/>
                <a:gd name="T9" fmla="*/ 24 h 436"/>
                <a:gd name="T10" fmla="*/ 258 w 270"/>
                <a:gd name="T11" fmla="*/ 40 h 436"/>
                <a:gd name="T12" fmla="*/ 267 w 270"/>
                <a:gd name="T13" fmla="*/ 60 h 436"/>
                <a:gd name="T14" fmla="*/ 270 w 270"/>
                <a:gd name="T15" fmla="*/ 82 h 436"/>
                <a:gd name="T16" fmla="*/ 270 w 270"/>
                <a:gd name="T17" fmla="*/ 355 h 436"/>
                <a:gd name="T18" fmla="*/ 267 w 270"/>
                <a:gd name="T19" fmla="*/ 376 h 436"/>
                <a:gd name="T20" fmla="*/ 258 w 270"/>
                <a:gd name="T21" fmla="*/ 395 h 436"/>
                <a:gd name="T22" fmla="*/ 247 w 270"/>
                <a:gd name="T23" fmla="*/ 413 h 436"/>
                <a:gd name="T24" fmla="*/ 230 w 270"/>
                <a:gd name="T25" fmla="*/ 424 h 436"/>
                <a:gd name="T26" fmla="*/ 211 w 270"/>
                <a:gd name="T27" fmla="*/ 433 h 436"/>
                <a:gd name="T28" fmla="*/ 189 w 270"/>
                <a:gd name="T29" fmla="*/ 436 h 436"/>
                <a:gd name="T30" fmla="*/ 81 w 270"/>
                <a:gd name="T31" fmla="*/ 436 h 436"/>
                <a:gd name="T32" fmla="*/ 60 w 270"/>
                <a:gd name="T33" fmla="*/ 433 h 436"/>
                <a:gd name="T34" fmla="*/ 40 w 270"/>
                <a:gd name="T35" fmla="*/ 424 h 436"/>
                <a:gd name="T36" fmla="*/ 23 w 270"/>
                <a:gd name="T37" fmla="*/ 413 h 436"/>
                <a:gd name="T38" fmla="*/ 11 w 270"/>
                <a:gd name="T39" fmla="*/ 395 h 436"/>
                <a:gd name="T40" fmla="*/ 3 w 270"/>
                <a:gd name="T41" fmla="*/ 376 h 436"/>
                <a:gd name="T42" fmla="*/ 0 w 270"/>
                <a:gd name="T43" fmla="*/ 355 h 436"/>
                <a:gd name="T44" fmla="*/ 0 w 270"/>
                <a:gd name="T45" fmla="*/ 82 h 436"/>
                <a:gd name="T46" fmla="*/ 3 w 270"/>
                <a:gd name="T47" fmla="*/ 60 h 436"/>
                <a:gd name="T48" fmla="*/ 11 w 270"/>
                <a:gd name="T49" fmla="*/ 40 h 436"/>
                <a:gd name="T50" fmla="*/ 23 w 270"/>
                <a:gd name="T51" fmla="*/ 24 h 436"/>
                <a:gd name="T52" fmla="*/ 40 w 270"/>
                <a:gd name="T53" fmla="*/ 11 h 436"/>
                <a:gd name="T54" fmla="*/ 60 w 270"/>
                <a:gd name="T55" fmla="*/ 3 h 436"/>
                <a:gd name="T56" fmla="*/ 81 w 270"/>
                <a:gd name="T57" fmla="*/ 0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0" h="436">
                  <a:moveTo>
                    <a:pt x="81" y="0"/>
                  </a:moveTo>
                  <a:lnTo>
                    <a:pt x="189" y="0"/>
                  </a:lnTo>
                  <a:lnTo>
                    <a:pt x="211" y="3"/>
                  </a:lnTo>
                  <a:lnTo>
                    <a:pt x="230" y="11"/>
                  </a:lnTo>
                  <a:lnTo>
                    <a:pt x="247" y="24"/>
                  </a:lnTo>
                  <a:lnTo>
                    <a:pt x="258" y="40"/>
                  </a:lnTo>
                  <a:lnTo>
                    <a:pt x="267" y="60"/>
                  </a:lnTo>
                  <a:lnTo>
                    <a:pt x="270" y="82"/>
                  </a:lnTo>
                  <a:lnTo>
                    <a:pt x="270" y="355"/>
                  </a:lnTo>
                  <a:lnTo>
                    <a:pt x="267" y="376"/>
                  </a:lnTo>
                  <a:lnTo>
                    <a:pt x="258" y="395"/>
                  </a:lnTo>
                  <a:lnTo>
                    <a:pt x="247" y="413"/>
                  </a:lnTo>
                  <a:lnTo>
                    <a:pt x="230" y="424"/>
                  </a:lnTo>
                  <a:lnTo>
                    <a:pt x="211" y="433"/>
                  </a:lnTo>
                  <a:lnTo>
                    <a:pt x="189" y="436"/>
                  </a:lnTo>
                  <a:lnTo>
                    <a:pt x="81" y="436"/>
                  </a:lnTo>
                  <a:lnTo>
                    <a:pt x="60" y="433"/>
                  </a:lnTo>
                  <a:lnTo>
                    <a:pt x="40" y="424"/>
                  </a:lnTo>
                  <a:lnTo>
                    <a:pt x="23" y="413"/>
                  </a:lnTo>
                  <a:lnTo>
                    <a:pt x="11" y="395"/>
                  </a:lnTo>
                  <a:lnTo>
                    <a:pt x="3" y="376"/>
                  </a:lnTo>
                  <a:lnTo>
                    <a:pt x="0" y="355"/>
                  </a:lnTo>
                  <a:lnTo>
                    <a:pt x="0" y="82"/>
                  </a:lnTo>
                  <a:lnTo>
                    <a:pt x="3" y="60"/>
                  </a:lnTo>
                  <a:lnTo>
                    <a:pt x="11" y="40"/>
                  </a:lnTo>
                  <a:lnTo>
                    <a:pt x="23" y="24"/>
                  </a:lnTo>
                  <a:lnTo>
                    <a:pt x="40" y="11"/>
                  </a:lnTo>
                  <a:lnTo>
                    <a:pt x="60" y="3"/>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35"/>
            <p:cNvSpPr>
              <a:spLocks/>
            </p:cNvSpPr>
            <p:nvPr/>
          </p:nvSpPr>
          <p:spPr bwMode="auto">
            <a:xfrm>
              <a:off x="1189" y="731"/>
              <a:ext cx="155" cy="132"/>
            </a:xfrm>
            <a:custGeom>
              <a:avLst/>
              <a:gdLst>
                <a:gd name="T0" fmla="*/ 507 w 931"/>
                <a:gd name="T1" fmla="*/ 0 h 790"/>
                <a:gd name="T2" fmla="*/ 560 w 931"/>
                <a:gd name="T3" fmla="*/ 383 h 790"/>
                <a:gd name="T4" fmla="*/ 790 w 931"/>
                <a:gd name="T5" fmla="*/ 414 h 790"/>
                <a:gd name="T6" fmla="*/ 824 w 931"/>
                <a:gd name="T7" fmla="*/ 397 h 790"/>
                <a:gd name="T8" fmla="*/ 867 w 931"/>
                <a:gd name="T9" fmla="*/ 398 h 790"/>
                <a:gd name="T10" fmla="*/ 905 w 931"/>
                <a:gd name="T11" fmla="*/ 421 h 790"/>
                <a:gd name="T12" fmla="*/ 928 w 931"/>
                <a:gd name="T13" fmla="*/ 460 h 790"/>
                <a:gd name="T14" fmla="*/ 928 w 931"/>
                <a:gd name="T15" fmla="*/ 508 h 790"/>
                <a:gd name="T16" fmla="*/ 905 w 931"/>
                <a:gd name="T17" fmla="*/ 546 h 790"/>
                <a:gd name="T18" fmla="*/ 867 w 931"/>
                <a:gd name="T19" fmla="*/ 569 h 790"/>
                <a:gd name="T20" fmla="*/ 824 w 931"/>
                <a:gd name="T21" fmla="*/ 570 h 790"/>
                <a:gd name="T22" fmla="*/ 790 w 931"/>
                <a:gd name="T23" fmla="*/ 553 h 790"/>
                <a:gd name="T24" fmla="*/ 567 w 931"/>
                <a:gd name="T25" fmla="*/ 496 h 790"/>
                <a:gd name="T26" fmla="*/ 679 w 931"/>
                <a:gd name="T27" fmla="*/ 613 h 790"/>
                <a:gd name="T28" fmla="*/ 704 w 931"/>
                <a:gd name="T29" fmla="*/ 616 h 790"/>
                <a:gd name="T30" fmla="*/ 744 w 931"/>
                <a:gd name="T31" fmla="*/ 639 h 790"/>
                <a:gd name="T32" fmla="*/ 766 w 931"/>
                <a:gd name="T33" fmla="*/ 679 h 790"/>
                <a:gd name="T34" fmla="*/ 766 w 931"/>
                <a:gd name="T35" fmla="*/ 726 h 790"/>
                <a:gd name="T36" fmla="*/ 744 w 931"/>
                <a:gd name="T37" fmla="*/ 765 h 790"/>
                <a:gd name="T38" fmla="*/ 704 w 931"/>
                <a:gd name="T39" fmla="*/ 787 h 790"/>
                <a:gd name="T40" fmla="*/ 659 w 931"/>
                <a:gd name="T41" fmla="*/ 787 h 790"/>
                <a:gd name="T42" fmla="*/ 619 w 931"/>
                <a:gd name="T43" fmla="*/ 765 h 790"/>
                <a:gd name="T44" fmla="*/ 597 w 931"/>
                <a:gd name="T45" fmla="*/ 726 h 790"/>
                <a:gd name="T46" fmla="*/ 594 w 931"/>
                <a:gd name="T47" fmla="*/ 695 h 790"/>
                <a:gd name="T48" fmla="*/ 466 w 931"/>
                <a:gd name="T49" fmla="*/ 545 h 790"/>
                <a:gd name="T50" fmla="*/ 336 w 931"/>
                <a:gd name="T51" fmla="*/ 687 h 790"/>
                <a:gd name="T52" fmla="*/ 334 w 931"/>
                <a:gd name="T53" fmla="*/ 726 h 790"/>
                <a:gd name="T54" fmla="*/ 312 w 931"/>
                <a:gd name="T55" fmla="*/ 765 h 790"/>
                <a:gd name="T56" fmla="*/ 273 w 931"/>
                <a:gd name="T57" fmla="*/ 787 h 790"/>
                <a:gd name="T58" fmla="*/ 226 w 931"/>
                <a:gd name="T59" fmla="*/ 787 h 790"/>
                <a:gd name="T60" fmla="*/ 187 w 931"/>
                <a:gd name="T61" fmla="*/ 765 h 790"/>
                <a:gd name="T62" fmla="*/ 165 w 931"/>
                <a:gd name="T63" fmla="*/ 726 h 790"/>
                <a:gd name="T64" fmla="*/ 164 w 931"/>
                <a:gd name="T65" fmla="*/ 681 h 790"/>
                <a:gd name="T66" fmla="*/ 183 w 931"/>
                <a:gd name="T67" fmla="*/ 644 h 790"/>
                <a:gd name="T68" fmla="*/ 216 w 931"/>
                <a:gd name="T69" fmla="*/ 621 h 790"/>
                <a:gd name="T70" fmla="*/ 344 w 931"/>
                <a:gd name="T71" fmla="*/ 512 h 790"/>
                <a:gd name="T72" fmla="*/ 344 w 931"/>
                <a:gd name="T73" fmla="*/ 493 h 790"/>
                <a:gd name="T74" fmla="*/ 172 w 931"/>
                <a:gd name="T75" fmla="*/ 563 h 790"/>
                <a:gd name="T76" fmla="*/ 149 w 931"/>
                <a:gd name="T77" fmla="*/ 601 h 790"/>
                <a:gd name="T78" fmla="*/ 111 w 931"/>
                <a:gd name="T79" fmla="*/ 624 h 790"/>
                <a:gd name="T80" fmla="*/ 64 w 931"/>
                <a:gd name="T81" fmla="*/ 624 h 790"/>
                <a:gd name="T82" fmla="*/ 26 w 931"/>
                <a:gd name="T83" fmla="*/ 601 h 790"/>
                <a:gd name="T84" fmla="*/ 3 w 931"/>
                <a:gd name="T85" fmla="*/ 563 h 790"/>
                <a:gd name="T86" fmla="*/ 2 w 931"/>
                <a:gd name="T87" fmla="*/ 517 h 790"/>
                <a:gd name="T88" fmla="*/ 19 w 931"/>
                <a:gd name="T89" fmla="*/ 483 h 790"/>
                <a:gd name="T90" fmla="*/ 33 w 931"/>
                <a:gd name="T91" fmla="*/ 466 h 790"/>
                <a:gd name="T92" fmla="*/ 57 w 931"/>
                <a:gd name="T93" fmla="*/ 456 h 790"/>
                <a:gd name="T94" fmla="*/ 88 w 931"/>
                <a:gd name="T95" fmla="*/ 450 h 790"/>
                <a:gd name="T96" fmla="*/ 89 w 931"/>
                <a:gd name="T97" fmla="*/ 450 h 790"/>
                <a:gd name="T98" fmla="*/ 398 w 931"/>
                <a:gd name="T99" fmla="*/ 365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1" h="790">
                  <a:moveTo>
                    <a:pt x="398" y="0"/>
                  </a:moveTo>
                  <a:lnTo>
                    <a:pt x="507" y="0"/>
                  </a:lnTo>
                  <a:lnTo>
                    <a:pt x="507" y="371"/>
                  </a:lnTo>
                  <a:lnTo>
                    <a:pt x="560" y="383"/>
                  </a:lnTo>
                  <a:lnTo>
                    <a:pt x="776" y="428"/>
                  </a:lnTo>
                  <a:lnTo>
                    <a:pt x="790" y="414"/>
                  </a:lnTo>
                  <a:lnTo>
                    <a:pt x="805" y="405"/>
                  </a:lnTo>
                  <a:lnTo>
                    <a:pt x="824" y="397"/>
                  </a:lnTo>
                  <a:lnTo>
                    <a:pt x="844" y="395"/>
                  </a:lnTo>
                  <a:lnTo>
                    <a:pt x="867" y="398"/>
                  </a:lnTo>
                  <a:lnTo>
                    <a:pt x="888" y="407"/>
                  </a:lnTo>
                  <a:lnTo>
                    <a:pt x="905" y="421"/>
                  </a:lnTo>
                  <a:lnTo>
                    <a:pt x="919" y="439"/>
                  </a:lnTo>
                  <a:lnTo>
                    <a:pt x="928" y="460"/>
                  </a:lnTo>
                  <a:lnTo>
                    <a:pt x="931" y="484"/>
                  </a:lnTo>
                  <a:lnTo>
                    <a:pt x="928" y="508"/>
                  </a:lnTo>
                  <a:lnTo>
                    <a:pt x="919" y="528"/>
                  </a:lnTo>
                  <a:lnTo>
                    <a:pt x="905" y="546"/>
                  </a:lnTo>
                  <a:lnTo>
                    <a:pt x="888" y="560"/>
                  </a:lnTo>
                  <a:lnTo>
                    <a:pt x="867" y="569"/>
                  </a:lnTo>
                  <a:lnTo>
                    <a:pt x="844" y="572"/>
                  </a:lnTo>
                  <a:lnTo>
                    <a:pt x="824" y="570"/>
                  </a:lnTo>
                  <a:lnTo>
                    <a:pt x="805" y="564"/>
                  </a:lnTo>
                  <a:lnTo>
                    <a:pt x="790" y="553"/>
                  </a:lnTo>
                  <a:lnTo>
                    <a:pt x="776" y="540"/>
                  </a:lnTo>
                  <a:lnTo>
                    <a:pt x="567" y="496"/>
                  </a:lnTo>
                  <a:lnTo>
                    <a:pt x="676" y="614"/>
                  </a:lnTo>
                  <a:lnTo>
                    <a:pt x="679" y="613"/>
                  </a:lnTo>
                  <a:lnTo>
                    <a:pt x="681" y="613"/>
                  </a:lnTo>
                  <a:lnTo>
                    <a:pt x="704" y="616"/>
                  </a:lnTo>
                  <a:lnTo>
                    <a:pt x="726" y="625"/>
                  </a:lnTo>
                  <a:lnTo>
                    <a:pt x="744" y="639"/>
                  </a:lnTo>
                  <a:lnTo>
                    <a:pt x="758" y="657"/>
                  </a:lnTo>
                  <a:lnTo>
                    <a:pt x="766" y="679"/>
                  </a:lnTo>
                  <a:lnTo>
                    <a:pt x="769" y="702"/>
                  </a:lnTo>
                  <a:lnTo>
                    <a:pt x="766" y="726"/>
                  </a:lnTo>
                  <a:lnTo>
                    <a:pt x="758" y="746"/>
                  </a:lnTo>
                  <a:lnTo>
                    <a:pt x="744" y="765"/>
                  </a:lnTo>
                  <a:lnTo>
                    <a:pt x="726" y="779"/>
                  </a:lnTo>
                  <a:lnTo>
                    <a:pt x="704" y="787"/>
                  </a:lnTo>
                  <a:lnTo>
                    <a:pt x="681" y="790"/>
                  </a:lnTo>
                  <a:lnTo>
                    <a:pt x="659" y="787"/>
                  </a:lnTo>
                  <a:lnTo>
                    <a:pt x="637" y="779"/>
                  </a:lnTo>
                  <a:lnTo>
                    <a:pt x="619" y="765"/>
                  </a:lnTo>
                  <a:lnTo>
                    <a:pt x="605" y="746"/>
                  </a:lnTo>
                  <a:lnTo>
                    <a:pt x="597" y="726"/>
                  </a:lnTo>
                  <a:lnTo>
                    <a:pt x="594" y="702"/>
                  </a:lnTo>
                  <a:lnTo>
                    <a:pt x="594" y="695"/>
                  </a:lnTo>
                  <a:lnTo>
                    <a:pt x="595" y="687"/>
                  </a:lnTo>
                  <a:lnTo>
                    <a:pt x="466" y="545"/>
                  </a:lnTo>
                  <a:lnTo>
                    <a:pt x="332" y="673"/>
                  </a:lnTo>
                  <a:lnTo>
                    <a:pt x="336" y="687"/>
                  </a:lnTo>
                  <a:lnTo>
                    <a:pt x="337" y="702"/>
                  </a:lnTo>
                  <a:lnTo>
                    <a:pt x="334" y="726"/>
                  </a:lnTo>
                  <a:lnTo>
                    <a:pt x="326" y="746"/>
                  </a:lnTo>
                  <a:lnTo>
                    <a:pt x="312" y="765"/>
                  </a:lnTo>
                  <a:lnTo>
                    <a:pt x="294" y="779"/>
                  </a:lnTo>
                  <a:lnTo>
                    <a:pt x="273" y="787"/>
                  </a:lnTo>
                  <a:lnTo>
                    <a:pt x="249" y="790"/>
                  </a:lnTo>
                  <a:lnTo>
                    <a:pt x="226" y="787"/>
                  </a:lnTo>
                  <a:lnTo>
                    <a:pt x="206" y="779"/>
                  </a:lnTo>
                  <a:lnTo>
                    <a:pt x="187" y="765"/>
                  </a:lnTo>
                  <a:lnTo>
                    <a:pt x="174" y="746"/>
                  </a:lnTo>
                  <a:lnTo>
                    <a:pt x="165" y="726"/>
                  </a:lnTo>
                  <a:lnTo>
                    <a:pt x="162" y="702"/>
                  </a:lnTo>
                  <a:lnTo>
                    <a:pt x="164" y="681"/>
                  </a:lnTo>
                  <a:lnTo>
                    <a:pt x="172" y="661"/>
                  </a:lnTo>
                  <a:lnTo>
                    <a:pt x="183" y="644"/>
                  </a:lnTo>
                  <a:lnTo>
                    <a:pt x="198" y="630"/>
                  </a:lnTo>
                  <a:lnTo>
                    <a:pt x="216" y="621"/>
                  </a:lnTo>
                  <a:lnTo>
                    <a:pt x="236" y="615"/>
                  </a:lnTo>
                  <a:lnTo>
                    <a:pt x="344" y="512"/>
                  </a:lnTo>
                  <a:lnTo>
                    <a:pt x="373" y="485"/>
                  </a:lnTo>
                  <a:lnTo>
                    <a:pt x="344" y="493"/>
                  </a:lnTo>
                  <a:lnTo>
                    <a:pt x="175" y="539"/>
                  </a:lnTo>
                  <a:lnTo>
                    <a:pt x="172" y="563"/>
                  </a:lnTo>
                  <a:lnTo>
                    <a:pt x="163" y="584"/>
                  </a:lnTo>
                  <a:lnTo>
                    <a:pt x="149" y="601"/>
                  </a:lnTo>
                  <a:lnTo>
                    <a:pt x="132" y="615"/>
                  </a:lnTo>
                  <a:lnTo>
                    <a:pt x="111" y="624"/>
                  </a:lnTo>
                  <a:lnTo>
                    <a:pt x="88" y="627"/>
                  </a:lnTo>
                  <a:lnTo>
                    <a:pt x="64" y="624"/>
                  </a:lnTo>
                  <a:lnTo>
                    <a:pt x="43" y="615"/>
                  </a:lnTo>
                  <a:lnTo>
                    <a:pt x="26" y="601"/>
                  </a:lnTo>
                  <a:lnTo>
                    <a:pt x="12" y="583"/>
                  </a:lnTo>
                  <a:lnTo>
                    <a:pt x="3" y="563"/>
                  </a:lnTo>
                  <a:lnTo>
                    <a:pt x="0" y="539"/>
                  </a:lnTo>
                  <a:lnTo>
                    <a:pt x="2" y="517"/>
                  </a:lnTo>
                  <a:lnTo>
                    <a:pt x="9" y="499"/>
                  </a:lnTo>
                  <a:lnTo>
                    <a:pt x="19" y="483"/>
                  </a:lnTo>
                  <a:lnTo>
                    <a:pt x="34" y="469"/>
                  </a:lnTo>
                  <a:lnTo>
                    <a:pt x="33" y="466"/>
                  </a:lnTo>
                  <a:lnTo>
                    <a:pt x="43" y="463"/>
                  </a:lnTo>
                  <a:lnTo>
                    <a:pt x="57" y="456"/>
                  </a:lnTo>
                  <a:lnTo>
                    <a:pt x="72" y="451"/>
                  </a:lnTo>
                  <a:lnTo>
                    <a:pt x="88" y="450"/>
                  </a:lnTo>
                  <a:lnTo>
                    <a:pt x="89" y="450"/>
                  </a:lnTo>
                  <a:lnTo>
                    <a:pt x="89" y="450"/>
                  </a:lnTo>
                  <a:lnTo>
                    <a:pt x="344" y="380"/>
                  </a:lnTo>
                  <a:lnTo>
                    <a:pt x="398" y="365"/>
                  </a:lnTo>
                  <a:lnTo>
                    <a:pt x="3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7" name="Group 226"/>
          <p:cNvGrpSpPr/>
          <p:nvPr/>
        </p:nvGrpSpPr>
        <p:grpSpPr>
          <a:xfrm>
            <a:off x="0" y="6434667"/>
            <a:ext cx="12192000" cy="423333"/>
            <a:chOff x="0" y="6434667"/>
            <a:chExt cx="12192000" cy="423333"/>
          </a:xfrm>
          <a:solidFill>
            <a:srgbClr val="00AC98"/>
          </a:solidFill>
        </p:grpSpPr>
        <p:sp>
          <p:nvSpPr>
            <p:cNvPr id="228" name="Rectangle 227"/>
            <p:cNvSpPr/>
            <p:nvPr/>
          </p:nvSpPr>
          <p:spPr>
            <a:xfrm>
              <a:off x="0" y="6434667"/>
              <a:ext cx="12192000" cy="42333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TextBox 228"/>
            <p:cNvSpPr txBox="1"/>
            <p:nvPr/>
          </p:nvSpPr>
          <p:spPr>
            <a:xfrm>
              <a:off x="80189" y="6461667"/>
              <a:ext cx="2995629" cy="369332"/>
            </a:xfrm>
            <a:prstGeom prst="rect">
              <a:avLst/>
            </a:prstGeom>
            <a:grpFill/>
          </p:spPr>
          <p:txBody>
            <a:bodyPr wrap="square" rtlCol="0">
              <a:spAutoFit/>
            </a:bodyPr>
            <a:lstStyle/>
            <a:p>
              <a:endParaRPr lang="en-US" b="1" dirty="0">
                <a:solidFill>
                  <a:schemeClr val="bg1"/>
                </a:solidFill>
                <a:latin typeface="Arial Narrow" panose="020B0606020202030204" pitchFamily="34" charset="0"/>
              </a:endParaRPr>
            </a:p>
          </p:txBody>
        </p:sp>
      </p:grpSp>
      <p:sp>
        <p:nvSpPr>
          <p:cNvPr id="6" name="Rectangle 5">
            <a:extLst>
              <a:ext uri="{FF2B5EF4-FFF2-40B4-BE49-F238E27FC236}">
                <a16:creationId xmlns="" xmlns:a16="http://schemas.microsoft.com/office/drawing/2014/main" id="{3BB5C57F-A39F-7842-8790-5488DB6B19FA}"/>
              </a:ext>
            </a:extLst>
          </p:cNvPr>
          <p:cNvSpPr/>
          <p:nvPr/>
        </p:nvSpPr>
        <p:spPr>
          <a:xfrm>
            <a:off x="1898916" y="-282633"/>
            <a:ext cx="8547652" cy="369332"/>
          </a:xfrm>
          <a:prstGeom prst="rect">
            <a:avLst/>
          </a:prstGeom>
        </p:spPr>
        <p:txBody>
          <a:bodyPr wrap="square">
            <a:spAutoFit/>
          </a:bodyPr>
          <a:lstStyle/>
          <a:p>
            <a:pPr rtl="1"/>
            <a:r>
              <a:rPr lang="ar-MA" sz="1200" b="1" dirty="0">
                <a:latin typeface="Calibri" panose="020F0502020204030204" pitchFamily="34" charset="0"/>
                <a:ea typeface="Calibri" panose="020F0502020204030204" pitchFamily="34" charset="0"/>
                <a:cs typeface="Calibri" panose="020F0502020204030204" pitchFamily="34" charset="0"/>
              </a:rPr>
              <a:t> </a:t>
            </a:r>
            <a:r>
              <a:rPr lang="ar-MA" b="1" dirty="0"/>
              <a:t> </a:t>
            </a:r>
            <a:endParaRPr lang="fr-MA" dirty="0"/>
          </a:p>
        </p:txBody>
      </p:sp>
      <p:sp>
        <p:nvSpPr>
          <p:cNvPr id="233" name="Rectangle 232">
            <a:extLst>
              <a:ext uri="{FF2B5EF4-FFF2-40B4-BE49-F238E27FC236}">
                <a16:creationId xmlns="" xmlns:a16="http://schemas.microsoft.com/office/drawing/2014/main" id="{31915625-E6A5-8E4E-972D-42F616B145A4}"/>
              </a:ext>
            </a:extLst>
          </p:cNvPr>
          <p:cNvSpPr/>
          <p:nvPr/>
        </p:nvSpPr>
        <p:spPr>
          <a:xfrm>
            <a:off x="9765265" y="4222713"/>
            <a:ext cx="1989787" cy="9526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65000"/>
                  <a:lumOff val="35000"/>
                </a:schemeClr>
              </a:solidFill>
              <a:latin typeface="Arial" panose="020B0604020202020204" pitchFamily="34" charset="0"/>
              <a:cs typeface="Arial" panose="020B0604020202020204" pitchFamily="34" charset="0"/>
            </a:endParaRPr>
          </a:p>
        </p:txBody>
      </p:sp>
      <p:sp>
        <p:nvSpPr>
          <p:cNvPr id="4" name="Rectangle 3">
            <a:extLst>
              <a:ext uri="{FF2B5EF4-FFF2-40B4-BE49-F238E27FC236}">
                <a16:creationId xmlns="" xmlns:a16="http://schemas.microsoft.com/office/drawing/2014/main" id="{425944D9-82FF-AE40-85F5-DE458E215C5E}"/>
              </a:ext>
            </a:extLst>
          </p:cNvPr>
          <p:cNvSpPr/>
          <p:nvPr/>
        </p:nvSpPr>
        <p:spPr>
          <a:xfrm>
            <a:off x="2138334" y="464223"/>
            <a:ext cx="7438255" cy="689035"/>
          </a:xfrm>
          <a:prstGeom prst="rect">
            <a:avLst/>
          </a:prstGeom>
        </p:spPr>
        <p:txBody>
          <a:bodyPr wrap="none">
            <a:spAutoFit/>
          </a:bodyPr>
          <a:lstStyle/>
          <a:p>
            <a:pPr lvl="0" algn="just" rtl="1">
              <a:lnSpc>
                <a:spcPct val="115000"/>
              </a:lnSpc>
              <a:spcAft>
                <a:spcPts val="1000"/>
              </a:spcAft>
              <a:buSzPts val="2000"/>
            </a:pPr>
            <a:r>
              <a:rPr lang="ar-MA" sz="3600" b="1" dirty="0">
                <a:solidFill>
                  <a:schemeClr val="accent6"/>
                </a:solidFill>
                <a:latin typeface="Calibri" panose="020F0502020204030204" pitchFamily="34" charset="0"/>
                <a:ea typeface="Calibri" panose="020F0502020204030204" pitchFamily="34" charset="0"/>
                <a:cs typeface="Times New Roman" panose="02020603050405020304" pitchFamily="18" charset="0"/>
              </a:rPr>
              <a:t>تعزيز سياسة شبابيك القرب بإحداث شبابيك جديدة</a:t>
            </a:r>
            <a:endParaRPr lang="fr-MA" sz="2000" dirty="0">
              <a:solidFill>
                <a:schemeClr val="accent6"/>
              </a:solidFill>
              <a:effectLst/>
              <a:latin typeface="Calibri" panose="020F0502020204030204" pitchFamily="34" charset="0"/>
              <a:ea typeface="Calibri" panose="020F0502020204030204" pitchFamily="34" charset="0"/>
              <a:cs typeface="Arial" panose="020B0604020202020204" pitchFamily="34" charset="0"/>
            </a:endParaRPr>
          </a:p>
        </p:txBody>
      </p:sp>
      <p:grpSp>
        <p:nvGrpSpPr>
          <p:cNvPr id="308" name="Group 5">
            <a:extLst>
              <a:ext uri="{FF2B5EF4-FFF2-40B4-BE49-F238E27FC236}">
                <a16:creationId xmlns="" xmlns:a16="http://schemas.microsoft.com/office/drawing/2014/main" id="{0796F0D5-91BA-D343-9BC8-FE645F089EF8}"/>
              </a:ext>
            </a:extLst>
          </p:cNvPr>
          <p:cNvGrpSpPr/>
          <p:nvPr/>
        </p:nvGrpSpPr>
        <p:grpSpPr>
          <a:xfrm>
            <a:off x="304798" y="1707682"/>
            <a:ext cx="1425040" cy="808511"/>
            <a:chOff x="1626919" y="3550723"/>
            <a:chExt cx="1425040" cy="808511"/>
          </a:xfrm>
          <a:solidFill>
            <a:schemeClr val="accent1"/>
          </a:solidFill>
        </p:grpSpPr>
        <p:sp>
          <p:nvSpPr>
            <p:cNvPr id="309" name="Rounded Rectangle 3">
              <a:extLst>
                <a:ext uri="{FF2B5EF4-FFF2-40B4-BE49-F238E27FC236}">
                  <a16:creationId xmlns="" xmlns:a16="http://schemas.microsoft.com/office/drawing/2014/main" id="{8E338BB2-5522-E04F-955D-4380D8DD880C}"/>
                </a:ext>
              </a:extLst>
            </p:cNvPr>
            <p:cNvSpPr/>
            <p:nvPr/>
          </p:nvSpPr>
          <p:spPr>
            <a:xfrm>
              <a:off x="2256312" y="4062352"/>
              <a:ext cx="795647" cy="296882"/>
            </a:xfrm>
            <a:prstGeom prst="roundRect">
              <a:avLst>
                <a:gd name="adj" fmla="val 2818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50">
                <a:latin typeface="Arial" panose="020B0604020202020204" pitchFamily="34" charset="0"/>
                <a:cs typeface="Arial" panose="020B0604020202020204" pitchFamily="34" charset="0"/>
              </a:endParaRPr>
            </a:p>
          </p:txBody>
        </p:sp>
        <p:sp>
          <p:nvSpPr>
            <p:cNvPr id="310" name="Rounded Rectangle 2">
              <a:extLst>
                <a:ext uri="{FF2B5EF4-FFF2-40B4-BE49-F238E27FC236}">
                  <a16:creationId xmlns="" xmlns:a16="http://schemas.microsoft.com/office/drawing/2014/main" id="{F3D88213-4EED-3641-A2A2-77053C471E70}"/>
                </a:ext>
              </a:extLst>
            </p:cNvPr>
            <p:cNvSpPr/>
            <p:nvPr/>
          </p:nvSpPr>
          <p:spPr>
            <a:xfrm>
              <a:off x="1626919" y="3550723"/>
              <a:ext cx="795647" cy="296882"/>
            </a:xfrm>
            <a:prstGeom prst="roundRect">
              <a:avLst>
                <a:gd name="adj" fmla="val 2818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50">
                <a:latin typeface="Arial" panose="020B0604020202020204" pitchFamily="34" charset="0"/>
                <a:cs typeface="Arial" panose="020B0604020202020204" pitchFamily="34" charset="0"/>
              </a:endParaRPr>
            </a:p>
          </p:txBody>
        </p:sp>
        <p:sp>
          <p:nvSpPr>
            <p:cNvPr id="311" name="Rounded Rectangle 1">
              <a:extLst>
                <a:ext uri="{FF2B5EF4-FFF2-40B4-BE49-F238E27FC236}">
                  <a16:creationId xmlns="" xmlns:a16="http://schemas.microsoft.com/office/drawing/2014/main" id="{C33DAFDB-9113-184C-B8F4-5BED902F1B9E}"/>
                </a:ext>
              </a:extLst>
            </p:cNvPr>
            <p:cNvSpPr/>
            <p:nvPr/>
          </p:nvSpPr>
          <p:spPr>
            <a:xfrm>
              <a:off x="1935678" y="3550723"/>
              <a:ext cx="807522" cy="8075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spc="-150" dirty="0">
                  <a:latin typeface="Arial" panose="020B0604020202020204" pitchFamily="34" charset="0"/>
                  <a:cs typeface="Arial" panose="020B0604020202020204" pitchFamily="34" charset="0"/>
                </a:rPr>
                <a:t>01</a:t>
              </a:r>
            </a:p>
          </p:txBody>
        </p:sp>
      </p:grpSp>
      <p:grpSp>
        <p:nvGrpSpPr>
          <p:cNvPr id="312" name="Group 5">
            <a:extLst>
              <a:ext uri="{FF2B5EF4-FFF2-40B4-BE49-F238E27FC236}">
                <a16:creationId xmlns="" xmlns:a16="http://schemas.microsoft.com/office/drawing/2014/main" id="{58AB2B32-2083-6043-90C3-0B9B72674C87}"/>
              </a:ext>
            </a:extLst>
          </p:cNvPr>
          <p:cNvGrpSpPr/>
          <p:nvPr/>
        </p:nvGrpSpPr>
        <p:grpSpPr>
          <a:xfrm>
            <a:off x="3015299" y="2767854"/>
            <a:ext cx="1425040" cy="808511"/>
            <a:chOff x="1626919" y="3550723"/>
            <a:chExt cx="1425040" cy="808511"/>
          </a:xfrm>
          <a:solidFill>
            <a:schemeClr val="accent1">
              <a:lumMod val="60000"/>
              <a:lumOff val="40000"/>
            </a:schemeClr>
          </a:solidFill>
        </p:grpSpPr>
        <p:sp>
          <p:nvSpPr>
            <p:cNvPr id="313" name="Rounded Rectangle 3">
              <a:extLst>
                <a:ext uri="{FF2B5EF4-FFF2-40B4-BE49-F238E27FC236}">
                  <a16:creationId xmlns="" xmlns:a16="http://schemas.microsoft.com/office/drawing/2014/main" id="{7296685C-5347-444E-BCF8-BC50420D5E5C}"/>
                </a:ext>
              </a:extLst>
            </p:cNvPr>
            <p:cNvSpPr/>
            <p:nvPr/>
          </p:nvSpPr>
          <p:spPr>
            <a:xfrm>
              <a:off x="2256312" y="4062352"/>
              <a:ext cx="795647" cy="296882"/>
            </a:xfrm>
            <a:prstGeom prst="roundRect">
              <a:avLst>
                <a:gd name="adj" fmla="val 2818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50">
                <a:latin typeface="Arial" panose="020B0604020202020204" pitchFamily="34" charset="0"/>
                <a:cs typeface="Arial" panose="020B0604020202020204" pitchFamily="34" charset="0"/>
              </a:endParaRPr>
            </a:p>
          </p:txBody>
        </p:sp>
        <p:sp>
          <p:nvSpPr>
            <p:cNvPr id="314" name="Rounded Rectangle 2">
              <a:extLst>
                <a:ext uri="{FF2B5EF4-FFF2-40B4-BE49-F238E27FC236}">
                  <a16:creationId xmlns="" xmlns:a16="http://schemas.microsoft.com/office/drawing/2014/main" id="{AFA7895D-B1EE-3944-9403-4BD25E9A0E4B}"/>
                </a:ext>
              </a:extLst>
            </p:cNvPr>
            <p:cNvSpPr/>
            <p:nvPr/>
          </p:nvSpPr>
          <p:spPr>
            <a:xfrm>
              <a:off x="1626919" y="3550723"/>
              <a:ext cx="795647" cy="296882"/>
            </a:xfrm>
            <a:prstGeom prst="roundRect">
              <a:avLst>
                <a:gd name="adj" fmla="val 2818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50">
                <a:latin typeface="Arial" panose="020B0604020202020204" pitchFamily="34" charset="0"/>
                <a:cs typeface="Arial" panose="020B0604020202020204" pitchFamily="34" charset="0"/>
              </a:endParaRPr>
            </a:p>
          </p:txBody>
        </p:sp>
        <p:sp>
          <p:nvSpPr>
            <p:cNvPr id="315" name="Rounded Rectangle 1">
              <a:extLst>
                <a:ext uri="{FF2B5EF4-FFF2-40B4-BE49-F238E27FC236}">
                  <a16:creationId xmlns="" xmlns:a16="http://schemas.microsoft.com/office/drawing/2014/main" id="{C9BB3D1A-F930-E146-94CA-7D0F15CB6A33}"/>
                </a:ext>
              </a:extLst>
            </p:cNvPr>
            <p:cNvSpPr/>
            <p:nvPr/>
          </p:nvSpPr>
          <p:spPr>
            <a:xfrm>
              <a:off x="1935678" y="3550723"/>
              <a:ext cx="807522" cy="8075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ar-SA" sz="2800" b="1" spc="-150" dirty="0">
                  <a:latin typeface="Arial" panose="020B0604020202020204" pitchFamily="34" charset="0"/>
                  <a:cs typeface="Arial" panose="020B0604020202020204" pitchFamily="34" charset="0"/>
                </a:rPr>
                <a:t>02</a:t>
              </a:r>
              <a:endParaRPr lang="en-US" sz="2800" b="1" spc="-150" dirty="0">
                <a:latin typeface="Arial" panose="020B0604020202020204" pitchFamily="34" charset="0"/>
                <a:cs typeface="Arial" panose="020B0604020202020204" pitchFamily="34" charset="0"/>
              </a:endParaRPr>
            </a:p>
          </p:txBody>
        </p:sp>
      </p:grpSp>
      <p:grpSp>
        <p:nvGrpSpPr>
          <p:cNvPr id="316" name="Group 6">
            <a:extLst>
              <a:ext uri="{FF2B5EF4-FFF2-40B4-BE49-F238E27FC236}">
                <a16:creationId xmlns="" xmlns:a16="http://schemas.microsoft.com/office/drawing/2014/main" id="{96E86BEE-0CD7-CB4D-B04D-46F0B3EEB3F4}"/>
              </a:ext>
            </a:extLst>
          </p:cNvPr>
          <p:cNvGrpSpPr/>
          <p:nvPr/>
        </p:nvGrpSpPr>
        <p:grpSpPr>
          <a:xfrm>
            <a:off x="4993298" y="1514104"/>
            <a:ext cx="1425040" cy="808511"/>
            <a:chOff x="1626919" y="3550723"/>
            <a:chExt cx="1425040" cy="808511"/>
          </a:xfrm>
          <a:solidFill>
            <a:schemeClr val="accent3"/>
          </a:solidFill>
        </p:grpSpPr>
        <p:sp>
          <p:nvSpPr>
            <p:cNvPr id="317" name="Rounded Rectangle 7">
              <a:extLst>
                <a:ext uri="{FF2B5EF4-FFF2-40B4-BE49-F238E27FC236}">
                  <a16:creationId xmlns="" xmlns:a16="http://schemas.microsoft.com/office/drawing/2014/main" id="{356B2AAC-231E-2E4D-9822-950010EECD2A}"/>
                </a:ext>
              </a:extLst>
            </p:cNvPr>
            <p:cNvSpPr/>
            <p:nvPr/>
          </p:nvSpPr>
          <p:spPr>
            <a:xfrm>
              <a:off x="2256312" y="4062352"/>
              <a:ext cx="795647" cy="296882"/>
            </a:xfrm>
            <a:prstGeom prst="roundRect">
              <a:avLst>
                <a:gd name="adj" fmla="val 2818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50">
                <a:latin typeface="Arial" panose="020B0604020202020204" pitchFamily="34" charset="0"/>
                <a:cs typeface="Arial" panose="020B0604020202020204" pitchFamily="34" charset="0"/>
              </a:endParaRPr>
            </a:p>
          </p:txBody>
        </p:sp>
        <p:sp>
          <p:nvSpPr>
            <p:cNvPr id="318" name="Rounded Rectangle 8">
              <a:extLst>
                <a:ext uri="{FF2B5EF4-FFF2-40B4-BE49-F238E27FC236}">
                  <a16:creationId xmlns="" xmlns:a16="http://schemas.microsoft.com/office/drawing/2014/main" id="{0E897DD5-A887-6443-A730-03FF570F2BBD}"/>
                </a:ext>
              </a:extLst>
            </p:cNvPr>
            <p:cNvSpPr/>
            <p:nvPr/>
          </p:nvSpPr>
          <p:spPr>
            <a:xfrm>
              <a:off x="1626919" y="3550723"/>
              <a:ext cx="795647" cy="296882"/>
            </a:xfrm>
            <a:prstGeom prst="roundRect">
              <a:avLst>
                <a:gd name="adj" fmla="val 2818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50">
                <a:latin typeface="Arial" panose="020B0604020202020204" pitchFamily="34" charset="0"/>
                <a:cs typeface="Arial" panose="020B0604020202020204" pitchFamily="34" charset="0"/>
              </a:endParaRPr>
            </a:p>
          </p:txBody>
        </p:sp>
        <p:sp>
          <p:nvSpPr>
            <p:cNvPr id="319" name="Rounded Rectangle 9">
              <a:extLst>
                <a:ext uri="{FF2B5EF4-FFF2-40B4-BE49-F238E27FC236}">
                  <a16:creationId xmlns="" xmlns:a16="http://schemas.microsoft.com/office/drawing/2014/main" id="{E273FD00-4F1F-DB4F-B220-4AEF5647E0C9}"/>
                </a:ext>
              </a:extLst>
            </p:cNvPr>
            <p:cNvSpPr/>
            <p:nvPr/>
          </p:nvSpPr>
          <p:spPr>
            <a:xfrm>
              <a:off x="1935678" y="3550723"/>
              <a:ext cx="807522" cy="8075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ar-SA" sz="2800" b="1" spc="-150" dirty="0">
                  <a:latin typeface="Arial" panose="020B0604020202020204" pitchFamily="34" charset="0"/>
                  <a:cs typeface="Arial" panose="020B0604020202020204" pitchFamily="34" charset="0"/>
                </a:rPr>
                <a:t>03</a:t>
              </a:r>
              <a:endParaRPr lang="en-US" sz="2800" b="1" spc="-150" dirty="0">
                <a:latin typeface="Arial" panose="020B0604020202020204" pitchFamily="34" charset="0"/>
                <a:cs typeface="Arial" panose="020B0604020202020204" pitchFamily="34" charset="0"/>
              </a:endParaRPr>
            </a:p>
          </p:txBody>
        </p:sp>
      </p:grpSp>
      <p:grpSp>
        <p:nvGrpSpPr>
          <p:cNvPr id="320" name="Group 10">
            <a:extLst>
              <a:ext uri="{FF2B5EF4-FFF2-40B4-BE49-F238E27FC236}">
                <a16:creationId xmlns="" xmlns:a16="http://schemas.microsoft.com/office/drawing/2014/main" id="{5A059ABB-B075-2A48-A757-06F7275D3B19}"/>
              </a:ext>
            </a:extLst>
          </p:cNvPr>
          <p:cNvGrpSpPr/>
          <p:nvPr/>
        </p:nvGrpSpPr>
        <p:grpSpPr>
          <a:xfrm>
            <a:off x="7590856" y="2633958"/>
            <a:ext cx="1425040" cy="808511"/>
            <a:chOff x="1626919" y="3550723"/>
            <a:chExt cx="1425040" cy="808511"/>
          </a:xfrm>
          <a:solidFill>
            <a:schemeClr val="accent5"/>
          </a:solidFill>
        </p:grpSpPr>
        <p:sp>
          <p:nvSpPr>
            <p:cNvPr id="321" name="Rounded Rectangle 11">
              <a:extLst>
                <a:ext uri="{FF2B5EF4-FFF2-40B4-BE49-F238E27FC236}">
                  <a16:creationId xmlns="" xmlns:a16="http://schemas.microsoft.com/office/drawing/2014/main" id="{5E8EC5B7-A0CC-0040-815E-4895FF43591F}"/>
                </a:ext>
              </a:extLst>
            </p:cNvPr>
            <p:cNvSpPr/>
            <p:nvPr/>
          </p:nvSpPr>
          <p:spPr>
            <a:xfrm>
              <a:off x="2256312" y="4062352"/>
              <a:ext cx="795647" cy="296882"/>
            </a:xfrm>
            <a:prstGeom prst="roundRect">
              <a:avLst>
                <a:gd name="adj" fmla="val 2818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50">
                <a:latin typeface="Arial" panose="020B0604020202020204" pitchFamily="34" charset="0"/>
                <a:cs typeface="Arial" panose="020B0604020202020204" pitchFamily="34" charset="0"/>
              </a:endParaRPr>
            </a:p>
          </p:txBody>
        </p:sp>
        <p:sp>
          <p:nvSpPr>
            <p:cNvPr id="322" name="Rounded Rectangle 12">
              <a:extLst>
                <a:ext uri="{FF2B5EF4-FFF2-40B4-BE49-F238E27FC236}">
                  <a16:creationId xmlns="" xmlns:a16="http://schemas.microsoft.com/office/drawing/2014/main" id="{891BEBEB-4B1D-E247-9993-3B55CAECADE1}"/>
                </a:ext>
              </a:extLst>
            </p:cNvPr>
            <p:cNvSpPr/>
            <p:nvPr/>
          </p:nvSpPr>
          <p:spPr>
            <a:xfrm>
              <a:off x="1626919" y="3550723"/>
              <a:ext cx="795647" cy="296882"/>
            </a:xfrm>
            <a:prstGeom prst="roundRect">
              <a:avLst>
                <a:gd name="adj" fmla="val 2818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50">
                <a:latin typeface="Arial" panose="020B0604020202020204" pitchFamily="34" charset="0"/>
                <a:cs typeface="Arial" panose="020B0604020202020204" pitchFamily="34" charset="0"/>
              </a:endParaRPr>
            </a:p>
          </p:txBody>
        </p:sp>
        <p:sp>
          <p:nvSpPr>
            <p:cNvPr id="323" name="Rounded Rectangle 13">
              <a:extLst>
                <a:ext uri="{FF2B5EF4-FFF2-40B4-BE49-F238E27FC236}">
                  <a16:creationId xmlns="" xmlns:a16="http://schemas.microsoft.com/office/drawing/2014/main" id="{EC6171D7-76B9-BE47-898C-CC6C1F3D5F89}"/>
                </a:ext>
              </a:extLst>
            </p:cNvPr>
            <p:cNvSpPr/>
            <p:nvPr/>
          </p:nvSpPr>
          <p:spPr>
            <a:xfrm>
              <a:off x="1935678" y="3550723"/>
              <a:ext cx="807522" cy="8075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ar-SA" sz="2800" b="1" spc="-150" dirty="0">
                  <a:latin typeface="Arial" panose="020B0604020202020204" pitchFamily="34" charset="0"/>
                  <a:cs typeface="Arial" panose="020B0604020202020204" pitchFamily="34" charset="0"/>
                </a:rPr>
                <a:t>04</a:t>
              </a:r>
              <a:endParaRPr lang="en-US" sz="2800" b="1" spc="-150" dirty="0">
                <a:latin typeface="Arial" panose="020B0604020202020204" pitchFamily="34" charset="0"/>
                <a:cs typeface="Arial" panose="020B0604020202020204" pitchFamily="34" charset="0"/>
              </a:endParaRPr>
            </a:p>
          </p:txBody>
        </p:sp>
      </p:grpSp>
      <p:grpSp>
        <p:nvGrpSpPr>
          <p:cNvPr id="324" name="Group 14">
            <a:extLst>
              <a:ext uri="{FF2B5EF4-FFF2-40B4-BE49-F238E27FC236}">
                <a16:creationId xmlns="" xmlns:a16="http://schemas.microsoft.com/office/drawing/2014/main" id="{75538354-DD68-FC4C-8117-8DB55D9E64CA}"/>
              </a:ext>
            </a:extLst>
          </p:cNvPr>
          <p:cNvGrpSpPr/>
          <p:nvPr/>
        </p:nvGrpSpPr>
        <p:grpSpPr>
          <a:xfrm>
            <a:off x="10084904" y="1328078"/>
            <a:ext cx="1425040" cy="808511"/>
            <a:chOff x="1626919" y="3550723"/>
            <a:chExt cx="1425040" cy="808511"/>
          </a:xfrm>
          <a:solidFill>
            <a:schemeClr val="accent4"/>
          </a:solidFill>
        </p:grpSpPr>
        <p:sp>
          <p:nvSpPr>
            <p:cNvPr id="325" name="Rounded Rectangle 15">
              <a:extLst>
                <a:ext uri="{FF2B5EF4-FFF2-40B4-BE49-F238E27FC236}">
                  <a16:creationId xmlns="" xmlns:a16="http://schemas.microsoft.com/office/drawing/2014/main" id="{9E52C8F5-9BDA-D948-8406-88D50666916F}"/>
                </a:ext>
              </a:extLst>
            </p:cNvPr>
            <p:cNvSpPr/>
            <p:nvPr/>
          </p:nvSpPr>
          <p:spPr>
            <a:xfrm>
              <a:off x="2256312" y="4062352"/>
              <a:ext cx="795647" cy="296882"/>
            </a:xfrm>
            <a:prstGeom prst="roundRect">
              <a:avLst>
                <a:gd name="adj" fmla="val 2818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50">
                <a:latin typeface="Arial" panose="020B0604020202020204" pitchFamily="34" charset="0"/>
                <a:cs typeface="Arial" panose="020B0604020202020204" pitchFamily="34" charset="0"/>
              </a:endParaRPr>
            </a:p>
          </p:txBody>
        </p:sp>
        <p:sp>
          <p:nvSpPr>
            <p:cNvPr id="326" name="Rounded Rectangle 16">
              <a:extLst>
                <a:ext uri="{FF2B5EF4-FFF2-40B4-BE49-F238E27FC236}">
                  <a16:creationId xmlns="" xmlns:a16="http://schemas.microsoft.com/office/drawing/2014/main" id="{329F2A7A-1BEE-8B42-8637-1985BC959B8A}"/>
                </a:ext>
              </a:extLst>
            </p:cNvPr>
            <p:cNvSpPr/>
            <p:nvPr/>
          </p:nvSpPr>
          <p:spPr>
            <a:xfrm>
              <a:off x="1626919" y="3550723"/>
              <a:ext cx="795647" cy="296882"/>
            </a:xfrm>
            <a:prstGeom prst="roundRect">
              <a:avLst>
                <a:gd name="adj" fmla="val 2818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50">
                <a:latin typeface="Arial" panose="020B0604020202020204" pitchFamily="34" charset="0"/>
                <a:cs typeface="Arial" panose="020B0604020202020204" pitchFamily="34" charset="0"/>
              </a:endParaRPr>
            </a:p>
          </p:txBody>
        </p:sp>
        <p:sp>
          <p:nvSpPr>
            <p:cNvPr id="327" name="Rounded Rectangle 17">
              <a:extLst>
                <a:ext uri="{FF2B5EF4-FFF2-40B4-BE49-F238E27FC236}">
                  <a16:creationId xmlns="" xmlns:a16="http://schemas.microsoft.com/office/drawing/2014/main" id="{70BF5F4D-10AD-F440-9829-D76E36BDF948}"/>
                </a:ext>
              </a:extLst>
            </p:cNvPr>
            <p:cNvSpPr/>
            <p:nvPr/>
          </p:nvSpPr>
          <p:spPr>
            <a:xfrm>
              <a:off x="1935678" y="3550723"/>
              <a:ext cx="807522" cy="807522"/>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ar-SA" sz="2800" b="1" spc="-150" dirty="0">
                  <a:latin typeface="Arial" panose="020B0604020202020204" pitchFamily="34" charset="0"/>
                  <a:cs typeface="Arial" panose="020B0604020202020204" pitchFamily="34" charset="0"/>
                </a:rPr>
                <a:t>05</a:t>
              </a:r>
              <a:endParaRPr lang="en-US" sz="2800" b="1" spc="-150" dirty="0">
                <a:latin typeface="Arial" panose="020B0604020202020204" pitchFamily="34" charset="0"/>
                <a:cs typeface="Arial" panose="020B0604020202020204" pitchFamily="34" charset="0"/>
              </a:endParaRPr>
            </a:p>
          </p:txBody>
        </p:sp>
      </p:grpSp>
      <p:sp>
        <p:nvSpPr>
          <p:cNvPr id="7" name="Rectangle 6">
            <a:extLst>
              <a:ext uri="{FF2B5EF4-FFF2-40B4-BE49-F238E27FC236}">
                <a16:creationId xmlns="" xmlns:a16="http://schemas.microsoft.com/office/drawing/2014/main" id="{DD1F2F39-1669-E941-9C71-19C3049EA976}"/>
              </a:ext>
            </a:extLst>
          </p:cNvPr>
          <p:cNvSpPr/>
          <p:nvPr/>
        </p:nvSpPr>
        <p:spPr>
          <a:xfrm>
            <a:off x="43612" y="2518038"/>
            <a:ext cx="2398643" cy="1347805"/>
          </a:xfrm>
          <a:prstGeom prst="rect">
            <a:avLst/>
          </a:prstGeom>
        </p:spPr>
        <p:txBody>
          <a:bodyPr wrap="square">
            <a:spAutoFit/>
          </a:bodyPr>
          <a:lstStyle/>
          <a:p>
            <a:pPr lvl="0" algn="just" rtl="1">
              <a:lnSpc>
                <a:spcPct val="115000"/>
              </a:lnSpc>
              <a:spcAft>
                <a:spcPts val="1000"/>
              </a:spcAft>
            </a:pPr>
            <a:r>
              <a:rPr lang="ar-MA" b="1" dirty="0">
                <a:latin typeface="Calibri" panose="020F0502020204030204" pitchFamily="34" charset="0"/>
                <a:ea typeface="MS Mincho" panose="02020609040205080304" pitchFamily="49" charset="-128"/>
                <a:cs typeface="Simplified Arabic"/>
              </a:rPr>
              <a:t>العمل على احداث وكالات خدمات تابعة للغرفة على مستوى العمالات والأقاليم بشراكة مع شركاء الغرفة ؛</a:t>
            </a:r>
            <a:endParaRPr lang="fr-MA" sz="1200" dirty="0">
              <a:effectLst/>
              <a:latin typeface="Calibri" panose="020F0502020204030204" pitchFamily="34" charset="0"/>
              <a:ea typeface="MS Mincho" panose="02020609040205080304" pitchFamily="49" charset="-128"/>
              <a:cs typeface="Simplified Arabic"/>
            </a:endParaRPr>
          </a:p>
        </p:txBody>
      </p:sp>
      <p:sp>
        <p:nvSpPr>
          <p:cNvPr id="8" name="Rectangle 7">
            <a:extLst>
              <a:ext uri="{FF2B5EF4-FFF2-40B4-BE49-F238E27FC236}">
                <a16:creationId xmlns="" xmlns:a16="http://schemas.microsoft.com/office/drawing/2014/main" id="{3DEAF9C5-3FB6-B44B-A012-32A3ABE14F29}"/>
              </a:ext>
            </a:extLst>
          </p:cNvPr>
          <p:cNvSpPr/>
          <p:nvPr/>
        </p:nvSpPr>
        <p:spPr>
          <a:xfrm>
            <a:off x="2409125" y="3750021"/>
            <a:ext cx="2368517" cy="710707"/>
          </a:xfrm>
          <a:prstGeom prst="rect">
            <a:avLst/>
          </a:prstGeom>
        </p:spPr>
        <p:txBody>
          <a:bodyPr wrap="square">
            <a:spAutoFit/>
          </a:bodyPr>
          <a:lstStyle/>
          <a:p>
            <a:pPr lvl="0" algn="just" rtl="1">
              <a:lnSpc>
                <a:spcPct val="115000"/>
              </a:lnSpc>
              <a:spcAft>
                <a:spcPts val="1000"/>
              </a:spcAft>
            </a:pPr>
            <a:r>
              <a:rPr lang="ar-MA" b="1" dirty="0">
                <a:latin typeface="Calibri" panose="020F0502020204030204" pitchFamily="34" charset="0"/>
                <a:ea typeface="MS Mincho" panose="02020609040205080304" pitchFamily="49" charset="-128"/>
                <a:cs typeface="Simplified Arabic"/>
              </a:rPr>
              <a:t>تعزيز أدوار وأهداف شباك مغرب المقاولات ؛</a:t>
            </a:r>
            <a:endParaRPr lang="fr-MA" sz="1200" dirty="0">
              <a:effectLst/>
              <a:latin typeface="Calibri" panose="020F0502020204030204" pitchFamily="34" charset="0"/>
              <a:ea typeface="MS Mincho" panose="02020609040205080304" pitchFamily="49" charset="-128"/>
              <a:cs typeface="Simplified Arabic"/>
            </a:endParaRPr>
          </a:p>
        </p:txBody>
      </p:sp>
      <p:sp>
        <p:nvSpPr>
          <p:cNvPr id="9" name="Rectangle 8">
            <a:extLst>
              <a:ext uri="{FF2B5EF4-FFF2-40B4-BE49-F238E27FC236}">
                <a16:creationId xmlns="" xmlns:a16="http://schemas.microsoft.com/office/drawing/2014/main" id="{D1E52CAC-AC0D-BB48-85CA-C75D12801F47}"/>
              </a:ext>
            </a:extLst>
          </p:cNvPr>
          <p:cNvSpPr/>
          <p:nvPr/>
        </p:nvSpPr>
        <p:spPr>
          <a:xfrm>
            <a:off x="4777642" y="2358763"/>
            <a:ext cx="2358887" cy="1666354"/>
          </a:xfrm>
          <a:prstGeom prst="rect">
            <a:avLst/>
          </a:prstGeom>
        </p:spPr>
        <p:txBody>
          <a:bodyPr wrap="square">
            <a:spAutoFit/>
          </a:bodyPr>
          <a:lstStyle/>
          <a:p>
            <a:pPr lvl="0" algn="just" rtl="1">
              <a:lnSpc>
                <a:spcPct val="115000"/>
              </a:lnSpc>
              <a:spcAft>
                <a:spcPts val="1000"/>
              </a:spcAft>
            </a:pPr>
            <a:r>
              <a:rPr lang="ar-MA" b="1" dirty="0">
                <a:latin typeface="Calibri" panose="020F0502020204030204" pitchFamily="34" charset="0"/>
                <a:ea typeface="MS Mincho" panose="02020609040205080304" pitchFamily="49" charset="-128"/>
                <a:cs typeface="Simplified Arabic"/>
              </a:rPr>
              <a:t>توسيع حزمة الخدمات المقدمة من طرف شباك المكتب المغربي للملكية الصناعية والتجارية </a:t>
            </a:r>
            <a:r>
              <a:rPr lang="fr-FR" b="1" dirty="0">
                <a:latin typeface="Simplified Arabic"/>
                <a:ea typeface="MS Mincho" panose="02020609040205080304" pitchFamily="49" charset="-128"/>
                <a:cs typeface="Simplified Arabic"/>
              </a:rPr>
              <a:t>’’ OMPIC’’</a:t>
            </a:r>
            <a:r>
              <a:rPr lang="ar-SA" sz="1600" dirty="0">
                <a:solidFill>
                  <a:srgbClr val="202124"/>
                </a:solidFill>
                <a:latin typeface="Calibri" panose="020F0502020204030204" pitchFamily="34" charset="0"/>
                <a:ea typeface="MS Mincho" panose="02020609040205080304" pitchFamily="49" charset="-128"/>
              </a:rPr>
              <a:t>؛</a:t>
            </a:r>
            <a:endParaRPr lang="fr-MA" sz="1200" dirty="0">
              <a:effectLst/>
              <a:latin typeface="Calibri" panose="020F0502020204030204" pitchFamily="34" charset="0"/>
              <a:ea typeface="MS Mincho" panose="02020609040205080304" pitchFamily="49" charset="-128"/>
              <a:cs typeface="Simplified Arabic"/>
            </a:endParaRPr>
          </a:p>
        </p:txBody>
      </p:sp>
      <p:sp>
        <p:nvSpPr>
          <p:cNvPr id="10" name="Rectangle 9">
            <a:extLst>
              <a:ext uri="{FF2B5EF4-FFF2-40B4-BE49-F238E27FC236}">
                <a16:creationId xmlns="" xmlns:a16="http://schemas.microsoft.com/office/drawing/2014/main" id="{79B6BA1B-61AC-A741-8531-69E4F10D1659}"/>
              </a:ext>
            </a:extLst>
          </p:cNvPr>
          <p:cNvSpPr/>
          <p:nvPr/>
        </p:nvSpPr>
        <p:spPr>
          <a:xfrm>
            <a:off x="7352185" y="3865843"/>
            <a:ext cx="2584173" cy="1666354"/>
          </a:xfrm>
          <a:prstGeom prst="rect">
            <a:avLst/>
          </a:prstGeom>
        </p:spPr>
        <p:txBody>
          <a:bodyPr wrap="square">
            <a:spAutoFit/>
          </a:bodyPr>
          <a:lstStyle/>
          <a:p>
            <a:pPr lvl="0" algn="just" rtl="1">
              <a:lnSpc>
                <a:spcPct val="115000"/>
              </a:lnSpc>
              <a:spcAft>
                <a:spcPts val="1000"/>
              </a:spcAft>
            </a:pPr>
            <a:r>
              <a:rPr lang="ar-MA" b="1" dirty="0">
                <a:latin typeface="Calibri" panose="020F0502020204030204" pitchFamily="34" charset="0"/>
                <a:ea typeface="MS Mincho" panose="02020609040205080304" pitchFamily="49" charset="-128"/>
                <a:cs typeface="Simplified Arabic"/>
              </a:rPr>
              <a:t>تفعيل شباك الجمعية المغربية للمصدرين </a:t>
            </a:r>
            <a:r>
              <a:rPr lang="fr-FR" b="1" dirty="0">
                <a:latin typeface="Simplified Arabic"/>
                <a:ea typeface="MS Mincho" panose="02020609040205080304" pitchFamily="49" charset="-128"/>
                <a:cs typeface="Simplified Arabic"/>
              </a:rPr>
              <a:t>ASMEX</a:t>
            </a:r>
            <a:r>
              <a:rPr lang="ar-MA" b="1" dirty="0">
                <a:latin typeface="Calibri" panose="020F0502020204030204" pitchFamily="34" charset="0"/>
                <a:ea typeface="MS Mincho" panose="02020609040205080304" pitchFamily="49" charset="-128"/>
                <a:cs typeface="Simplified Arabic"/>
              </a:rPr>
              <a:t> لمواكبة الشركات في الانفتاح على الخارج وتعزيز المشاركة في المعارض الدولية</a:t>
            </a:r>
            <a:r>
              <a:rPr lang="ar-SA" sz="1600" dirty="0">
                <a:solidFill>
                  <a:srgbClr val="202124"/>
                </a:solidFill>
                <a:latin typeface="Calibri" panose="020F0502020204030204" pitchFamily="34" charset="0"/>
                <a:ea typeface="MS Mincho" panose="02020609040205080304" pitchFamily="49" charset="-128"/>
              </a:rPr>
              <a:t>؛</a:t>
            </a:r>
            <a:endParaRPr lang="fr-MA" sz="1200" dirty="0">
              <a:effectLst/>
              <a:latin typeface="Calibri" panose="020F0502020204030204" pitchFamily="34" charset="0"/>
              <a:ea typeface="MS Mincho" panose="02020609040205080304" pitchFamily="49" charset="-128"/>
              <a:cs typeface="Simplified Arabic"/>
            </a:endParaRPr>
          </a:p>
        </p:txBody>
      </p:sp>
      <p:sp>
        <p:nvSpPr>
          <p:cNvPr id="11" name="Rectangle 10">
            <a:extLst>
              <a:ext uri="{FF2B5EF4-FFF2-40B4-BE49-F238E27FC236}">
                <a16:creationId xmlns="" xmlns:a16="http://schemas.microsoft.com/office/drawing/2014/main" id="{E24CADEE-185B-334E-AC87-0E7FC5C3E122}"/>
              </a:ext>
            </a:extLst>
          </p:cNvPr>
          <p:cNvSpPr/>
          <p:nvPr/>
        </p:nvSpPr>
        <p:spPr>
          <a:xfrm>
            <a:off x="10152014" y="2358763"/>
            <a:ext cx="1948070" cy="1666354"/>
          </a:xfrm>
          <a:prstGeom prst="rect">
            <a:avLst/>
          </a:prstGeom>
        </p:spPr>
        <p:txBody>
          <a:bodyPr wrap="square">
            <a:spAutoFit/>
          </a:bodyPr>
          <a:lstStyle/>
          <a:p>
            <a:pPr lvl="0" algn="just" rtl="1">
              <a:lnSpc>
                <a:spcPct val="115000"/>
              </a:lnSpc>
              <a:spcAft>
                <a:spcPts val="1000"/>
              </a:spcAft>
            </a:pPr>
            <a:r>
              <a:rPr lang="ar-MA" b="1" dirty="0">
                <a:latin typeface="Calibri" panose="020F0502020204030204" pitchFamily="34" charset="0"/>
                <a:ea typeface="MS Mincho" panose="02020609040205080304" pitchFamily="49" charset="-128"/>
                <a:cs typeface="Simplified Arabic"/>
              </a:rPr>
              <a:t>العمل على إحداث شبابيك أو تمثيليات جهوية للتجمعات البيمهنية للمساعدة والاستشارة </a:t>
            </a:r>
            <a:r>
              <a:rPr lang="fr-FR" b="1" dirty="0">
                <a:latin typeface="Simplified Arabic"/>
                <a:ea typeface="MS Mincho" panose="02020609040205080304" pitchFamily="49" charset="-128"/>
                <a:cs typeface="Simplified Arabic"/>
              </a:rPr>
              <a:t>«GIAC»</a:t>
            </a:r>
            <a:r>
              <a:rPr lang="ar-SA" sz="1600" dirty="0">
                <a:solidFill>
                  <a:srgbClr val="202124"/>
                </a:solidFill>
                <a:latin typeface="Calibri" panose="020F0502020204030204" pitchFamily="34" charset="0"/>
                <a:ea typeface="MS Mincho" panose="02020609040205080304" pitchFamily="49" charset="-128"/>
              </a:rPr>
              <a:t>؛</a:t>
            </a:r>
            <a:endParaRPr lang="fr-MA" sz="1200" dirty="0">
              <a:effectLst/>
              <a:latin typeface="Calibri" panose="020F0502020204030204" pitchFamily="34" charset="0"/>
              <a:ea typeface="MS Mincho" panose="02020609040205080304" pitchFamily="49" charset="-128"/>
              <a:cs typeface="Simplified Arabic"/>
            </a:endParaRPr>
          </a:p>
        </p:txBody>
      </p:sp>
      <p:pic>
        <p:nvPicPr>
          <p:cNvPr id="231" name="Picture 1" descr="C:\Users\CCISLAP\Desktop\LES LOGOS DES INSTITUTIONS PNG\WhatsApp_Image_2022-03-21_at_16.04.35-removebg-preview.png"/>
          <p:cNvPicPr>
            <a:picLocks noChangeAspect="1" noChangeArrowheads="1"/>
          </p:cNvPicPr>
          <p:nvPr/>
        </p:nvPicPr>
        <p:blipFill>
          <a:blip r:embed="rId2"/>
          <a:srcRect/>
          <a:stretch>
            <a:fillRect/>
          </a:stretch>
        </p:blipFill>
        <p:spPr bwMode="auto">
          <a:xfrm>
            <a:off x="-360485" y="5349389"/>
            <a:ext cx="3194709" cy="1508611"/>
          </a:xfrm>
          <a:prstGeom prst="rect">
            <a:avLst/>
          </a:prstGeom>
          <a:noFill/>
        </p:spPr>
      </p:pic>
    </p:spTree>
    <p:extLst>
      <p:ext uri="{BB962C8B-B14F-4D97-AF65-F5344CB8AC3E}">
        <p14:creationId xmlns="" xmlns:p14="http://schemas.microsoft.com/office/powerpoint/2010/main" val="57998457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28"/>
          <p:cNvGrpSpPr>
            <a:grpSpLocks noChangeAspect="1"/>
          </p:cNvGrpSpPr>
          <p:nvPr/>
        </p:nvGrpSpPr>
        <p:grpSpPr bwMode="auto">
          <a:xfrm>
            <a:off x="732487" y="609356"/>
            <a:ext cx="10727026" cy="5340704"/>
            <a:chOff x="-2508" y="-1001"/>
            <a:chExt cx="12698" cy="6322"/>
          </a:xfrm>
          <a:solidFill>
            <a:schemeClr val="bg1">
              <a:lumMod val="65000"/>
              <a:alpha val="16000"/>
            </a:schemeClr>
          </a:solidFill>
        </p:grpSpPr>
        <p:sp>
          <p:nvSpPr>
            <p:cNvPr id="49"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192"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6"/>
          <p:cNvSpPr>
            <a:spLocks noEditPoints="1"/>
          </p:cNvSpPr>
          <p:nvPr/>
        </p:nvSpPr>
        <p:spPr bwMode="auto">
          <a:xfrm>
            <a:off x="5133215" y="3578142"/>
            <a:ext cx="668338" cy="687387"/>
          </a:xfrm>
          <a:custGeom>
            <a:avLst/>
            <a:gdLst>
              <a:gd name="T0" fmla="*/ 1078 w 3366"/>
              <a:gd name="T1" fmla="*/ 2244 h 3464"/>
              <a:gd name="T2" fmla="*/ 1804 w 3366"/>
              <a:gd name="T3" fmla="*/ 2131 h 3464"/>
              <a:gd name="T4" fmla="*/ 1741 w 3366"/>
              <a:gd name="T5" fmla="*/ 452 h 3464"/>
              <a:gd name="T6" fmla="*/ 1878 w 3366"/>
              <a:gd name="T7" fmla="*/ 927 h 3464"/>
              <a:gd name="T8" fmla="*/ 1741 w 3366"/>
              <a:gd name="T9" fmla="*/ 452 h 3464"/>
              <a:gd name="T10" fmla="*/ 281 w 3366"/>
              <a:gd name="T11" fmla="*/ 3183 h 3464"/>
              <a:gd name="T12" fmla="*/ 2387 w 3366"/>
              <a:gd name="T13" fmla="*/ 1716 h 3464"/>
              <a:gd name="T14" fmla="*/ 2088 w 3366"/>
              <a:gd name="T15" fmla="*/ 2021 h 3464"/>
              <a:gd name="T16" fmla="*/ 1886 w 3366"/>
              <a:gd name="T17" fmla="*/ 2215 h 3464"/>
              <a:gd name="T18" fmla="*/ 2088 w 3366"/>
              <a:gd name="T19" fmla="*/ 2463 h 3464"/>
              <a:gd name="T20" fmla="*/ 580 w 3366"/>
              <a:gd name="T21" fmla="*/ 2604 h 3464"/>
              <a:gd name="T22" fmla="*/ 870 w 3366"/>
              <a:gd name="T23" fmla="*/ 2463 h 3464"/>
              <a:gd name="T24" fmla="*/ 580 w 3366"/>
              <a:gd name="T25" fmla="*/ 2021 h 3464"/>
              <a:gd name="T26" fmla="*/ 1110 w 3366"/>
              <a:gd name="T27" fmla="*/ 1880 h 3464"/>
              <a:gd name="T28" fmla="*/ 1366 w 3366"/>
              <a:gd name="T29" fmla="*/ 1438 h 3464"/>
              <a:gd name="T30" fmla="*/ 580 w 3366"/>
              <a:gd name="T31" fmla="*/ 1296 h 3464"/>
              <a:gd name="T32" fmla="*/ 1666 w 3366"/>
              <a:gd name="T33" fmla="*/ 1138 h 3464"/>
              <a:gd name="T34" fmla="*/ 1532 w 3366"/>
              <a:gd name="T35" fmla="*/ 281 h 3464"/>
              <a:gd name="T36" fmla="*/ 0 w 3366"/>
              <a:gd name="T37" fmla="*/ 0 h 3464"/>
              <a:gd name="T38" fmla="*/ 2241 w 3366"/>
              <a:gd name="T39" fmla="*/ 565 h 3464"/>
              <a:gd name="T40" fmla="*/ 2661 w 3366"/>
              <a:gd name="T41" fmla="*/ 150 h 3464"/>
              <a:gd name="T42" fmla="*/ 2712 w 3366"/>
              <a:gd name="T43" fmla="*/ 117 h 3464"/>
              <a:gd name="T44" fmla="*/ 2765 w 3366"/>
              <a:gd name="T45" fmla="*/ 97 h 3464"/>
              <a:gd name="T46" fmla="*/ 2816 w 3366"/>
              <a:gd name="T47" fmla="*/ 90 h 3464"/>
              <a:gd name="T48" fmla="*/ 2863 w 3366"/>
              <a:gd name="T49" fmla="*/ 100 h 3464"/>
              <a:gd name="T50" fmla="*/ 2900 w 3366"/>
              <a:gd name="T51" fmla="*/ 125 h 3464"/>
              <a:gd name="T52" fmla="*/ 3347 w 3366"/>
              <a:gd name="T53" fmla="*/ 578 h 3464"/>
              <a:gd name="T54" fmla="*/ 3364 w 3366"/>
              <a:gd name="T55" fmla="*/ 626 h 3464"/>
              <a:gd name="T56" fmla="*/ 3363 w 3366"/>
              <a:gd name="T57" fmla="*/ 680 h 3464"/>
              <a:gd name="T58" fmla="*/ 3344 w 3366"/>
              <a:gd name="T59" fmla="*/ 739 h 3464"/>
              <a:gd name="T60" fmla="*/ 3310 w 3366"/>
              <a:gd name="T61" fmla="*/ 796 h 3464"/>
              <a:gd name="T62" fmla="*/ 2668 w 3366"/>
              <a:gd name="T63" fmla="*/ 1437 h 3464"/>
              <a:gd name="T64" fmla="*/ 0 w 3366"/>
              <a:gd name="T65" fmla="*/ 3464 h 3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6" h="3464">
                <a:moveTo>
                  <a:pt x="1323" y="1647"/>
                </a:moveTo>
                <a:lnTo>
                  <a:pt x="1078" y="2244"/>
                </a:lnTo>
                <a:lnTo>
                  <a:pt x="1207" y="2372"/>
                </a:lnTo>
                <a:lnTo>
                  <a:pt x="1804" y="2131"/>
                </a:lnTo>
                <a:lnTo>
                  <a:pt x="1323" y="1647"/>
                </a:lnTo>
                <a:close/>
                <a:moveTo>
                  <a:pt x="1741" y="452"/>
                </a:moveTo>
                <a:lnTo>
                  <a:pt x="1741" y="927"/>
                </a:lnTo>
                <a:lnTo>
                  <a:pt x="1878" y="927"/>
                </a:lnTo>
                <a:lnTo>
                  <a:pt x="2041" y="763"/>
                </a:lnTo>
                <a:lnTo>
                  <a:pt x="1741" y="452"/>
                </a:lnTo>
                <a:close/>
                <a:moveTo>
                  <a:pt x="281" y="281"/>
                </a:moveTo>
                <a:lnTo>
                  <a:pt x="281" y="3183"/>
                </a:lnTo>
                <a:lnTo>
                  <a:pt x="2387" y="3183"/>
                </a:lnTo>
                <a:lnTo>
                  <a:pt x="2387" y="1716"/>
                </a:lnTo>
                <a:lnTo>
                  <a:pt x="2088" y="2014"/>
                </a:lnTo>
                <a:lnTo>
                  <a:pt x="2088" y="2021"/>
                </a:lnTo>
                <a:lnTo>
                  <a:pt x="2082" y="2021"/>
                </a:lnTo>
                <a:lnTo>
                  <a:pt x="1886" y="2215"/>
                </a:lnTo>
                <a:lnTo>
                  <a:pt x="1275" y="2463"/>
                </a:lnTo>
                <a:lnTo>
                  <a:pt x="2088" y="2463"/>
                </a:lnTo>
                <a:lnTo>
                  <a:pt x="2088" y="2604"/>
                </a:lnTo>
                <a:lnTo>
                  <a:pt x="580" y="2604"/>
                </a:lnTo>
                <a:lnTo>
                  <a:pt x="580" y="2463"/>
                </a:lnTo>
                <a:lnTo>
                  <a:pt x="870" y="2463"/>
                </a:lnTo>
                <a:lnTo>
                  <a:pt x="1052" y="2021"/>
                </a:lnTo>
                <a:lnTo>
                  <a:pt x="580" y="2021"/>
                </a:lnTo>
                <a:lnTo>
                  <a:pt x="580" y="1880"/>
                </a:lnTo>
                <a:lnTo>
                  <a:pt x="1110" y="1880"/>
                </a:lnTo>
                <a:lnTo>
                  <a:pt x="1238" y="1564"/>
                </a:lnTo>
                <a:lnTo>
                  <a:pt x="1366" y="1438"/>
                </a:lnTo>
                <a:lnTo>
                  <a:pt x="580" y="1438"/>
                </a:lnTo>
                <a:lnTo>
                  <a:pt x="580" y="1296"/>
                </a:lnTo>
                <a:lnTo>
                  <a:pt x="1506" y="1296"/>
                </a:lnTo>
                <a:lnTo>
                  <a:pt x="1666" y="1138"/>
                </a:lnTo>
                <a:lnTo>
                  <a:pt x="1532" y="1138"/>
                </a:lnTo>
                <a:lnTo>
                  <a:pt x="1532" y="281"/>
                </a:lnTo>
                <a:lnTo>
                  <a:pt x="281" y="281"/>
                </a:lnTo>
                <a:close/>
                <a:moveTo>
                  <a:pt x="0" y="0"/>
                </a:moveTo>
                <a:lnTo>
                  <a:pt x="1696" y="0"/>
                </a:lnTo>
                <a:lnTo>
                  <a:pt x="2241" y="565"/>
                </a:lnTo>
                <a:lnTo>
                  <a:pt x="2637" y="171"/>
                </a:lnTo>
                <a:lnTo>
                  <a:pt x="2661" y="150"/>
                </a:lnTo>
                <a:lnTo>
                  <a:pt x="2686" y="131"/>
                </a:lnTo>
                <a:lnTo>
                  <a:pt x="2712" y="117"/>
                </a:lnTo>
                <a:lnTo>
                  <a:pt x="2739" y="104"/>
                </a:lnTo>
                <a:lnTo>
                  <a:pt x="2765" y="97"/>
                </a:lnTo>
                <a:lnTo>
                  <a:pt x="2791" y="91"/>
                </a:lnTo>
                <a:lnTo>
                  <a:pt x="2816" y="90"/>
                </a:lnTo>
                <a:lnTo>
                  <a:pt x="2840" y="93"/>
                </a:lnTo>
                <a:lnTo>
                  <a:pt x="2863" y="100"/>
                </a:lnTo>
                <a:lnTo>
                  <a:pt x="2882" y="110"/>
                </a:lnTo>
                <a:lnTo>
                  <a:pt x="2900" y="125"/>
                </a:lnTo>
                <a:lnTo>
                  <a:pt x="3332" y="558"/>
                </a:lnTo>
                <a:lnTo>
                  <a:pt x="3347" y="578"/>
                </a:lnTo>
                <a:lnTo>
                  <a:pt x="3358" y="600"/>
                </a:lnTo>
                <a:lnTo>
                  <a:pt x="3364" y="626"/>
                </a:lnTo>
                <a:lnTo>
                  <a:pt x="3366" y="652"/>
                </a:lnTo>
                <a:lnTo>
                  <a:pt x="3363" y="680"/>
                </a:lnTo>
                <a:lnTo>
                  <a:pt x="3356" y="710"/>
                </a:lnTo>
                <a:lnTo>
                  <a:pt x="3344" y="739"/>
                </a:lnTo>
                <a:lnTo>
                  <a:pt x="3329" y="767"/>
                </a:lnTo>
                <a:lnTo>
                  <a:pt x="3310" y="796"/>
                </a:lnTo>
                <a:lnTo>
                  <a:pt x="3286" y="822"/>
                </a:lnTo>
                <a:lnTo>
                  <a:pt x="2668" y="1437"/>
                </a:lnTo>
                <a:lnTo>
                  <a:pt x="2668" y="3464"/>
                </a:lnTo>
                <a:lnTo>
                  <a:pt x="0" y="3464"/>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27" name="Group 226"/>
          <p:cNvGrpSpPr/>
          <p:nvPr/>
        </p:nvGrpSpPr>
        <p:grpSpPr>
          <a:xfrm>
            <a:off x="0" y="6434667"/>
            <a:ext cx="12192000" cy="423333"/>
            <a:chOff x="0" y="6434667"/>
            <a:chExt cx="12192000" cy="423333"/>
          </a:xfrm>
        </p:grpSpPr>
        <p:sp>
          <p:nvSpPr>
            <p:cNvPr id="228" name="Rectangle 227"/>
            <p:cNvSpPr/>
            <p:nvPr/>
          </p:nvSpPr>
          <p:spPr>
            <a:xfrm>
              <a:off x="0" y="6434667"/>
              <a:ext cx="12192000" cy="42333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TextBox 228"/>
            <p:cNvSpPr txBox="1"/>
            <p:nvPr/>
          </p:nvSpPr>
          <p:spPr>
            <a:xfrm>
              <a:off x="80189" y="6461667"/>
              <a:ext cx="2995629" cy="369332"/>
            </a:xfrm>
            <a:prstGeom prst="rect">
              <a:avLst/>
            </a:prstGeom>
            <a:noFill/>
          </p:spPr>
          <p:txBody>
            <a:bodyPr wrap="square" rtlCol="0">
              <a:spAutoFit/>
            </a:bodyPr>
            <a:lstStyle/>
            <a:p>
              <a:endParaRPr lang="en-US" b="1" dirty="0">
                <a:solidFill>
                  <a:schemeClr val="bg1"/>
                </a:solidFill>
                <a:latin typeface="Arial Narrow" panose="020B0606020202030204" pitchFamily="34" charset="0"/>
              </a:endParaRPr>
            </a:p>
          </p:txBody>
        </p:sp>
      </p:grpSp>
      <p:sp>
        <p:nvSpPr>
          <p:cNvPr id="2" name="Rectangle 1">
            <a:extLst>
              <a:ext uri="{FF2B5EF4-FFF2-40B4-BE49-F238E27FC236}">
                <a16:creationId xmlns="" xmlns:a16="http://schemas.microsoft.com/office/drawing/2014/main" id="{F632B8A9-A1DD-4A44-A856-9D5B164BC842}"/>
              </a:ext>
            </a:extLst>
          </p:cNvPr>
          <p:cNvSpPr/>
          <p:nvPr/>
        </p:nvSpPr>
        <p:spPr>
          <a:xfrm>
            <a:off x="1656523" y="530088"/>
            <a:ext cx="8839199" cy="5519460"/>
          </a:xfrm>
          <a:prstGeom prst="rect">
            <a:avLst/>
          </a:prstGeom>
        </p:spPr>
        <p:txBody>
          <a:bodyPr wrap="square">
            <a:spAutoFit/>
          </a:bodyPr>
          <a:lstStyle/>
          <a:p>
            <a:pPr algn="ctr" rtl="1">
              <a:lnSpc>
                <a:spcPct val="115000"/>
              </a:lnSpc>
              <a:spcAft>
                <a:spcPts val="1000"/>
              </a:spcAft>
            </a:pPr>
            <a:r>
              <a:rPr lang="ar-SA" sz="4000" b="1" dirty="0">
                <a:solidFill>
                  <a:schemeClr val="accent6"/>
                </a:solidFill>
                <a:latin typeface="Calibri" panose="020F0502020204030204" pitchFamily="34" charset="0"/>
                <a:ea typeface="Calibri" panose="020F0502020204030204" pitchFamily="34" charset="0"/>
                <a:cs typeface="Simplified Arabic"/>
              </a:rPr>
              <a:t>السياق العام</a:t>
            </a:r>
            <a:endParaRPr lang="fr-FR" sz="4000" b="1" dirty="0">
              <a:solidFill>
                <a:schemeClr val="accent6"/>
              </a:solidFill>
              <a:latin typeface="Calibri" panose="020F0502020204030204" pitchFamily="34" charset="0"/>
              <a:ea typeface="Calibri" panose="020F0502020204030204" pitchFamily="34" charset="0"/>
              <a:cs typeface="Simplified Arabic"/>
            </a:endParaRPr>
          </a:p>
          <a:p>
            <a:pPr algn="just" rtl="1">
              <a:lnSpc>
                <a:spcPct val="115000"/>
              </a:lnSpc>
              <a:spcAft>
                <a:spcPts val="1000"/>
              </a:spcAft>
            </a:pPr>
            <a:r>
              <a:rPr lang="ar-MA" b="1" dirty="0">
                <a:latin typeface="Calibri" panose="020F0502020204030204" pitchFamily="34" charset="0"/>
                <a:ea typeface="Calibri" panose="020F0502020204030204" pitchFamily="34" charset="0"/>
                <a:cs typeface="Simplified Arabic"/>
              </a:rPr>
              <a:t>يكتسي التخطيط الاستراتيجي أهمية قصوى باعتباره أحد مميزات الحكامة الجيدة وكونه آلية فعالة لضمان تدبير جيد وتحقيق نسبة عالية من الأهداف المتوخاة. وتتعزز حتمية هذا التخطيط للاعتبارات التالية:</a:t>
            </a:r>
            <a:endParaRPr lang="fr-MA" sz="1200" dirty="0">
              <a:latin typeface="Calibri" panose="020F0502020204030204" pitchFamily="34" charset="0"/>
              <a:ea typeface="Calibri" panose="020F0502020204030204" pitchFamily="34" charset="0"/>
              <a:cs typeface="Arial" panose="020B0604020202020204" pitchFamily="34" charset="0"/>
            </a:endParaRPr>
          </a:p>
          <a:p>
            <a:pPr marL="342900" lvl="0" indent="-342900" algn="just" rtl="1">
              <a:lnSpc>
                <a:spcPct val="115000"/>
              </a:lnSpc>
              <a:spcAft>
                <a:spcPts val="1000"/>
              </a:spcAft>
              <a:buFont typeface="Arial" panose="020B0604020202020204" pitchFamily="34" charset="0"/>
              <a:buChar char="-"/>
            </a:pPr>
            <a:r>
              <a:rPr lang="ar-MA" b="1" dirty="0">
                <a:latin typeface="Calibri" panose="020F0502020204030204" pitchFamily="34" charset="0"/>
                <a:ea typeface="Calibri" panose="020F0502020204030204" pitchFamily="34" charset="0"/>
                <a:cs typeface="Simplified Arabic"/>
              </a:rPr>
              <a:t>مضامين النظام الأساسي الجديدلغرف التجارة والصناعة والخدمات وما يخوله من اختصاصات ومهام ذات طابع تمثيلي، استشاري وكذا مهام الدعم والترويج.</a:t>
            </a:r>
            <a:endParaRPr lang="fr-MA" sz="1200" dirty="0">
              <a:latin typeface="Calibri" panose="020F0502020204030204" pitchFamily="34" charset="0"/>
              <a:ea typeface="Calibri" panose="020F0502020204030204" pitchFamily="34" charset="0"/>
              <a:cs typeface="Arial" panose="020B0604020202020204" pitchFamily="34" charset="0"/>
            </a:endParaRPr>
          </a:p>
          <a:p>
            <a:pPr marL="342900" lvl="0" indent="-342900" algn="just" rtl="1">
              <a:lnSpc>
                <a:spcPct val="115000"/>
              </a:lnSpc>
              <a:spcAft>
                <a:spcPts val="1000"/>
              </a:spcAft>
              <a:buFont typeface="Arial" panose="020B0604020202020204" pitchFamily="34" charset="0"/>
              <a:buChar char="-"/>
            </a:pPr>
            <a:r>
              <a:rPr lang="ar-MA" b="1" dirty="0">
                <a:latin typeface="Calibri" panose="020F0502020204030204" pitchFamily="34" charset="0"/>
                <a:ea typeface="Calibri" panose="020F0502020204030204" pitchFamily="34" charset="0"/>
                <a:cs typeface="Simplified Arabic"/>
              </a:rPr>
              <a:t>ضرورة استكمال اوراش برنامج مخطط تنمية الغرف</a:t>
            </a:r>
            <a:r>
              <a:rPr lang="ar-SA" sz="1600" dirty="0">
                <a:solidFill>
                  <a:srgbClr val="202124"/>
                </a:solidFill>
                <a:latin typeface="Calibri" panose="020F0502020204030204" pitchFamily="34" charset="0"/>
                <a:ea typeface="Calibri" panose="020F0502020204030204" pitchFamily="34" charset="0"/>
              </a:rPr>
              <a:t>.</a:t>
            </a:r>
            <a:endParaRPr lang="fr-MA" sz="1200" dirty="0">
              <a:latin typeface="Calibri" panose="020F0502020204030204" pitchFamily="34" charset="0"/>
              <a:ea typeface="Calibri" panose="020F0502020204030204" pitchFamily="34" charset="0"/>
              <a:cs typeface="Arial" panose="020B0604020202020204" pitchFamily="34" charset="0"/>
            </a:endParaRPr>
          </a:p>
          <a:p>
            <a:pPr marL="342900" lvl="0" indent="-342900" algn="just" rtl="1">
              <a:lnSpc>
                <a:spcPct val="115000"/>
              </a:lnSpc>
              <a:spcAft>
                <a:spcPts val="1000"/>
              </a:spcAft>
              <a:buFont typeface="Arial" panose="020B0604020202020204" pitchFamily="34" charset="0"/>
              <a:buChar char="-"/>
            </a:pPr>
            <a:r>
              <a:rPr lang="ar-MA" b="1" dirty="0">
                <a:latin typeface="Calibri" panose="020F0502020204030204" pitchFamily="34" charset="0"/>
                <a:ea typeface="Calibri" panose="020F0502020204030204" pitchFamily="34" charset="0"/>
                <a:cs typeface="Simplified Arabic"/>
              </a:rPr>
              <a:t>حتمية الانخراط في ورش التنزيل الجهوي للنموذج التنموي الجديد</a:t>
            </a:r>
            <a:r>
              <a:rPr lang="ar-SA" sz="1600" dirty="0">
                <a:solidFill>
                  <a:srgbClr val="202124"/>
                </a:solidFill>
                <a:latin typeface="Calibri" panose="020F0502020204030204" pitchFamily="34" charset="0"/>
                <a:ea typeface="Calibri" panose="020F0502020204030204" pitchFamily="34" charset="0"/>
              </a:rPr>
              <a:t>.</a:t>
            </a:r>
            <a:endParaRPr lang="fr-MA" sz="1200" dirty="0">
              <a:latin typeface="Calibri" panose="020F0502020204030204" pitchFamily="34" charset="0"/>
              <a:ea typeface="Calibri" panose="020F0502020204030204" pitchFamily="34" charset="0"/>
              <a:cs typeface="Arial" panose="020B0604020202020204" pitchFamily="34" charset="0"/>
            </a:endParaRPr>
          </a:p>
          <a:p>
            <a:pPr marL="342900" lvl="0" indent="-342900" algn="just" rtl="1">
              <a:lnSpc>
                <a:spcPct val="115000"/>
              </a:lnSpc>
              <a:spcAft>
                <a:spcPts val="1000"/>
              </a:spcAft>
              <a:buFont typeface="Arial" panose="020B0604020202020204" pitchFamily="34" charset="0"/>
              <a:buChar char="-"/>
            </a:pPr>
            <a:r>
              <a:rPr lang="ar-MA" b="1" dirty="0">
                <a:latin typeface="Calibri" panose="020F0502020204030204" pitchFamily="34" charset="0"/>
                <a:ea typeface="Calibri" panose="020F0502020204030204" pitchFamily="34" charset="0"/>
                <a:cs typeface="Simplified Arabic"/>
              </a:rPr>
              <a:t>استحضار تأثير جائحة كورونا على مختلف القطاعات الاقتصادية.</a:t>
            </a:r>
            <a:endParaRPr lang="fr-MA" sz="1200" dirty="0">
              <a:latin typeface="Calibri" panose="020F0502020204030204" pitchFamily="34" charset="0"/>
              <a:ea typeface="Calibri" panose="020F0502020204030204" pitchFamily="34" charset="0"/>
              <a:cs typeface="Arial" panose="020B0604020202020204" pitchFamily="34" charset="0"/>
            </a:endParaRPr>
          </a:p>
          <a:p>
            <a:pPr marL="457200" algn="just" rtl="1">
              <a:lnSpc>
                <a:spcPct val="115000"/>
              </a:lnSpc>
              <a:spcAft>
                <a:spcPts val="1000"/>
              </a:spcAft>
            </a:pPr>
            <a:r>
              <a:rPr lang="fr-FR" sz="900" dirty="0">
                <a:latin typeface="Calibri" panose="020F0502020204030204" pitchFamily="34" charset="0"/>
                <a:ea typeface="Calibri" panose="020F0502020204030204" pitchFamily="34" charset="0"/>
                <a:cs typeface="Arial" panose="020B0604020202020204" pitchFamily="34" charset="0"/>
              </a:rPr>
              <a:t> </a:t>
            </a:r>
            <a:endParaRPr lang="fr-MA" sz="1200" dirty="0">
              <a:latin typeface="Calibri" panose="020F0502020204030204" pitchFamily="34" charset="0"/>
              <a:ea typeface="Calibri" panose="020F0502020204030204" pitchFamily="34" charset="0"/>
              <a:cs typeface="Arial" panose="020B0604020202020204" pitchFamily="34" charset="0"/>
            </a:endParaRPr>
          </a:p>
          <a:p>
            <a:pPr algn="just" rtl="1">
              <a:lnSpc>
                <a:spcPct val="115000"/>
              </a:lnSpc>
              <a:spcAft>
                <a:spcPts val="1000"/>
              </a:spcAft>
            </a:pPr>
            <a:r>
              <a:rPr lang="ar-MA" b="1" dirty="0">
                <a:latin typeface="Calibri" panose="020F0502020204030204" pitchFamily="34" charset="0"/>
                <a:ea typeface="Calibri" panose="020F0502020204030204" pitchFamily="34" charset="0"/>
                <a:cs typeface="Simplified Arabic"/>
              </a:rPr>
              <a:t>لكل هذه الاعتبارات، بادرت الغرفة الى بلورة مخططها الاستراتيجي للفترة الانتدابية 2021-2027 معتمدة في ذلك </a:t>
            </a:r>
            <a:r>
              <a:rPr lang="ar-MA" sz="2800" b="1" u="sng" dirty="0">
                <a:solidFill>
                  <a:srgbClr val="FF0000"/>
                </a:solidFill>
                <a:latin typeface="Calibri" panose="020F0502020204030204" pitchFamily="34" charset="0"/>
                <a:ea typeface="Calibri" panose="020F0502020204030204" pitchFamily="34" charset="0"/>
                <a:cs typeface="Simplified Arabic"/>
              </a:rPr>
              <a:t>مقاربة تشاركية </a:t>
            </a:r>
            <a:r>
              <a:rPr lang="ar-MA" b="1" dirty="0">
                <a:latin typeface="Calibri" panose="020F0502020204030204" pitchFamily="34" charset="0"/>
                <a:ea typeface="Calibri" panose="020F0502020204030204" pitchFamily="34" charset="0"/>
                <a:cs typeface="Simplified Arabic"/>
              </a:rPr>
              <a:t>مع كافة الفاعلين بالجهة، قصد ارساء خريطة طريق تحمل في طياتها التصور العام للغرفة والرامي الى الرقي بها وجعلها رافعة حقيقية للاستثمار وقوة اقتراحية في كل مناحي الشأن الاقتصادي الجهوي مع الأخذ بعين الاعتبار انتظارات وتطلعات المنتسبين والشركاء.</a:t>
            </a:r>
            <a:endParaRPr lang="fr-MA" sz="1200" dirty="0">
              <a:effectLst/>
              <a:latin typeface="Calibri" panose="020F0502020204030204" pitchFamily="34" charset="0"/>
              <a:ea typeface="Calibri" panose="020F0502020204030204" pitchFamily="34" charset="0"/>
              <a:cs typeface="Arial" panose="020B0604020202020204" pitchFamily="34" charset="0"/>
            </a:endParaRPr>
          </a:p>
        </p:txBody>
      </p:sp>
      <p:grpSp>
        <p:nvGrpSpPr>
          <p:cNvPr id="306" name="Group 130">
            <a:extLst>
              <a:ext uri="{FF2B5EF4-FFF2-40B4-BE49-F238E27FC236}">
                <a16:creationId xmlns="" xmlns:a16="http://schemas.microsoft.com/office/drawing/2014/main" id="{07276232-B47C-A54F-935F-B79DB23C59CA}"/>
              </a:ext>
            </a:extLst>
          </p:cNvPr>
          <p:cNvGrpSpPr/>
          <p:nvPr/>
        </p:nvGrpSpPr>
        <p:grpSpPr>
          <a:xfrm>
            <a:off x="790741" y="2456863"/>
            <a:ext cx="2604128" cy="1817911"/>
            <a:chOff x="5441949" y="1524000"/>
            <a:chExt cx="6062663" cy="4232275"/>
          </a:xfrm>
        </p:grpSpPr>
        <p:sp>
          <p:nvSpPr>
            <p:cNvPr id="307" name="Freeform 7">
              <a:extLst>
                <a:ext uri="{FF2B5EF4-FFF2-40B4-BE49-F238E27FC236}">
                  <a16:creationId xmlns="" xmlns:a16="http://schemas.microsoft.com/office/drawing/2014/main" id="{C21CE47B-4305-3049-8E15-6CD7F78F3308}"/>
                </a:ext>
              </a:extLst>
            </p:cNvPr>
            <p:cNvSpPr>
              <a:spLocks noEditPoints="1"/>
            </p:cNvSpPr>
            <p:nvPr/>
          </p:nvSpPr>
          <p:spPr bwMode="auto">
            <a:xfrm>
              <a:off x="8642349" y="3092450"/>
              <a:ext cx="2162175" cy="2663825"/>
            </a:xfrm>
            <a:custGeom>
              <a:avLst/>
              <a:gdLst>
                <a:gd name="T0" fmla="*/ 1265 w 1362"/>
                <a:gd name="T1" fmla="*/ 1602 h 1678"/>
                <a:gd name="T2" fmla="*/ 1288 w 1362"/>
                <a:gd name="T3" fmla="*/ 1591 h 1678"/>
                <a:gd name="T4" fmla="*/ 1299 w 1362"/>
                <a:gd name="T5" fmla="*/ 1586 h 1678"/>
                <a:gd name="T6" fmla="*/ 1306 w 1362"/>
                <a:gd name="T7" fmla="*/ 1583 h 1678"/>
                <a:gd name="T8" fmla="*/ 1315 w 1362"/>
                <a:gd name="T9" fmla="*/ 1578 h 1678"/>
                <a:gd name="T10" fmla="*/ 1362 w 1362"/>
                <a:gd name="T11" fmla="*/ 1552 h 1678"/>
                <a:gd name="T12" fmla="*/ 902 w 1362"/>
                <a:gd name="T13" fmla="*/ 778 h 1678"/>
                <a:gd name="T14" fmla="*/ 1233 w 1362"/>
                <a:gd name="T15" fmla="*/ 1615 h 1678"/>
                <a:gd name="T16" fmla="*/ 1095 w 1362"/>
                <a:gd name="T17" fmla="*/ 1658 h 1678"/>
                <a:gd name="T18" fmla="*/ 951 w 1362"/>
                <a:gd name="T19" fmla="*/ 1677 h 1678"/>
                <a:gd name="T20" fmla="*/ 804 w 1362"/>
                <a:gd name="T21" fmla="*/ 1674 h 1678"/>
                <a:gd name="T22" fmla="*/ 656 w 1362"/>
                <a:gd name="T23" fmla="*/ 1645 h 1678"/>
                <a:gd name="T24" fmla="*/ 518 w 1362"/>
                <a:gd name="T25" fmla="*/ 1592 h 1678"/>
                <a:gd name="T26" fmla="*/ 398 w 1362"/>
                <a:gd name="T27" fmla="*/ 1525 h 1678"/>
                <a:gd name="T28" fmla="*/ 292 w 1362"/>
                <a:gd name="T29" fmla="*/ 1442 h 1678"/>
                <a:gd name="T30" fmla="*/ 201 w 1362"/>
                <a:gd name="T31" fmla="*/ 1344 h 1678"/>
                <a:gd name="T32" fmla="*/ 126 w 1362"/>
                <a:gd name="T33" fmla="*/ 1235 h 1678"/>
                <a:gd name="T34" fmla="*/ 68 w 1362"/>
                <a:gd name="T35" fmla="*/ 1118 h 1678"/>
                <a:gd name="T36" fmla="*/ 26 w 1362"/>
                <a:gd name="T37" fmla="*/ 992 h 1678"/>
                <a:gd name="T38" fmla="*/ 5 w 1362"/>
                <a:gd name="T39" fmla="*/ 862 h 1678"/>
                <a:gd name="T40" fmla="*/ 2 w 1362"/>
                <a:gd name="T41" fmla="*/ 727 h 1678"/>
                <a:gd name="T42" fmla="*/ 20 w 1362"/>
                <a:gd name="T43" fmla="*/ 593 h 1678"/>
                <a:gd name="T44" fmla="*/ 59 w 1362"/>
                <a:gd name="T45" fmla="*/ 459 h 1678"/>
                <a:gd name="T46" fmla="*/ 118 w 1362"/>
                <a:gd name="T47" fmla="*/ 332 h 1678"/>
                <a:gd name="T48" fmla="*/ 195 w 1362"/>
                <a:gd name="T49" fmla="*/ 217 h 1678"/>
                <a:gd name="T50" fmla="*/ 286 w 1362"/>
                <a:gd name="T51" fmla="*/ 119 h 1678"/>
                <a:gd name="T52" fmla="*/ 374 w 1362"/>
                <a:gd name="T53" fmla="*/ 47 h 1678"/>
                <a:gd name="T54" fmla="*/ 374 w 1362"/>
                <a:gd name="T55" fmla="*/ 47 h 1678"/>
                <a:gd name="T56" fmla="*/ 384 w 1362"/>
                <a:gd name="T57" fmla="*/ 40 h 1678"/>
                <a:gd name="T58" fmla="*/ 384 w 1362"/>
                <a:gd name="T59" fmla="*/ 40 h 1678"/>
                <a:gd name="T60" fmla="*/ 396 w 1362"/>
                <a:gd name="T61" fmla="*/ 31 h 1678"/>
                <a:gd name="T62" fmla="*/ 396 w 1362"/>
                <a:gd name="T63" fmla="*/ 31 h 1678"/>
                <a:gd name="T64" fmla="*/ 446 w 1362"/>
                <a:gd name="T65" fmla="*/ 0 h 1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62" h="1678">
                  <a:moveTo>
                    <a:pt x="1288" y="1591"/>
                  </a:moveTo>
                  <a:lnTo>
                    <a:pt x="1265" y="1602"/>
                  </a:lnTo>
                  <a:lnTo>
                    <a:pt x="1265" y="1601"/>
                  </a:lnTo>
                  <a:lnTo>
                    <a:pt x="1288" y="1591"/>
                  </a:lnTo>
                  <a:close/>
                  <a:moveTo>
                    <a:pt x="1306" y="1583"/>
                  </a:moveTo>
                  <a:lnTo>
                    <a:pt x="1299" y="1586"/>
                  </a:lnTo>
                  <a:lnTo>
                    <a:pt x="1288" y="1591"/>
                  </a:lnTo>
                  <a:lnTo>
                    <a:pt x="1306" y="1583"/>
                  </a:lnTo>
                  <a:close/>
                  <a:moveTo>
                    <a:pt x="1362" y="1552"/>
                  </a:moveTo>
                  <a:lnTo>
                    <a:pt x="1315" y="1578"/>
                  </a:lnTo>
                  <a:lnTo>
                    <a:pt x="1306" y="1583"/>
                  </a:lnTo>
                  <a:lnTo>
                    <a:pt x="1362" y="1552"/>
                  </a:lnTo>
                  <a:close/>
                  <a:moveTo>
                    <a:pt x="374" y="47"/>
                  </a:moveTo>
                  <a:lnTo>
                    <a:pt x="902" y="778"/>
                  </a:lnTo>
                  <a:lnTo>
                    <a:pt x="1265" y="1601"/>
                  </a:lnTo>
                  <a:lnTo>
                    <a:pt x="1233" y="1615"/>
                  </a:lnTo>
                  <a:lnTo>
                    <a:pt x="1165" y="1639"/>
                  </a:lnTo>
                  <a:lnTo>
                    <a:pt x="1095" y="1658"/>
                  </a:lnTo>
                  <a:lnTo>
                    <a:pt x="1024" y="1670"/>
                  </a:lnTo>
                  <a:lnTo>
                    <a:pt x="951" y="1677"/>
                  </a:lnTo>
                  <a:lnTo>
                    <a:pt x="878" y="1678"/>
                  </a:lnTo>
                  <a:lnTo>
                    <a:pt x="804" y="1674"/>
                  </a:lnTo>
                  <a:lnTo>
                    <a:pt x="730" y="1662"/>
                  </a:lnTo>
                  <a:lnTo>
                    <a:pt x="656" y="1645"/>
                  </a:lnTo>
                  <a:lnTo>
                    <a:pt x="583" y="1620"/>
                  </a:lnTo>
                  <a:lnTo>
                    <a:pt x="518" y="1592"/>
                  </a:lnTo>
                  <a:lnTo>
                    <a:pt x="456" y="1561"/>
                  </a:lnTo>
                  <a:lnTo>
                    <a:pt x="398" y="1525"/>
                  </a:lnTo>
                  <a:lnTo>
                    <a:pt x="344" y="1485"/>
                  </a:lnTo>
                  <a:lnTo>
                    <a:pt x="292" y="1442"/>
                  </a:lnTo>
                  <a:lnTo>
                    <a:pt x="244" y="1395"/>
                  </a:lnTo>
                  <a:lnTo>
                    <a:pt x="201" y="1344"/>
                  </a:lnTo>
                  <a:lnTo>
                    <a:pt x="162" y="1291"/>
                  </a:lnTo>
                  <a:lnTo>
                    <a:pt x="126" y="1235"/>
                  </a:lnTo>
                  <a:lnTo>
                    <a:pt x="95" y="1177"/>
                  </a:lnTo>
                  <a:lnTo>
                    <a:pt x="68" y="1118"/>
                  </a:lnTo>
                  <a:lnTo>
                    <a:pt x="44" y="1056"/>
                  </a:lnTo>
                  <a:lnTo>
                    <a:pt x="26" y="992"/>
                  </a:lnTo>
                  <a:lnTo>
                    <a:pt x="13" y="927"/>
                  </a:lnTo>
                  <a:lnTo>
                    <a:pt x="5" y="862"/>
                  </a:lnTo>
                  <a:lnTo>
                    <a:pt x="0" y="795"/>
                  </a:lnTo>
                  <a:lnTo>
                    <a:pt x="2" y="727"/>
                  </a:lnTo>
                  <a:lnTo>
                    <a:pt x="8" y="660"/>
                  </a:lnTo>
                  <a:lnTo>
                    <a:pt x="20" y="593"/>
                  </a:lnTo>
                  <a:lnTo>
                    <a:pt x="37" y="525"/>
                  </a:lnTo>
                  <a:lnTo>
                    <a:pt x="59" y="459"/>
                  </a:lnTo>
                  <a:lnTo>
                    <a:pt x="86" y="394"/>
                  </a:lnTo>
                  <a:lnTo>
                    <a:pt x="118" y="332"/>
                  </a:lnTo>
                  <a:lnTo>
                    <a:pt x="154" y="273"/>
                  </a:lnTo>
                  <a:lnTo>
                    <a:pt x="195" y="217"/>
                  </a:lnTo>
                  <a:lnTo>
                    <a:pt x="239" y="166"/>
                  </a:lnTo>
                  <a:lnTo>
                    <a:pt x="286" y="119"/>
                  </a:lnTo>
                  <a:lnTo>
                    <a:pt x="336" y="75"/>
                  </a:lnTo>
                  <a:lnTo>
                    <a:pt x="374" y="47"/>
                  </a:lnTo>
                  <a:close/>
                  <a:moveTo>
                    <a:pt x="384" y="40"/>
                  </a:moveTo>
                  <a:lnTo>
                    <a:pt x="374" y="47"/>
                  </a:lnTo>
                  <a:lnTo>
                    <a:pt x="374" y="47"/>
                  </a:lnTo>
                  <a:lnTo>
                    <a:pt x="384" y="40"/>
                  </a:lnTo>
                  <a:close/>
                  <a:moveTo>
                    <a:pt x="396" y="31"/>
                  </a:moveTo>
                  <a:lnTo>
                    <a:pt x="384" y="40"/>
                  </a:lnTo>
                  <a:lnTo>
                    <a:pt x="390" y="35"/>
                  </a:lnTo>
                  <a:lnTo>
                    <a:pt x="396" y="31"/>
                  </a:lnTo>
                  <a:close/>
                  <a:moveTo>
                    <a:pt x="446" y="0"/>
                  </a:moveTo>
                  <a:lnTo>
                    <a:pt x="396" y="31"/>
                  </a:lnTo>
                  <a:lnTo>
                    <a:pt x="409" y="23"/>
                  </a:lnTo>
                  <a:lnTo>
                    <a:pt x="446" y="0"/>
                  </a:lnTo>
                  <a:close/>
                </a:path>
              </a:pathLst>
            </a:custGeom>
            <a:solidFill>
              <a:schemeClr val="tx1">
                <a:alpha val="14000"/>
              </a:schemeClr>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08" name="Freeform 8">
              <a:extLst>
                <a:ext uri="{FF2B5EF4-FFF2-40B4-BE49-F238E27FC236}">
                  <a16:creationId xmlns="" xmlns:a16="http://schemas.microsoft.com/office/drawing/2014/main" id="{4543889A-D285-9740-B8CD-EF611BF10A20}"/>
                </a:ext>
              </a:extLst>
            </p:cNvPr>
            <p:cNvSpPr>
              <a:spLocks/>
            </p:cNvSpPr>
            <p:nvPr/>
          </p:nvSpPr>
          <p:spPr bwMode="auto">
            <a:xfrm>
              <a:off x="10074274" y="4327525"/>
              <a:ext cx="1339850" cy="504825"/>
            </a:xfrm>
            <a:custGeom>
              <a:avLst/>
              <a:gdLst>
                <a:gd name="T0" fmla="*/ 0 w 844"/>
                <a:gd name="T1" fmla="*/ 0 h 318"/>
                <a:gd name="T2" fmla="*/ 842 w 844"/>
                <a:gd name="T3" fmla="*/ 318 h 318"/>
                <a:gd name="T4" fmla="*/ 844 w 844"/>
                <a:gd name="T5" fmla="*/ 314 h 318"/>
                <a:gd name="T6" fmla="*/ 842 w 844"/>
                <a:gd name="T7" fmla="*/ 318 h 318"/>
                <a:gd name="T8" fmla="*/ 0 w 844"/>
                <a:gd name="T9" fmla="*/ 0 h 318"/>
              </a:gdLst>
              <a:ahLst/>
              <a:cxnLst>
                <a:cxn ang="0">
                  <a:pos x="T0" y="T1"/>
                </a:cxn>
                <a:cxn ang="0">
                  <a:pos x="T2" y="T3"/>
                </a:cxn>
                <a:cxn ang="0">
                  <a:pos x="T4" y="T5"/>
                </a:cxn>
                <a:cxn ang="0">
                  <a:pos x="T6" y="T7"/>
                </a:cxn>
                <a:cxn ang="0">
                  <a:pos x="T8" y="T9"/>
                </a:cxn>
              </a:cxnLst>
              <a:rect l="0" t="0" r="r" b="b"/>
              <a:pathLst>
                <a:path w="844" h="318">
                  <a:moveTo>
                    <a:pt x="0" y="0"/>
                  </a:moveTo>
                  <a:lnTo>
                    <a:pt x="842" y="318"/>
                  </a:lnTo>
                  <a:lnTo>
                    <a:pt x="844" y="314"/>
                  </a:lnTo>
                  <a:lnTo>
                    <a:pt x="842" y="318"/>
                  </a:lnTo>
                  <a:lnTo>
                    <a:pt x="0" y="0"/>
                  </a:lnTo>
                  <a:close/>
                </a:path>
              </a:pathLst>
            </a:custGeom>
            <a:solidFill>
              <a:schemeClr val="tx1">
                <a:alpha val="32000"/>
              </a:schemeClr>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09" name="Freeform 9">
              <a:extLst>
                <a:ext uri="{FF2B5EF4-FFF2-40B4-BE49-F238E27FC236}">
                  <a16:creationId xmlns="" xmlns:a16="http://schemas.microsoft.com/office/drawing/2014/main" id="{EC31E79C-CA51-544A-AE2A-FF56DB43AEAC}"/>
                </a:ext>
              </a:extLst>
            </p:cNvPr>
            <p:cNvSpPr>
              <a:spLocks/>
            </p:cNvSpPr>
            <p:nvPr/>
          </p:nvSpPr>
          <p:spPr bwMode="auto">
            <a:xfrm>
              <a:off x="9236074" y="2903537"/>
              <a:ext cx="838200" cy="1423987"/>
            </a:xfrm>
            <a:custGeom>
              <a:avLst/>
              <a:gdLst>
                <a:gd name="T0" fmla="*/ 427 w 528"/>
                <a:gd name="T1" fmla="*/ 0 h 897"/>
                <a:gd name="T2" fmla="*/ 528 w 528"/>
                <a:gd name="T3" fmla="*/ 897 h 897"/>
                <a:gd name="T4" fmla="*/ 0 w 528"/>
                <a:gd name="T5" fmla="*/ 166 h 897"/>
                <a:gd name="T6" fmla="*/ 35 w 528"/>
                <a:gd name="T7" fmla="*/ 142 h 897"/>
                <a:gd name="T8" fmla="*/ 72 w 528"/>
                <a:gd name="T9" fmla="*/ 119 h 897"/>
                <a:gd name="T10" fmla="*/ 72 w 528"/>
                <a:gd name="T11" fmla="*/ 118 h 897"/>
                <a:gd name="T12" fmla="*/ 110 w 528"/>
                <a:gd name="T13" fmla="*/ 98 h 897"/>
                <a:gd name="T14" fmla="*/ 148 w 528"/>
                <a:gd name="T15" fmla="*/ 78 h 897"/>
                <a:gd name="T16" fmla="*/ 150 w 528"/>
                <a:gd name="T17" fmla="*/ 77 h 897"/>
                <a:gd name="T18" fmla="*/ 202 w 528"/>
                <a:gd name="T19" fmla="*/ 56 h 897"/>
                <a:gd name="T20" fmla="*/ 204 w 528"/>
                <a:gd name="T21" fmla="*/ 55 h 897"/>
                <a:gd name="T22" fmla="*/ 227 w 528"/>
                <a:gd name="T23" fmla="*/ 46 h 897"/>
                <a:gd name="T24" fmla="*/ 232 w 528"/>
                <a:gd name="T25" fmla="*/ 45 h 897"/>
                <a:gd name="T26" fmla="*/ 283 w 528"/>
                <a:gd name="T27" fmla="*/ 28 h 897"/>
                <a:gd name="T28" fmla="*/ 288 w 528"/>
                <a:gd name="T29" fmla="*/ 27 h 897"/>
                <a:gd name="T30" fmla="*/ 310 w 528"/>
                <a:gd name="T31" fmla="*/ 22 h 897"/>
                <a:gd name="T32" fmla="*/ 315 w 528"/>
                <a:gd name="T33" fmla="*/ 21 h 897"/>
                <a:gd name="T34" fmla="*/ 367 w 528"/>
                <a:gd name="T35" fmla="*/ 9 h 897"/>
                <a:gd name="T36" fmla="*/ 373 w 528"/>
                <a:gd name="T37" fmla="*/ 8 h 897"/>
                <a:gd name="T38" fmla="*/ 395 w 528"/>
                <a:gd name="T39" fmla="*/ 5 h 897"/>
                <a:gd name="T40" fmla="*/ 400 w 528"/>
                <a:gd name="T41" fmla="*/ 4 h 897"/>
                <a:gd name="T42" fmla="*/ 427 w 528"/>
                <a:gd name="T4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8" h="897">
                  <a:moveTo>
                    <a:pt x="427" y="0"/>
                  </a:moveTo>
                  <a:lnTo>
                    <a:pt x="528" y="897"/>
                  </a:lnTo>
                  <a:lnTo>
                    <a:pt x="0" y="166"/>
                  </a:lnTo>
                  <a:lnTo>
                    <a:pt x="35" y="142"/>
                  </a:lnTo>
                  <a:lnTo>
                    <a:pt x="72" y="119"/>
                  </a:lnTo>
                  <a:lnTo>
                    <a:pt x="72" y="118"/>
                  </a:lnTo>
                  <a:lnTo>
                    <a:pt x="110" y="98"/>
                  </a:lnTo>
                  <a:lnTo>
                    <a:pt x="148" y="78"/>
                  </a:lnTo>
                  <a:lnTo>
                    <a:pt x="150" y="77"/>
                  </a:lnTo>
                  <a:lnTo>
                    <a:pt x="202" y="56"/>
                  </a:lnTo>
                  <a:lnTo>
                    <a:pt x="204" y="55"/>
                  </a:lnTo>
                  <a:lnTo>
                    <a:pt x="227" y="46"/>
                  </a:lnTo>
                  <a:lnTo>
                    <a:pt x="232" y="45"/>
                  </a:lnTo>
                  <a:lnTo>
                    <a:pt x="283" y="28"/>
                  </a:lnTo>
                  <a:lnTo>
                    <a:pt x="288" y="27"/>
                  </a:lnTo>
                  <a:lnTo>
                    <a:pt x="310" y="22"/>
                  </a:lnTo>
                  <a:lnTo>
                    <a:pt x="315" y="21"/>
                  </a:lnTo>
                  <a:lnTo>
                    <a:pt x="367" y="9"/>
                  </a:lnTo>
                  <a:lnTo>
                    <a:pt x="373" y="8"/>
                  </a:lnTo>
                  <a:lnTo>
                    <a:pt x="395" y="5"/>
                  </a:lnTo>
                  <a:lnTo>
                    <a:pt x="400" y="4"/>
                  </a:lnTo>
                  <a:lnTo>
                    <a:pt x="427" y="0"/>
                  </a:lnTo>
                  <a:close/>
                </a:path>
              </a:pathLst>
            </a:custGeom>
            <a:solidFill>
              <a:schemeClr val="tx1">
                <a:alpha val="30000"/>
              </a:schemeClr>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10" name="Rectangle 11">
              <a:extLst>
                <a:ext uri="{FF2B5EF4-FFF2-40B4-BE49-F238E27FC236}">
                  <a16:creationId xmlns="" xmlns:a16="http://schemas.microsoft.com/office/drawing/2014/main" id="{EF8D66AD-9734-A04B-9338-A66B531EA595}"/>
                </a:ext>
              </a:extLst>
            </p:cNvPr>
            <p:cNvSpPr>
              <a:spLocks noChangeArrowheads="1"/>
            </p:cNvSpPr>
            <p:nvPr/>
          </p:nvSpPr>
          <p:spPr bwMode="auto">
            <a:xfrm>
              <a:off x="11437937" y="3898900"/>
              <a:ext cx="1588" cy="1587"/>
            </a:xfrm>
            <a:prstGeom prst="rect">
              <a:avLst/>
            </a:prstGeom>
            <a:solidFill>
              <a:schemeClr val="tx1">
                <a:alpha val="32000"/>
              </a:schemeClr>
            </a:solidFill>
            <a:ln w="0">
              <a:noFill/>
              <a:prstDash val="solid"/>
              <a:miter lim="800000"/>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11" name="Freeform 12">
              <a:extLst>
                <a:ext uri="{FF2B5EF4-FFF2-40B4-BE49-F238E27FC236}">
                  <a16:creationId xmlns="" xmlns:a16="http://schemas.microsoft.com/office/drawing/2014/main" id="{F065720D-DE29-744E-B8DA-5D4C95814CE2}"/>
                </a:ext>
              </a:extLst>
            </p:cNvPr>
            <p:cNvSpPr>
              <a:spLocks/>
            </p:cNvSpPr>
            <p:nvPr/>
          </p:nvSpPr>
          <p:spPr bwMode="auto">
            <a:xfrm>
              <a:off x="9913937" y="2895600"/>
              <a:ext cx="1524000" cy="1431925"/>
            </a:xfrm>
            <a:custGeom>
              <a:avLst/>
              <a:gdLst>
                <a:gd name="T0" fmla="*/ 127 w 960"/>
                <a:gd name="T1" fmla="*/ 0 h 902"/>
                <a:gd name="T2" fmla="*/ 155 w 960"/>
                <a:gd name="T3" fmla="*/ 1 h 902"/>
                <a:gd name="T4" fmla="*/ 180 w 960"/>
                <a:gd name="T5" fmla="*/ 3 h 902"/>
                <a:gd name="T6" fmla="*/ 204 w 960"/>
                <a:gd name="T7" fmla="*/ 5 h 902"/>
                <a:gd name="T8" fmla="*/ 229 w 960"/>
                <a:gd name="T9" fmla="*/ 9 h 902"/>
                <a:gd name="T10" fmla="*/ 255 w 960"/>
                <a:gd name="T11" fmla="*/ 13 h 902"/>
                <a:gd name="T12" fmla="*/ 288 w 960"/>
                <a:gd name="T13" fmla="*/ 19 h 902"/>
                <a:gd name="T14" fmla="*/ 311 w 960"/>
                <a:gd name="T15" fmla="*/ 25 h 902"/>
                <a:gd name="T16" fmla="*/ 336 w 960"/>
                <a:gd name="T17" fmla="*/ 31 h 902"/>
                <a:gd name="T18" fmla="*/ 360 w 960"/>
                <a:gd name="T19" fmla="*/ 39 h 902"/>
                <a:gd name="T20" fmla="*/ 385 w 960"/>
                <a:gd name="T21" fmla="*/ 46 h 902"/>
                <a:gd name="T22" fmla="*/ 413 w 960"/>
                <a:gd name="T23" fmla="*/ 56 h 902"/>
                <a:gd name="T24" fmla="*/ 427 w 960"/>
                <a:gd name="T25" fmla="*/ 61 h 902"/>
                <a:gd name="T26" fmla="*/ 452 w 960"/>
                <a:gd name="T27" fmla="*/ 72 h 902"/>
                <a:gd name="T28" fmla="*/ 476 w 960"/>
                <a:gd name="T29" fmla="*/ 81 h 902"/>
                <a:gd name="T30" fmla="*/ 498 w 960"/>
                <a:gd name="T31" fmla="*/ 92 h 902"/>
                <a:gd name="T32" fmla="*/ 521 w 960"/>
                <a:gd name="T33" fmla="*/ 104 h 902"/>
                <a:gd name="T34" fmla="*/ 542 w 960"/>
                <a:gd name="T35" fmla="*/ 116 h 902"/>
                <a:gd name="T36" fmla="*/ 564 w 960"/>
                <a:gd name="T37" fmla="*/ 127 h 902"/>
                <a:gd name="T38" fmla="*/ 591 w 960"/>
                <a:gd name="T39" fmla="*/ 146 h 902"/>
                <a:gd name="T40" fmla="*/ 613 w 960"/>
                <a:gd name="T41" fmla="*/ 159 h 902"/>
                <a:gd name="T42" fmla="*/ 632 w 960"/>
                <a:gd name="T43" fmla="*/ 173 h 902"/>
                <a:gd name="T44" fmla="*/ 651 w 960"/>
                <a:gd name="T45" fmla="*/ 188 h 902"/>
                <a:gd name="T46" fmla="*/ 671 w 960"/>
                <a:gd name="T47" fmla="*/ 203 h 902"/>
                <a:gd name="T48" fmla="*/ 689 w 960"/>
                <a:gd name="T49" fmla="*/ 218 h 902"/>
                <a:gd name="T50" fmla="*/ 711 w 960"/>
                <a:gd name="T51" fmla="*/ 239 h 902"/>
                <a:gd name="T52" fmla="*/ 730 w 960"/>
                <a:gd name="T53" fmla="*/ 257 h 902"/>
                <a:gd name="T54" fmla="*/ 747 w 960"/>
                <a:gd name="T55" fmla="*/ 274 h 902"/>
                <a:gd name="T56" fmla="*/ 765 w 960"/>
                <a:gd name="T57" fmla="*/ 291 h 902"/>
                <a:gd name="T58" fmla="*/ 780 w 960"/>
                <a:gd name="T59" fmla="*/ 309 h 902"/>
                <a:gd name="T60" fmla="*/ 796 w 960"/>
                <a:gd name="T61" fmla="*/ 327 h 902"/>
                <a:gd name="T62" fmla="*/ 811 w 960"/>
                <a:gd name="T63" fmla="*/ 345 h 902"/>
                <a:gd name="T64" fmla="*/ 829 w 960"/>
                <a:gd name="T65" fmla="*/ 370 h 902"/>
                <a:gd name="T66" fmla="*/ 844 w 960"/>
                <a:gd name="T67" fmla="*/ 390 h 902"/>
                <a:gd name="T68" fmla="*/ 857 w 960"/>
                <a:gd name="T69" fmla="*/ 411 h 902"/>
                <a:gd name="T70" fmla="*/ 869 w 960"/>
                <a:gd name="T71" fmla="*/ 431 h 902"/>
                <a:gd name="T72" fmla="*/ 881 w 960"/>
                <a:gd name="T73" fmla="*/ 451 h 902"/>
                <a:gd name="T74" fmla="*/ 893 w 960"/>
                <a:gd name="T75" fmla="*/ 472 h 902"/>
                <a:gd name="T76" fmla="*/ 907 w 960"/>
                <a:gd name="T77" fmla="*/ 499 h 902"/>
                <a:gd name="T78" fmla="*/ 917 w 960"/>
                <a:gd name="T79" fmla="*/ 522 h 902"/>
                <a:gd name="T80" fmla="*/ 928 w 960"/>
                <a:gd name="T81" fmla="*/ 544 h 902"/>
                <a:gd name="T82" fmla="*/ 937 w 960"/>
                <a:gd name="T83" fmla="*/ 566 h 902"/>
                <a:gd name="T84" fmla="*/ 945 w 960"/>
                <a:gd name="T85" fmla="*/ 588 h 902"/>
                <a:gd name="T86" fmla="*/ 954 w 960"/>
                <a:gd name="T87" fmla="*/ 610 h 902"/>
                <a:gd name="T88" fmla="*/ 960 w 960"/>
                <a:gd name="T89" fmla="*/ 632 h 902"/>
                <a:gd name="T90" fmla="*/ 0 w 960"/>
                <a:gd name="T91" fmla="*/ 5 h 902"/>
                <a:gd name="T92" fmla="*/ 29 w 960"/>
                <a:gd name="T93" fmla="*/ 2 h 902"/>
                <a:gd name="T94" fmla="*/ 57 w 960"/>
                <a:gd name="T95" fmla="*/ 1 h 902"/>
                <a:gd name="T96" fmla="*/ 81 w 960"/>
                <a:gd name="T97" fmla="*/ 0 h 902"/>
                <a:gd name="T98" fmla="*/ 107 w 960"/>
                <a:gd name="T99" fmla="*/ 0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0" h="902">
                  <a:moveTo>
                    <a:pt x="107" y="0"/>
                  </a:moveTo>
                  <a:lnTo>
                    <a:pt x="127" y="0"/>
                  </a:lnTo>
                  <a:lnTo>
                    <a:pt x="132" y="0"/>
                  </a:lnTo>
                  <a:lnTo>
                    <a:pt x="155" y="1"/>
                  </a:lnTo>
                  <a:lnTo>
                    <a:pt x="163" y="2"/>
                  </a:lnTo>
                  <a:lnTo>
                    <a:pt x="180" y="3"/>
                  </a:lnTo>
                  <a:lnTo>
                    <a:pt x="189" y="4"/>
                  </a:lnTo>
                  <a:lnTo>
                    <a:pt x="204" y="5"/>
                  </a:lnTo>
                  <a:lnTo>
                    <a:pt x="215" y="6"/>
                  </a:lnTo>
                  <a:lnTo>
                    <a:pt x="229" y="9"/>
                  </a:lnTo>
                  <a:lnTo>
                    <a:pt x="240" y="11"/>
                  </a:lnTo>
                  <a:lnTo>
                    <a:pt x="255" y="13"/>
                  </a:lnTo>
                  <a:lnTo>
                    <a:pt x="264" y="15"/>
                  </a:lnTo>
                  <a:lnTo>
                    <a:pt x="288" y="19"/>
                  </a:lnTo>
                  <a:lnTo>
                    <a:pt x="296" y="21"/>
                  </a:lnTo>
                  <a:lnTo>
                    <a:pt x="311" y="25"/>
                  </a:lnTo>
                  <a:lnTo>
                    <a:pt x="322" y="28"/>
                  </a:lnTo>
                  <a:lnTo>
                    <a:pt x="336" y="31"/>
                  </a:lnTo>
                  <a:lnTo>
                    <a:pt x="348" y="34"/>
                  </a:lnTo>
                  <a:lnTo>
                    <a:pt x="360" y="39"/>
                  </a:lnTo>
                  <a:lnTo>
                    <a:pt x="371" y="42"/>
                  </a:lnTo>
                  <a:lnTo>
                    <a:pt x="385" y="46"/>
                  </a:lnTo>
                  <a:lnTo>
                    <a:pt x="396" y="49"/>
                  </a:lnTo>
                  <a:lnTo>
                    <a:pt x="413" y="56"/>
                  </a:lnTo>
                  <a:lnTo>
                    <a:pt x="419" y="58"/>
                  </a:lnTo>
                  <a:lnTo>
                    <a:pt x="427" y="61"/>
                  </a:lnTo>
                  <a:lnTo>
                    <a:pt x="442" y="67"/>
                  </a:lnTo>
                  <a:lnTo>
                    <a:pt x="452" y="72"/>
                  </a:lnTo>
                  <a:lnTo>
                    <a:pt x="465" y="77"/>
                  </a:lnTo>
                  <a:lnTo>
                    <a:pt x="476" y="81"/>
                  </a:lnTo>
                  <a:lnTo>
                    <a:pt x="488" y="88"/>
                  </a:lnTo>
                  <a:lnTo>
                    <a:pt x="498" y="92"/>
                  </a:lnTo>
                  <a:lnTo>
                    <a:pt x="510" y="98"/>
                  </a:lnTo>
                  <a:lnTo>
                    <a:pt x="521" y="104"/>
                  </a:lnTo>
                  <a:lnTo>
                    <a:pt x="533" y="110"/>
                  </a:lnTo>
                  <a:lnTo>
                    <a:pt x="542" y="116"/>
                  </a:lnTo>
                  <a:lnTo>
                    <a:pt x="555" y="123"/>
                  </a:lnTo>
                  <a:lnTo>
                    <a:pt x="564" y="127"/>
                  </a:lnTo>
                  <a:lnTo>
                    <a:pt x="583" y="140"/>
                  </a:lnTo>
                  <a:lnTo>
                    <a:pt x="591" y="146"/>
                  </a:lnTo>
                  <a:lnTo>
                    <a:pt x="603" y="153"/>
                  </a:lnTo>
                  <a:lnTo>
                    <a:pt x="613" y="159"/>
                  </a:lnTo>
                  <a:lnTo>
                    <a:pt x="623" y="167"/>
                  </a:lnTo>
                  <a:lnTo>
                    <a:pt x="632" y="173"/>
                  </a:lnTo>
                  <a:lnTo>
                    <a:pt x="644" y="182"/>
                  </a:lnTo>
                  <a:lnTo>
                    <a:pt x="651" y="188"/>
                  </a:lnTo>
                  <a:lnTo>
                    <a:pt x="663" y="197"/>
                  </a:lnTo>
                  <a:lnTo>
                    <a:pt x="671" y="203"/>
                  </a:lnTo>
                  <a:lnTo>
                    <a:pt x="682" y="213"/>
                  </a:lnTo>
                  <a:lnTo>
                    <a:pt x="689" y="218"/>
                  </a:lnTo>
                  <a:lnTo>
                    <a:pt x="707" y="234"/>
                  </a:lnTo>
                  <a:lnTo>
                    <a:pt x="711" y="239"/>
                  </a:lnTo>
                  <a:lnTo>
                    <a:pt x="724" y="250"/>
                  </a:lnTo>
                  <a:lnTo>
                    <a:pt x="730" y="257"/>
                  </a:lnTo>
                  <a:lnTo>
                    <a:pt x="741" y="266"/>
                  </a:lnTo>
                  <a:lnTo>
                    <a:pt x="747" y="274"/>
                  </a:lnTo>
                  <a:lnTo>
                    <a:pt x="757" y="285"/>
                  </a:lnTo>
                  <a:lnTo>
                    <a:pt x="765" y="291"/>
                  </a:lnTo>
                  <a:lnTo>
                    <a:pt x="774" y="302"/>
                  </a:lnTo>
                  <a:lnTo>
                    <a:pt x="780" y="309"/>
                  </a:lnTo>
                  <a:lnTo>
                    <a:pt x="790" y="321"/>
                  </a:lnTo>
                  <a:lnTo>
                    <a:pt x="796" y="327"/>
                  </a:lnTo>
                  <a:lnTo>
                    <a:pt x="811" y="345"/>
                  </a:lnTo>
                  <a:lnTo>
                    <a:pt x="811" y="345"/>
                  </a:lnTo>
                  <a:lnTo>
                    <a:pt x="824" y="365"/>
                  </a:lnTo>
                  <a:lnTo>
                    <a:pt x="829" y="370"/>
                  </a:lnTo>
                  <a:lnTo>
                    <a:pt x="838" y="383"/>
                  </a:lnTo>
                  <a:lnTo>
                    <a:pt x="844" y="390"/>
                  </a:lnTo>
                  <a:lnTo>
                    <a:pt x="851" y="403"/>
                  </a:lnTo>
                  <a:lnTo>
                    <a:pt x="857" y="411"/>
                  </a:lnTo>
                  <a:lnTo>
                    <a:pt x="864" y="424"/>
                  </a:lnTo>
                  <a:lnTo>
                    <a:pt x="869" y="431"/>
                  </a:lnTo>
                  <a:lnTo>
                    <a:pt x="877" y="444"/>
                  </a:lnTo>
                  <a:lnTo>
                    <a:pt x="881" y="451"/>
                  </a:lnTo>
                  <a:lnTo>
                    <a:pt x="891" y="467"/>
                  </a:lnTo>
                  <a:lnTo>
                    <a:pt x="893" y="472"/>
                  </a:lnTo>
                  <a:lnTo>
                    <a:pt x="904" y="492"/>
                  </a:lnTo>
                  <a:lnTo>
                    <a:pt x="907" y="499"/>
                  </a:lnTo>
                  <a:lnTo>
                    <a:pt x="914" y="513"/>
                  </a:lnTo>
                  <a:lnTo>
                    <a:pt x="917" y="522"/>
                  </a:lnTo>
                  <a:lnTo>
                    <a:pt x="924" y="535"/>
                  </a:lnTo>
                  <a:lnTo>
                    <a:pt x="928" y="544"/>
                  </a:lnTo>
                  <a:lnTo>
                    <a:pt x="934" y="556"/>
                  </a:lnTo>
                  <a:lnTo>
                    <a:pt x="937" y="566"/>
                  </a:lnTo>
                  <a:lnTo>
                    <a:pt x="942" y="579"/>
                  </a:lnTo>
                  <a:lnTo>
                    <a:pt x="945" y="588"/>
                  </a:lnTo>
                  <a:lnTo>
                    <a:pt x="951" y="601"/>
                  </a:lnTo>
                  <a:lnTo>
                    <a:pt x="954" y="610"/>
                  </a:lnTo>
                  <a:lnTo>
                    <a:pt x="960" y="632"/>
                  </a:lnTo>
                  <a:lnTo>
                    <a:pt x="960" y="632"/>
                  </a:lnTo>
                  <a:lnTo>
                    <a:pt x="101" y="902"/>
                  </a:lnTo>
                  <a:lnTo>
                    <a:pt x="0" y="5"/>
                  </a:lnTo>
                  <a:lnTo>
                    <a:pt x="25" y="3"/>
                  </a:lnTo>
                  <a:lnTo>
                    <a:pt x="29" y="2"/>
                  </a:lnTo>
                  <a:lnTo>
                    <a:pt x="49" y="1"/>
                  </a:lnTo>
                  <a:lnTo>
                    <a:pt x="57" y="1"/>
                  </a:lnTo>
                  <a:lnTo>
                    <a:pt x="74" y="0"/>
                  </a:lnTo>
                  <a:lnTo>
                    <a:pt x="81" y="0"/>
                  </a:lnTo>
                  <a:lnTo>
                    <a:pt x="100" y="0"/>
                  </a:lnTo>
                  <a:lnTo>
                    <a:pt x="107" y="0"/>
                  </a:lnTo>
                  <a:close/>
                </a:path>
              </a:pathLst>
            </a:custGeom>
            <a:solidFill>
              <a:schemeClr val="tx1">
                <a:alpha val="20000"/>
              </a:schemeClr>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12" name="Freeform 13">
              <a:extLst>
                <a:ext uri="{FF2B5EF4-FFF2-40B4-BE49-F238E27FC236}">
                  <a16:creationId xmlns="" xmlns:a16="http://schemas.microsoft.com/office/drawing/2014/main" id="{1C6C0544-92F6-9A4B-A1CD-0CD2EF44727E}"/>
                </a:ext>
              </a:extLst>
            </p:cNvPr>
            <p:cNvSpPr>
              <a:spLocks/>
            </p:cNvSpPr>
            <p:nvPr/>
          </p:nvSpPr>
          <p:spPr bwMode="auto">
            <a:xfrm>
              <a:off x="11437937" y="3898900"/>
              <a:ext cx="11113" cy="30162"/>
            </a:xfrm>
            <a:custGeom>
              <a:avLst/>
              <a:gdLst>
                <a:gd name="T0" fmla="*/ 0 w 7"/>
                <a:gd name="T1" fmla="*/ 0 h 19"/>
                <a:gd name="T2" fmla="*/ 0 w 7"/>
                <a:gd name="T3" fmla="*/ 0 h 19"/>
                <a:gd name="T4" fmla="*/ 7 w 7"/>
                <a:gd name="T5" fmla="*/ 19 h 19"/>
                <a:gd name="T6" fmla="*/ 0 w 7"/>
                <a:gd name="T7" fmla="*/ 0 h 19"/>
              </a:gdLst>
              <a:ahLst/>
              <a:cxnLst>
                <a:cxn ang="0">
                  <a:pos x="T0" y="T1"/>
                </a:cxn>
                <a:cxn ang="0">
                  <a:pos x="T2" y="T3"/>
                </a:cxn>
                <a:cxn ang="0">
                  <a:pos x="T4" y="T5"/>
                </a:cxn>
                <a:cxn ang="0">
                  <a:pos x="T6" y="T7"/>
                </a:cxn>
              </a:cxnLst>
              <a:rect l="0" t="0" r="r" b="b"/>
              <a:pathLst>
                <a:path w="7" h="19">
                  <a:moveTo>
                    <a:pt x="0" y="0"/>
                  </a:moveTo>
                  <a:lnTo>
                    <a:pt x="0" y="0"/>
                  </a:lnTo>
                  <a:lnTo>
                    <a:pt x="7" y="19"/>
                  </a:lnTo>
                  <a:lnTo>
                    <a:pt x="0" y="0"/>
                  </a:lnTo>
                  <a:close/>
                </a:path>
              </a:pathLst>
            </a:custGeom>
            <a:solidFill>
              <a:schemeClr val="tx1">
                <a:alpha val="32000"/>
              </a:schemeClr>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13" name="Freeform 14">
              <a:extLst>
                <a:ext uri="{FF2B5EF4-FFF2-40B4-BE49-F238E27FC236}">
                  <a16:creationId xmlns="" xmlns:a16="http://schemas.microsoft.com/office/drawing/2014/main" id="{96EF220A-AAE3-8843-B318-1C652C49A605}"/>
                </a:ext>
              </a:extLst>
            </p:cNvPr>
            <p:cNvSpPr>
              <a:spLocks/>
            </p:cNvSpPr>
            <p:nvPr/>
          </p:nvSpPr>
          <p:spPr bwMode="auto">
            <a:xfrm>
              <a:off x="10074274" y="3898900"/>
              <a:ext cx="1430338" cy="933450"/>
            </a:xfrm>
            <a:custGeom>
              <a:avLst/>
              <a:gdLst>
                <a:gd name="T0" fmla="*/ 859 w 901"/>
                <a:gd name="T1" fmla="*/ 0 h 588"/>
                <a:gd name="T2" fmla="*/ 866 w 901"/>
                <a:gd name="T3" fmla="*/ 19 h 588"/>
                <a:gd name="T4" fmla="*/ 866 w 901"/>
                <a:gd name="T5" fmla="*/ 21 h 588"/>
                <a:gd name="T6" fmla="*/ 871 w 901"/>
                <a:gd name="T7" fmla="*/ 40 h 588"/>
                <a:gd name="T8" fmla="*/ 872 w 901"/>
                <a:gd name="T9" fmla="*/ 44 h 588"/>
                <a:gd name="T10" fmla="*/ 876 w 901"/>
                <a:gd name="T11" fmla="*/ 60 h 588"/>
                <a:gd name="T12" fmla="*/ 877 w 901"/>
                <a:gd name="T13" fmla="*/ 64 h 588"/>
                <a:gd name="T14" fmla="*/ 881 w 901"/>
                <a:gd name="T15" fmla="*/ 80 h 588"/>
                <a:gd name="T16" fmla="*/ 882 w 901"/>
                <a:gd name="T17" fmla="*/ 85 h 588"/>
                <a:gd name="T18" fmla="*/ 885 w 901"/>
                <a:gd name="T19" fmla="*/ 103 h 588"/>
                <a:gd name="T20" fmla="*/ 886 w 901"/>
                <a:gd name="T21" fmla="*/ 105 h 588"/>
                <a:gd name="T22" fmla="*/ 892 w 901"/>
                <a:gd name="T23" fmla="*/ 147 h 588"/>
                <a:gd name="T24" fmla="*/ 893 w 901"/>
                <a:gd name="T25" fmla="*/ 151 h 588"/>
                <a:gd name="T26" fmla="*/ 895 w 901"/>
                <a:gd name="T27" fmla="*/ 167 h 588"/>
                <a:gd name="T28" fmla="*/ 896 w 901"/>
                <a:gd name="T29" fmla="*/ 172 h 588"/>
                <a:gd name="T30" fmla="*/ 897 w 901"/>
                <a:gd name="T31" fmla="*/ 187 h 588"/>
                <a:gd name="T32" fmla="*/ 898 w 901"/>
                <a:gd name="T33" fmla="*/ 194 h 588"/>
                <a:gd name="T34" fmla="*/ 899 w 901"/>
                <a:gd name="T35" fmla="*/ 210 h 588"/>
                <a:gd name="T36" fmla="*/ 899 w 901"/>
                <a:gd name="T37" fmla="*/ 214 h 588"/>
                <a:gd name="T38" fmla="*/ 901 w 901"/>
                <a:gd name="T39" fmla="*/ 256 h 588"/>
                <a:gd name="T40" fmla="*/ 901 w 901"/>
                <a:gd name="T41" fmla="*/ 261 h 588"/>
                <a:gd name="T42" fmla="*/ 901 w 901"/>
                <a:gd name="T43" fmla="*/ 276 h 588"/>
                <a:gd name="T44" fmla="*/ 901 w 901"/>
                <a:gd name="T45" fmla="*/ 282 h 588"/>
                <a:gd name="T46" fmla="*/ 901 w 901"/>
                <a:gd name="T47" fmla="*/ 297 h 588"/>
                <a:gd name="T48" fmla="*/ 900 w 901"/>
                <a:gd name="T49" fmla="*/ 304 h 588"/>
                <a:gd name="T50" fmla="*/ 900 w 901"/>
                <a:gd name="T51" fmla="*/ 318 h 588"/>
                <a:gd name="T52" fmla="*/ 899 w 901"/>
                <a:gd name="T53" fmla="*/ 325 h 588"/>
                <a:gd name="T54" fmla="*/ 898 w 901"/>
                <a:gd name="T55" fmla="*/ 342 h 588"/>
                <a:gd name="T56" fmla="*/ 898 w 901"/>
                <a:gd name="T57" fmla="*/ 345 h 588"/>
                <a:gd name="T58" fmla="*/ 896 w 901"/>
                <a:gd name="T59" fmla="*/ 366 h 588"/>
                <a:gd name="T60" fmla="*/ 895 w 901"/>
                <a:gd name="T61" fmla="*/ 372 h 588"/>
                <a:gd name="T62" fmla="*/ 893 w 901"/>
                <a:gd name="T63" fmla="*/ 387 h 588"/>
                <a:gd name="T64" fmla="*/ 892 w 901"/>
                <a:gd name="T65" fmla="*/ 395 h 588"/>
                <a:gd name="T66" fmla="*/ 890 w 901"/>
                <a:gd name="T67" fmla="*/ 407 h 588"/>
                <a:gd name="T68" fmla="*/ 889 w 901"/>
                <a:gd name="T69" fmla="*/ 416 h 588"/>
                <a:gd name="T70" fmla="*/ 887 w 901"/>
                <a:gd name="T71" fmla="*/ 428 h 588"/>
                <a:gd name="T72" fmla="*/ 885 w 901"/>
                <a:gd name="T73" fmla="*/ 436 h 588"/>
                <a:gd name="T74" fmla="*/ 883 w 901"/>
                <a:gd name="T75" fmla="*/ 450 h 588"/>
                <a:gd name="T76" fmla="*/ 881 w 901"/>
                <a:gd name="T77" fmla="*/ 457 h 588"/>
                <a:gd name="T78" fmla="*/ 876 w 901"/>
                <a:gd name="T79" fmla="*/ 477 h 588"/>
                <a:gd name="T80" fmla="*/ 875 w 901"/>
                <a:gd name="T81" fmla="*/ 483 h 588"/>
                <a:gd name="T82" fmla="*/ 871 w 901"/>
                <a:gd name="T83" fmla="*/ 497 h 588"/>
                <a:gd name="T84" fmla="*/ 869 w 901"/>
                <a:gd name="T85" fmla="*/ 506 h 588"/>
                <a:gd name="T86" fmla="*/ 866 w 901"/>
                <a:gd name="T87" fmla="*/ 518 h 588"/>
                <a:gd name="T88" fmla="*/ 864 w 901"/>
                <a:gd name="T89" fmla="*/ 527 h 588"/>
                <a:gd name="T90" fmla="*/ 859 w 901"/>
                <a:gd name="T91" fmla="*/ 539 h 588"/>
                <a:gd name="T92" fmla="*/ 857 w 901"/>
                <a:gd name="T93" fmla="*/ 548 h 588"/>
                <a:gd name="T94" fmla="*/ 853 w 901"/>
                <a:gd name="T95" fmla="*/ 559 h 588"/>
                <a:gd name="T96" fmla="*/ 850 w 901"/>
                <a:gd name="T97" fmla="*/ 568 h 588"/>
                <a:gd name="T98" fmla="*/ 844 w 901"/>
                <a:gd name="T99" fmla="*/ 584 h 588"/>
                <a:gd name="T100" fmla="*/ 842 w 901"/>
                <a:gd name="T101" fmla="*/ 588 h 588"/>
                <a:gd name="T102" fmla="*/ 0 w 901"/>
                <a:gd name="T103" fmla="*/ 270 h 588"/>
                <a:gd name="T104" fmla="*/ 859 w 901"/>
                <a:gd name="T105" fmla="*/ 0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1" h="588">
                  <a:moveTo>
                    <a:pt x="859" y="0"/>
                  </a:moveTo>
                  <a:lnTo>
                    <a:pt x="866" y="19"/>
                  </a:lnTo>
                  <a:lnTo>
                    <a:pt x="866" y="21"/>
                  </a:lnTo>
                  <a:lnTo>
                    <a:pt x="871" y="40"/>
                  </a:lnTo>
                  <a:lnTo>
                    <a:pt x="872" y="44"/>
                  </a:lnTo>
                  <a:lnTo>
                    <a:pt x="876" y="60"/>
                  </a:lnTo>
                  <a:lnTo>
                    <a:pt x="877" y="64"/>
                  </a:lnTo>
                  <a:lnTo>
                    <a:pt x="881" y="80"/>
                  </a:lnTo>
                  <a:lnTo>
                    <a:pt x="882" y="85"/>
                  </a:lnTo>
                  <a:lnTo>
                    <a:pt x="885" y="103"/>
                  </a:lnTo>
                  <a:lnTo>
                    <a:pt x="886" y="105"/>
                  </a:lnTo>
                  <a:lnTo>
                    <a:pt x="892" y="147"/>
                  </a:lnTo>
                  <a:lnTo>
                    <a:pt x="893" y="151"/>
                  </a:lnTo>
                  <a:lnTo>
                    <a:pt x="895" y="167"/>
                  </a:lnTo>
                  <a:lnTo>
                    <a:pt x="896" y="172"/>
                  </a:lnTo>
                  <a:lnTo>
                    <a:pt x="897" y="187"/>
                  </a:lnTo>
                  <a:lnTo>
                    <a:pt x="898" y="194"/>
                  </a:lnTo>
                  <a:lnTo>
                    <a:pt x="899" y="210"/>
                  </a:lnTo>
                  <a:lnTo>
                    <a:pt x="899" y="214"/>
                  </a:lnTo>
                  <a:lnTo>
                    <a:pt x="901" y="256"/>
                  </a:lnTo>
                  <a:lnTo>
                    <a:pt x="901" y="261"/>
                  </a:lnTo>
                  <a:lnTo>
                    <a:pt x="901" y="276"/>
                  </a:lnTo>
                  <a:lnTo>
                    <a:pt x="901" y="282"/>
                  </a:lnTo>
                  <a:lnTo>
                    <a:pt x="901" y="297"/>
                  </a:lnTo>
                  <a:lnTo>
                    <a:pt x="900" y="304"/>
                  </a:lnTo>
                  <a:lnTo>
                    <a:pt x="900" y="318"/>
                  </a:lnTo>
                  <a:lnTo>
                    <a:pt x="899" y="325"/>
                  </a:lnTo>
                  <a:lnTo>
                    <a:pt x="898" y="342"/>
                  </a:lnTo>
                  <a:lnTo>
                    <a:pt x="898" y="345"/>
                  </a:lnTo>
                  <a:lnTo>
                    <a:pt x="896" y="366"/>
                  </a:lnTo>
                  <a:lnTo>
                    <a:pt x="895" y="372"/>
                  </a:lnTo>
                  <a:lnTo>
                    <a:pt x="893" y="387"/>
                  </a:lnTo>
                  <a:lnTo>
                    <a:pt x="892" y="395"/>
                  </a:lnTo>
                  <a:lnTo>
                    <a:pt x="890" y="407"/>
                  </a:lnTo>
                  <a:lnTo>
                    <a:pt x="889" y="416"/>
                  </a:lnTo>
                  <a:lnTo>
                    <a:pt x="887" y="428"/>
                  </a:lnTo>
                  <a:lnTo>
                    <a:pt x="885" y="436"/>
                  </a:lnTo>
                  <a:lnTo>
                    <a:pt x="883" y="450"/>
                  </a:lnTo>
                  <a:lnTo>
                    <a:pt x="881" y="457"/>
                  </a:lnTo>
                  <a:lnTo>
                    <a:pt x="876" y="477"/>
                  </a:lnTo>
                  <a:lnTo>
                    <a:pt x="875" y="483"/>
                  </a:lnTo>
                  <a:lnTo>
                    <a:pt x="871" y="497"/>
                  </a:lnTo>
                  <a:lnTo>
                    <a:pt x="869" y="506"/>
                  </a:lnTo>
                  <a:lnTo>
                    <a:pt x="866" y="518"/>
                  </a:lnTo>
                  <a:lnTo>
                    <a:pt x="864" y="527"/>
                  </a:lnTo>
                  <a:lnTo>
                    <a:pt x="859" y="539"/>
                  </a:lnTo>
                  <a:lnTo>
                    <a:pt x="857" y="548"/>
                  </a:lnTo>
                  <a:lnTo>
                    <a:pt x="853" y="559"/>
                  </a:lnTo>
                  <a:lnTo>
                    <a:pt x="850" y="568"/>
                  </a:lnTo>
                  <a:lnTo>
                    <a:pt x="844" y="584"/>
                  </a:lnTo>
                  <a:lnTo>
                    <a:pt x="842" y="588"/>
                  </a:lnTo>
                  <a:lnTo>
                    <a:pt x="0" y="270"/>
                  </a:lnTo>
                  <a:lnTo>
                    <a:pt x="859" y="0"/>
                  </a:lnTo>
                  <a:close/>
                </a:path>
              </a:pathLst>
            </a:custGeom>
            <a:solidFill>
              <a:schemeClr val="tx1">
                <a:alpha val="41000"/>
              </a:schemeClr>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14" name="Freeform 15">
              <a:extLst>
                <a:ext uri="{FF2B5EF4-FFF2-40B4-BE49-F238E27FC236}">
                  <a16:creationId xmlns="" xmlns:a16="http://schemas.microsoft.com/office/drawing/2014/main" id="{3ED09C4E-7021-6340-8C4A-91F6D54E5482}"/>
                </a:ext>
              </a:extLst>
            </p:cNvPr>
            <p:cNvSpPr>
              <a:spLocks/>
            </p:cNvSpPr>
            <p:nvPr/>
          </p:nvSpPr>
          <p:spPr bwMode="auto">
            <a:xfrm>
              <a:off x="10074274" y="4327525"/>
              <a:ext cx="1336675" cy="1308100"/>
            </a:xfrm>
            <a:custGeom>
              <a:avLst/>
              <a:gdLst>
                <a:gd name="T0" fmla="*/ 0 w 842"/>
                <a:gd name="T1" fmla="*/ 0 h 824"/>
                <a:gd name="T2" fmla="*/ 842 w 842"/>
                <a:gd name="T3" fmla="*/ 318 h 824"/>
                <a:gd name="T4" fmla="*/ 834 w 842"/>
                <a:gd name="T5" fmla="*/ 340 h 824"/>
                <a:gd name="T6" fmla="*/ 830 w 842"/>
                <a:gd name="T7" fmla="*/ 348 h 824"/>
                <a:gd name="T8" fmla="*/ 825 w 842"/>
                <a:gd name="T9" fmla="*/ 361 h 824"/>
                <a:gd name="T10" fmla="*/ 821 w 842"/>
                <a:gd name="T11" fmla="*/ 371 h 824"/>
                <a:gd name="T12" fmla="*/ 815 w 842"/>
                <a:gd name="T13" fmla="*/ 382 h 824"/>
                <a:gd name="T14" fmla="*/ 810 w 842"/>
                <a:gd name="T15" fmla="*/ 392 h 824"/>
                <a:gd name="T16" fmla="*/ 806 w 842"/>
                <a:gd name="T17" fmla="*/ 403 h 824"/>
                <a:gd name="T18" fmla="*/ 800 w 842"/>
                <a:gd name="T19" fmla="*/ 412 h 824"/>
                <a:gd name="T20" fmla="*/ 795 w 842"/>
                <a:gd name="T21" fmla="*/ 423 h 824"/>
                <a:gd name="T22" fmla="*/ 790 w 842"/>
                <a:gd name="T23" fmla="*/ 433 h 824"/>
                <a:gd name="T24" fmla="*/ 783 w 842"/>
                <a:gd name="T25" fmla="*/ 443 h 824"/>
                <a:gd name="T26" fmla="*/ 779 w 842"/>
                <a:gd name="T27" fmla="*/ 452 h 824"/>
                <a:gd name="T28" fmla="*/ 773 w 842"/>
                <a:gd name="T29" fmla="*/ 463 h 824"/>
                <a:gd name="T30" fmla="*/ 767 w 842"/>
                <a:gd name="T31" fmla="*/ 471 h 824"/>
                <a:gd name="T32" fmla="*/ 761 w 842"/>
                <a:gd name="T33" fmla="*/ 482 h 824"/>
                <a:gd name="T34" fmla="*/ 756 w 842"/>
                <a:gd name="T35" fmla="*/ 489 h 824"/>
                <a:gd name="T36" fmla="*/ 748 w 842"/>
                <a:gd name="T37" fmla="*/ 501 h 824"/>
                <a:gd name="T38" fmla="*/ 744 w 842"/>
                <a:gd name="T39" fmla="*/ 509 h 824"/>
                <a:gd name="T40" fmla="*/ 735 w 842"/>
                <a:gd name="T41" fmla="*/ 519 h 824"/>
                <a:gd name="T42" fmla="*/ 731 w 842"/>
                <a:gd name="T43" fmla="*/ 526 h 824"/>
                <a:gd name="T44" fmla="*/ 722 w 842"/>
                <a:gd name="T45" fmla="*/ 537 h 824"/>
                <a:gd name="T46" fmla="*/ 718 w 842"/>
                <a:gd name="T47" fmla="*/ 544 h 824"/>
                <a:gd name="T48" fmla="*/ 708 w 842"/>
                <a:gd name="T49" fmla="*/ 556 h 824"/>
                <a:gd name="T50" fmla="*/ 704 w 842"/>
                <a:gd name="T51" fmla="*/ 561 h 824"/>
                <a:gd name="T52" fmla="*/ 695 w 842"/>
                <a:gd name="T53" fmla="*/ 573 h 824"/>
                <a:gd name="T54" fmla="*/ 690 w 842"/>
                <a:gd name="T55" fmla="*/ 578 h 824"/>
                <a:gd name="T56" fmla="*/ 681 w 842"/>
                <a:gd name="T57" fmla="*/ 590 h 824"/>
                <a:gd name="T58" fmla="*/ 676 w 842"/>
                <a:gd name="T59" fmla="*/ 594 h 824"/>
                <a:gd name="T60" fmla="*/ 666 w 842"/>
                <a:gd name="T61" fmla="*/ 607 h 824"/>
                <a:gd name="T62" fmla="*/ 661 w 842"/>
                <a:gd name="T63" fmla="*/ 610 h 824"/>
                <a:gd name="T64" fmla="*/ 650 w 842"/>
                <a:gd name="T65" fmla="*/ 623 h 824"/>
                <a:gd name="T66" fmla="*/ 646 w 842"/>
                <a:gd name="T67" fmla="*/ 626 h 824"/>
                <a:gd name="T68" fmla="*/ 635 w 842"/>
                <a:gd name="T69" fmla="*/ 639 h 824"/>
                <a:gd name="T70" fmla="*/ 632 w 842"/>
                <a:gd name="T71" fmla="*/ 642 h 824"/>
                <a:gd name="T72" fmla="*/ 619 w 842"/>
                <a:gd name="T73" fmla="*/ 654 h 824"/>
                <a:gd name="T74" fmla="*/ 617 w 842"/>
                <a:gd name="T75" fmla="*/ 657 h 824"/>
                <a:gd name="T76" fmla="*/ 603 w 842"/>
                <a:gd name="T77" fmla="*/ 669 h 824"/>
                <a:gd name="T78" fmla="*/ 601 w 842"/>
                <a:gd name="T79" fmla="*/ 671 h 824"/>
                <a:gd name="T80" fmla="*/ 586 w 842"/>
                <a:gd name="T81" fmla="*/ 684 h 824"/>
                <a:gd name="T82" fmla="*/ 583 w 842"/>
                <a:gd name="T83" fmla="*/ 686 h 824"/>
                <a:gd name="T84" fmla="*/ 568 w 842"/>
                <a:gd name="T85" fmla="*/ 698 h 824"/>
                <a:gd name="T86" fmla="*/ 567 w 842"/>
                <a:gd name="T87" fmla="*/ 699 h 824"/>
                <a:gd name="T88" fmla="*/ 551 w 842"/>
                <a:gd name="T89" fmla="*/ 712 h 824"/>
                <a:gd name="T90" fmla="*/ 550 w 842"/>
                <a:gd name="T91" fmla="*/ 713 h 824"/>
                <a:gd name="T92" fmla="*/ 534 w 842"/>
                <a:gd name="T93" fmla="*/ 725 h 824"/>
                <a:gd name="T94" fmla="*/ 533 w 842"/>
                <a:gd name="T95" fmla="*/ 726 h 824"/>
                <a:gd name="T96" fmla="*/ 516 w 842"/>
                <a:gd name="T97" fmla="*/ 737 h 824"/>
                <a:gd name="T98" fmla="*/ 515 w 842"/>
                <a:gd name="T99" fmla="*/ 738 h 824"/>
                <a:gd name="T100" fmla="*/ 498 w 842"/>
                <a:gd name="T101" fmla="*/ 750 h 824"/>
                <a:gd name="T102" fmla="*/ 497 w 842"/>
                <a:gd name="T103" fmla="*/ 750 h 824"/>
                <a:gd name="T104" fmla="*/ 480 w 842"/>
                <a:gd name="T105" fmla="*/ 762 h 824"/>
                <a:gd name="T106" fmla="*/ 479 w 842"/>
                <a:gd name="T107" fmla="*/ 762 h 824"/>
                <a:gd name="T108" fmla="*/ 460 w 842"/>
                <a:gd name="T109" fmla="*/ 774 h 824"/>
                <a:gd name="T110" fmla="*/ 460 w 842"/>
                <a:gd name="T111" fmla="*/ 774 h 824"/>
                <a:gd name="T112" fmla="*/ 413 w 842"/>
                <a:gd name="T113" fmla="*/ 800 h 824"/>
                <a:gd name="T114" fmla="*/ 363 w 842"/>
                <a:gd name="T115" fmla="*/ 824 h 824"/>
                <a:gd name="T116" fmla="*/ 0 w 842"/>
                <a:gd name="T117"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2" h="824">
                  <a:moveTo>
                    <a:pt x="0" y="0"/>
                  </a:moveTo>
                  <a:lnTo>
                    <a:pt x="842" y="318"/>
                  </a:lnTo>
                  <a:lnTo>
                    <a:pt x="834" y="340"/>
                  </a:lnTo>
                  <a:lnTo>
                    <a:pt x="830" y="348"/>
                  </a:lnTo>
                  <a:lnTo>
                    <a:pt x="825" y="361"/>
                  </a:lnTo>
                  <a:lnTo>
                    <a:pt x="821" y="371"/>
                  </a:lnTo>
                  <a:lnTo>
                    <a:pt x="815" y="382"/>
                  </a:lnTo>
                  <a:lnTo>
                    <a:pt x="810" y="392"/>
                  </a:lnTo>
                  <a:lnTo>
                    <a:pt x="806" y="403"/>
                  </a:lnTo>
                  <a:lnTo>
                    <a:pt x="800" y="412"/>
                  </a:lnTo>
                  <a:lnTo>
                    <a:pt x="795" y="423"/>
                  </a:lnTo>
                  <a:lnTo>
                    <a:pt x="790" y="433"/>
                  </a:lnTo>
                  <a:lnTo>
                    <a:pt x="783" y="443"/>
                  </a:lnTo>
                  <a:lnTo>
                    <a:pt x="779" y="452"/>
                  </a:lnTo>
                  <a:lnTo>
                    <a:pt x="773" y="463"/>
                  </a:lnTo>
                  <a:lnTo>
                    <a:pt x="767" y="471"/>
                  </a:lnTo>
                  <a:lnTo>
                    <a:pt x="761" y="482"/>
                  </a:lnTo>
                  <a:lnTo>
                    <a:pt x="756" y="489"/>
                  </a:lnTo>
                  <a:lnTo>
                    <a:pt x="748" y="501"/>
                  </a:lnTo>
                  <a:lnTo>
                    <a:pt x="744" y="509"/>
                  </a:lnTo>
                  <a:lnTo>
                    <a:pt x="735" y="519"/>
                  </a:lnTo>
                  <a:lnTo>
                    <a:pt x="731" y="526"/>
                  </a:lnTo>
                  <a:lnTo>
                    <a:pt x="722" y="537"/>
                  </a:lnTo>
                  <a:lnTo>
                    <a:pt x="718" y="544"/>
                  </a:lnTo>
                  <a:lnTo>
                    <a:pt x="708" y="556"/>
                  </a:lnTo>
                  <a:lnTo>
                    <a:pt x="704" y="561"/>
                  </a:lnTo>
                  <a:lnTo>
                    <a:pt x="695" y="573"/>
                  </a:lnTo>
                  <a:lnTo>
                    <a:pt x="690" y="578"/>
                  </a:lnTo>
                  <a:lnTo>
                    <a:pt x="681" y="590"/>
                  </a:lnTo>
                  <a:lnTo>
                    <a:pt x="676" y="594"/>
                  </a:lnTo>
                  <a:lnTo>
                    <a:pt x="666" y="607"/>
                  </a:lnTo>
                  <a:lnTo>
                    <a:pt x="661" y="610"/>
                  </a:lnTo>
                  <a:lnTo>
                    <a:pt x="650" y="623"/>
                  </a:lnTo>
                  <a:lnTo>
                    <a:pt x="646" y="626"/>
                  </a:lnTo>
                  <a:lnTo>
                    <a:pt x="635" y="639"/>
                  </a:lnTo>
                  <a:lnTo>
                    <a:pt x="632" y="642"/>
                  </a:lnTo>
                  <a:lnTo>
                    <a:pt x="619" y="654"/>
                  </a:lnTo>
                  <a:lnTo>
                    <a:pt x="617" y="657"/>
                  </a:lnTo>
                  <a:lnTo>
                    <a:pt x="603" y="669"/>
                  </a:lnTo>
                  <a:lnTo>
                    <a:pt x="601" y="671"/>
                  </a:lnTo>
                  <a:lnTo>
                    <a:pt x="586" y="684"/>
                  </a:lnTo>
                  <a:lnTo>
                    <a:pt x="583" y="686"/>
                  </a:lnTo>
                  <a:lnTo>
                    <a:pt x="568" y="698"/>
                  </a:lnTo>
                  <a:lnTo>
                    <a:pt x="567" y="699"/>
                  </a:lnTo>
                  <a:lnTo>
                    <a:pt x="551" y="712"/>
                  </a:lnTo>
                  <a:lnTo>
                    <a:pt x="550" y="713"/>
                  </a:lnTo>
                  <a:lnTo>
                    <a:pt x="534" y="725"/>
                  </a:lnTo>
                  <a:lnTo>
                    <a:pt x="533" y="726"/>
                  </a:lnTo>
                  <a:lnTo>
                    <a:pt x="516" y="737"/>
                  </a:lnTo>
                  <a:lnTo>
                    <a:pt x="515" y="738"/>
                  </a:lnTo>
                  <a:lnTo>
                    <a:pt x="498" y="750"/>
                  </a:lnTo>
                  <a:lnTo>
                    <a:pt x="497" y="750"/>
                  </a:lnTo>
                  <a:lnTo>
                    <a:pt x="480" y="762"/>
                  </a:lnTo>
                  <a:lnTo>
                    <a:pt x="479" y="762"/>
                  </a:lnTo>
                  <a:lnTo>
                    <a:pt x="460" y="774"/>
                  </a:lnTo>
                  <a:lnTo>
                    <a:pt x="460" y="774"/>
                  </a:lnTo>
                  <a:lnTo>
                    <a:pt x="413" y="800"/>
                  </a:lnTo>
                  <a:lnTo>
                    <a:pt x="363" y="824"/>
                  </a:lnTo>
                  <a:lnTo>
                    <a:pt x="0" y="0"/>
                  </a:lnTo>
                  <a:close/>
                </a:path>
              </a:pathLst>
            </a:custGeom>
            <a:solidFill>
              <a:schemeClr val="tx1">
                <a:alpha val="32000"/>
              </a:schemeClr>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grpSp>
          <p:nvGrpSpPr>
            <p:cNvPr id="315" name="Group 139">
              <a:extLst>
                <a:ext uri="{FF2B5EF4-FFF2-40B4-BE49-F238E27FC236}">
                  <a16:creationId xmlns="" xmlns:a16="http://schemas.microsoft.com/office/drawing/2014/main" id="{061AF9C8-118D-1B42-9DA4-4AB4736FF6B4}"/>
                </a:ext>
              </a:extLst>
            </p:cNvPr>
            <p:cNvGrpSpPr/>
            <p:nvPr/>
          </p:nvGrpSpPr>
          <p:grpSpPr>
            <a:xfrm>
              <a:off x="5441949" y="1524000"/>
              <a:ext cx="3182938" cy="2933700"/>
              <a:chOff x="4951412" y="1143000"/>
              <a:chExt cx="3182938" cy="2933700"/>
            </a:xfrm>
            <a:solidFill>
              <a:schemeClr val="tx1">
                <a:alpha val="17000"/>
              </a:schemeClr>
            </a:solidFill>
          </p:grpSpPr>
          <p:sp>
            <p:nvSpPr>
              <p:cNvPr id="368" name="Rectangle 16">
                <a:extLst>
                  <a:ext uri="{FF2B5EF4-FFF2-40B4-BE49-F238E27FC236}">
                    <a16:creationId xmlns="" xmlns:a16="http://schemas.microsoft.com/office/drawing/2014/main" id="{30DA3304-6E92-E449-A52C-D2F7FAB8A734}"/>
                  </a:ext>
                </a:extLst>
              </p:cNvPr>
              <p:cNvSpPr>
                <a:spLocks noChangeArrowheads="1"/>
              </p:cNvSpPr>
              <p:nvPr/>
            </p:nvSpPr>
            <p:spPr bwMode="auto">
              <a:xfrm>
                <a:off x="4951412" y="3568700"/>
                <a:ext cx="3182938" cy="508000"/>
              </a:xfrm>
              <a:prstGeom prst="rect">
                <a:avLst/>
              </a:prstGeom>
              <a:grpFill/>
              <a:ln w="0">
                <a:noFill/>
                <a:prstDash val="solid"/>
                <a:miter lim="800000"/>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69" name="Rectangle 17">
                <a:extLst>
                  <a:ext uri="{FF2B5EF4-FFF2-40B4-BE49-F238E27FC236}">
                    <a16:creationId xmlns="" xmlns:a16="http://schemas.microsoft.com/office/drawing/2014/main" id="{BB300148-EFA6-F144-A985-B2B0EB722A30}"/>
                  </a:ext>
                </a:extLst>
              </p:cNvPr>
              <p:cNvSpPr>
                <a:spLocks noChangeArrowheads="1"/>
              </p:cNvSpPr>
              <p:nvPr/>
            </p:nvSpPr>
            <p:spPr bwMode="auto">
              <a:xfrm>
                <a:off x="4951412" y="1143000"/>
                <a:ext cx="565150" cy="2328862"/>
              </a:xfrm>
              <a:prstGeom prst="rect">
                <a:avLst/>
              </a:prstGeom>
              <a:grpFill/>
              <a:ln w="0">
                <a:noFill/>
                <a:prstDash val="solid"/>
                <a:miter lim="800000"/>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70" name="Rectangle 18">
                <a:extLst>
                  <a:ext uri="{FF2B5EF4-FFF2-40B4-BE49-F238E27FC236}">
                    <a16:creationId xmlns="" xmlns:a16="http://schemas.microsoft.com/office/drawing/2014/main" id="{8B82BC40-CCFF-8A43-8F49-2BFBF4DB7E58}"/>
                  </a:ext>
                </a:extLst>
              </p:cNvPr>
              <p:cNvSpPr>
                <a:spLocks noChangeArrowheads="1"/>
              </p:cNvSpPr>
              <p:nvPr/>
            </p:nvSpPr>
            <p:spPr bwMode="auto">
              <a:xfrm>
                <a:off x="5605462" y="2020888"/>
                <a:ext cx="566738" cy="1450975"/>
              </a:xfrm>
              <a:prstGeom prst="rect">
                <a:avLst/>
              </a:prstGeom>
              <a:grpFill/>
              <a:ln w="0">
                <a:noFill/>
                <a:prstDash val="solid"/>
                <a:miter lim="800000"/>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71" name="Rectangle 19">
                <a:extLst>
                  <a:ext uri="{FF2B5EF4-FFF2-40B4-BE49-F238E27FC236}">
                    <a16:creationId xmlns="" xmlns:a16="http://schemas.microsoft.com/office/drawing/2014/main" id="{F50D3602-15D7-4A46-AAF8-70180AF98A70}"/>
                  </a:ext>
                </a:extLst>
              </p:cNvPr>
              <p:cNvSpPr>
                <a:spLocks noChangeArrowheads="1"/>
              </p:cNvSpPr>
              <p:nvPr/>
            </p:nvSpPr>
            <p:spPr bwMode="auto">
              <a:xfrm>
                <a:off x="6259512" y="2513013"/>
                <a:ext cx="565150" cy="958850"/>
              </a:xfrm>
              <a:prstGeom prst="rect">
                <a:avLst/>
              </a:prstGeom>
              <a:grpFill/>
              <a:ln w="0">
                <a:noFill/>
                <a:prstDash val="solid"/>
                <a:miter lim="800000"/>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72" name="Rectangle 20">
                <a:extLst>
                  <a:ext uri="{FF2B5EF4-FFF2-40B4-BE49-F238E27FC236}">
                    <a16:creationId xmlns="" xmlns:a16="http://schemas.microsoft.com/office/drawing/2014/main" id="{C18BBB5E-8718-3240-BAB6-DCA7049CEE25}"/>
                  </a:ext>
                </a:extLst>
              </p:cNvPr>
              <p:cNvSpPr>
                <a:spLocks noChangeArrowheads="1"/>
              </p:cNvSpPr>
              <p:nvPr/>
            </p:nvSpPr>
            <p:spPr bwMode="auto">
              <a:xfrm>
                <a:off x="6913562" y="2063750"/>
                <a:ext cx="566738" cy="1408112"/>
              </a:xfrm>
              <a:prstGeom prst="rect">
                <a:avLst/>
              </a:prstGeom>
              <a:grpFill/>
              <a:ln w="0">
                <a:noFill/>
                <a:prstDash val="solid"/>
                <a:miter lim="800000"/>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73" name="Rectangle 21">
                <a:extLst>
                  <a:ext uri="{FF2B5EF4-FFF2-40B4-BE49-F238E27FC236}">
                    <a16:creationId xmlns="" xmlns:a16="http://schemas.microsoft.com/office/drawing/2014/main" id="{86D9E470-EC3A-F64F-8406-CDCBBC086F76}"/>
                  </a:ext>
                </a:extLst>
              </p:cNvPr>
              <p:cNvSpPr>
                <a:spLocks noChangeArrowheads="1"/>
              </p:cNvSpPr>
              <p:nvPr/>
            </p:nvSpPr>
            <p:spPr bwMode="auto">
              <a:xfrm>
                <a:off x="7569200" y="2463800"/>
                <a:ext cx="565150" cy="1008062"/>
              </a:xfrm>
              <a:prstGeom prst="rect">
                <a:avLst/>
              </a:prstGeom>
              <a:grpFill/>
              <a:ln w="0">
                <a:noFill/>
                <a:prstDash val="solid"/>
                <a:miter lim="800000"/>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grpSp>
        <p:grpSp>
          <p:nvGrpSpPr>
            <p:cNvPr id="316" name="Group 140">
              <a:extLst>
                <a:ext uri="{FF2B5EF4-FFF2-40B4-BE49-F238E27FC236}">
                  <a16:creationId xmlns="" xmlns:a16="http://schemas.microsoft.com/office/drawing/2014/main" id="{F68AC31B-E7B4-1943-87B1-04E9D03CBBC5}"/>
                </a:ext>
              </a:extLst>
            </p:cNvPr>
            <p:cNvGrpSpPr/>
            <p:nvPr/>
          </p:nvGrpSpPr>
          <p:grpSpPr>
            <a:xfrm>
              <a:off x="7423149" y="2133600"/>
              <a:ext cx="2117725" cy="3279774"/>
              <a:chOff x="6613525" y="1998663"/>
              <a:chExt cx="2117725" cy="3279774"/>
            </a:xfrm>
          </p:grpSpPr>
          <p:sp>
            <p:nvSpPr>
              <p:cNvPr id="326" name="Rectangle 22">
                <a:extLst>
                  <a:ext uri="{FF2B5EF4-FFF2-40B4-BE49-F238E27FC236}">
                    <a16:creationId xmlns="" xmlns:a16="http://schemas.microsoft.com/office/drawing/2014/main" id="{B73F13CE-6EBF-4342-BEF9-50772C3821E4}"/>
                  </a:ext>
                </a:extLst>
              </p:cNvPr>
              <p:cNvSpPr>
                <a:spLocks noChangeArrowheads="1"/>
              </p:cNvSpPr>
              <p:nvPr/>
            </p:nvSpPr>
            <p:spPr bwMode="auto">
              <a:xfrm>
                <a:off x="6613525" y="1998663"/>
                <a:ext cx="2117725" cy="1939925"/>
              </a:xfrm>
              <a:prstGeom prst="rect">
                <a:avLst/>
              </a:prstGeom>
              <a:solidFill>
                <a:schemeClr val="accent4">
                  <a:lumMod val="75000"/>
                </a:schemeClr>
              </a:solidFill>
              <a:ln w="0">
                <a:noFill/>
                <a:prstDash val="solid"/>
                <a:miter lim="800000"/>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grpSp>
            <p:nvGrpSpPr>
              <p:cNvPr id="327" name="Group 151">
                <a:extLst>
                  <a:ext uri="{FF2B5EF4-FFF2-40B4-BE49-F238E27FC236}">
                    <a16:creationId xmlns="" xmlns:a16="http://schemas.microsoft.com/office/drawing/2014/main" id="{0BEB5B26-4E7D-F64E-AF6E-9E6B92C88F53}"/>
                  </a:ext>
                </a:extLst>
              </p:cNvPr>
              <p:cNvGrpSpPr/>
              <p:nvPr/>
            </p:nvGrpSpPr>
            <p:grpSpPr>
              <a:xfrm>
                <a:off x="6807200" y="2208213"/>
                <a:ext cx="1728788" cy="414337"/>
                <a:chOff x="6807200" y="2208213"/>
                <a:chExt cx="1728788" cy="414337"/>
              </a:xfrm>
            </p:grpSpPr>
            <p:sp>
              <p:nvSpPr>
                <p:cNvPr id="363" name="Rectangle 23">
                  <a:extLst>
                    <a:ext uri="{FF2B5EF4-FFF2-40B4-BE49-F238E27FC236}">
                      <a16:creationId xmlns="" xmlns:a16="http://schemas.microsoft.com/office/drawing/2014/main" id="{462A2D6E-22C1-EE48-B27C-F4D444E631C4}"/>
                    </a:ext>
                  </a:extLst>
                </p:cNvPr>
                <p:cNvSpPr>
                  <a:spLocks noChangeArrowheads="1"/>
                </p:cNvSpPr>
                <p:nvPr/>
              </p:nvSpPr>
              <p:spPr bwMode="auto">
                <a:xfrm>
                  <a:off x="7158037" y="2208213"/>
                  <a:ext cx="1028700" cy="47625"/>
                </a:xfrm>
                <a:prstGeom prst="rect">
                  <a:avLst/>
                </a:prstGeom>
                <a:solidFill>
                  <a:schemeClr val="accent1"/>
                </a:solidFill>
                <a:ln w="0">
                  <a:noFill/>
                  <a:prstDash val="solid"/>
                  <a:miter lim="800000"/>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64" name="Rectangle 24">
                  <a:extLst>
                    <a:ext uri="{FF2B5EF4-FFF2-40B4-BE49-F238E27FC236}">
                      <a16:creationId xmlns="" xmlns:a16="http://schemas.microsoft.com/office/drawing/2014/main" id="{44292FA8-8934-AF45-9725-316840EFA7E8}"/>
                    </a:ext>
                  </a:extLst>
                </p:cNvPr>
                <p:cNvSpPr>
                  <a:spLocks noChangeArrowheads="1"/>
                </p:cNvSpPr>
                <p:nvPr/>
              </p:nvSpPr>
              <p:spPr bwMode="auto">
                <a:xfrm>
                  <a:off x="6807200" y="2324100"/>
                  <a:ext cx="1728788" cy="47625"/>
                </a:xfrm>
                <a:prstGeom prst="rect">
                  <a:avLst/>
                </a:prstGeom>
                <a:solidFill>
                  <a:schemeClr val="accent1"/>
                </a:solidFill>
                <a:ln w="0">
                  <a:noFill/>
                  <a:prstDash val="solid"/>
                  <a:miter lim="800000"/>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65" name="Rectangle 25">
                  <a:extLst>
                    <a:ext uri="{FF2B5EF4-FFF2-40B4-BE49-F238E27FC236}">
                      <a16:creationId xmlns="" xmlns:a16="http://schemas.microsoft.com/office/drawing/2014/main" id="{6D11C41E-BFA2-4243-B0DB-4B288B1A5AFF}"/>
                    </a:ext>
                  </a:extLst>
                </p:cNvPr>
                <p:cNvSpPr>
                  <a:spLocks noChangeArrowheads="1"/>
                </p:cNvSpPr>
                <p:nvPr/>
              </p:nvSpPr>
              <p:spPr bwMode="auto">
                <a:xfrm>
                  <a:off x="6807200" y="2408238"/>
                  <a:ext cx="1728788" cy="47625"/>
                </a:xfrm>
                <a:prstGeom prst="rect">
                  <a:avLst/>
                </a:prstGeom>
                <a:solidFill>
                  <a:schemeClr val="accent1"/>
                </a:solidFill>
                <a:ln w="0">
                  <a:noFill/>
                  <a:prstDash val="solid"/>
                  <a:miter lim="800000"/>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66" name="Rectangle 26">
                  <a:extLst>
                    <a:ext uri="{FF2B5EF4-FFF2-40B4-BE49-F238E27FC236}">
                      <a16:creationId xmlns="" xmlns:a16="http://schemas.microsoft.com/office/drawing/2014/main" id="{931C1D11-D3E1-1945-BB34-731A0DDDFC67}"/>
                    </a:ext>
                  </a:extLst>
                </p:cNvPr>
                <p:cNvSpPr>
                  <a:spLocks noChangeArrowheads="1"/>
                </p:cNvSpPr>
                <p:nvPr/>
              </p:nvSpPr>
              <p:spPr bwMode="auto">
                <a:xfrm>
                  <a:off x="6807200" y="2490788"/>
                  <a:ext cx="1728788" cy="47625"/>
                </a:xfrm>
                <a:prstGeom prst="rect">
                  <a:avLst/>
                </a:prstGeom>
                <a:solidFill>
                  <a:schemeClr val="accent1"/>
                </a:solidFill>
                <a:ln w="0">
                  <a:noFill/>
                  <a:prstDash val="solid"/>
                  <a:miter lim="800000"/>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67" name="Rectangle 27">
                  <a:extLst>
                    <a:ext uri="{FF2B5EF4-FFF2-40B4-BE49-F238E27FC236}">
                      <a16:creationId xmlns="" xmlns:a16="http://schemas.microsoft.com/office/drawing/2014/main" id="{E4719431-D414-3F4C-BD67-E454527E9EB8}"/>
                    </a:ext>
                  </a:extLst>
                </p:cNvPr>
                <p:cNvSpPr>
                  <a:spLocks noChangeArrowheads="1"/>
                </p:cNvSpPr>
                <p:nvPr/>
              </p:nvSpPr>
              <p:spPr bwMode="auto">
                <a:xfrm>
                  <a:off x="6807200" y="2574925"/>
                  <a:ext cx="811213" cy="47625"/>
                </a:xfrm>
                <a:prstGeom prst="rect">
                  <a:avLst/>
                </a:prstGeom>
                <a:solidFill>
                  <a:schemeClr val="accent1"/>
                </a:solidFill>
                <a:ln w="0">
                  <a:noFill/>
                  <a:prstDash val="solid"/>
                  <a:miter lim="800000"/>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grpSp>
          <p:sp>
            <p:nvSpPr>
              <p:cNvPr id="328" name="Freeform 28">
                <a:extLst>
                  <a:ext uri="{FF2B5EF4-FFF2-40B4-BE49-F238E27FC236}">
                    <a16:creationId xmlns="" xmlns:a16="http://schemas.microsoft.com/office/drawing/2014/main" id="{5D545548-E4B6-2C4B-99A2-9D25AD596C5B}"/>
                  </a:ext>
                </a:extLst>
              </p:cNvPr>
              <p:cNvSpPr>
                <a:spLocks/>
              </p:cNvSpPr>
              <p:nvPr/>
            </p:nvSpPr>
            <p:spPr bwMode="auto">
              <a:xfrm>
                <a:off x="6613525" y="2686050"/>
                <a:ext cx="2117725" cy="2592387"/>
              </a:xfrm>
              <a:custGeom>
                <a:avLst/>
                <a:gdLst>
                  <a:gd name="T0" fmla="*/ 113 w 1334"/>
                  <a:gd name="T1" fmla="*/ 0 h 1633"/>
                  <a:gd name="T2" fmla="*/ 1219 w 1334"/>
                  <a:gd name="T3" fmla="*/ 0 h 1633"/>
                  <a:gd name="T4" fmla="*/ 1245 w 1334"/>
                  <a:gd name="T5" fmla="*/ 3 h 1633"/>
                  <a:gd name="T6" fmla="*/ 1270 w 1334"/>
                  <a:gd name="T7" fmla="*/ 12 h 1633"/>
                  <a:gd name="T8" fmla="*/ 1291 w 1334"/>
                  <a:gd name="T9" fmla="*/ 25 h 1633"/>
                  <a:gd name="T10" fmla="*/ 1308 w 1334"/>
                  <a:gd name="T11" fmla="*/ 43 h 1633"/>
                  <a:gd name="T12" fmla="*/ 1322 w 1334"/>
                  <a:gd name="T13" fmla="*/ 64 h 1633"/>
                  <a:gd name="T14" fmla="*/ 1331 w 1334"/>
                  <a:gd name="T15" fmla="*/ 88 h 1633"/>
                  <a:gd name="T16" fmla="*/ 1334 w 1334"/>
                  <a:gd name="T17" fmla="*/ 114 h 1633"/>
                  <a:gd name="T18" fmla="*/ 1334 w 1334"/>
                  <a:gd name="T19" fmla="*/ 1519 h 1633"/>
                  <a:gd name="T20" fmla="*/ 1331 w 1334"/>
                  <a:gd name="T21" fmla="*/ 1544 h 1633"/>
                  <a:gd name="T22" fmla="*/ 1322 w 1334"/>
                  <a:gd name="T23" fmla="*/ 1569 h 1633"/>
                  <a:gd name="T24" fmla="*/ 1308 w 1334"/>
                  <a:gd name="T25" fmla="*/ 1590 h 1633"/>
                  <a:gd name="T26" fmla="*/ 1291 w 1334"/>
                  <a:gd name="T27" fmla="*/ 1607 h 1633"/>
                  <a:gd name="T28" fmla="*/ 1270 w 1334"/>
                  <a:gd name="T29" fmla="*/ 1621 h 1633"/>
                  <a:gd name="T30" fmla="*/ 1245 w 1334"/>
                  <a:gd name="T31" fmla="*/ 1630 h 1633"/>
                  <a:gd name="T32" fmla="*/ 1219 w 1334"/>
                  <a:gd name="T33" fmla="*/ 1633 h 1633"/>
                  <a:gd name="T34" fmla="*/ 113 w 1334"/>
                  <a:gd name="T35" fmla="*/ 1633 h 1633"/>
                  <a:gd name="T36" fmla="*/ 87 w 1334"/>
                  <a:gd name="T37" fmla="*/ 1630 h 1633"/>
                  <a:gd name="T38" fmla="*/ 64 w 1334"/>
                  <a:gd name="T39" fmla="*/ 1621 h 1633"/>
                  <a:gd name="T40" fmla="*/ 42 w 1334"/>
                  <a:gd name="T41" fmla="*/ 1607 h 1633"/>
                  <a:gd name="T42" fmla="*/ 24 w 1334"/>
                  <a:gd name="T43" fmla="*/ 1590 h 1633"/>
                  <a:gd name="T44" fmla="*/ 11 w 1334"/>
                  <a:gd name="T45" fmla="*/ 1569 h 1633"/>
                  <a:gd name="T46" fmla="*/ 3 w 1334"/>
                  <a:gd name="T47" fmla="*/ 1544 h 1633"/>
                  <a:gd name="T48" fmla="*/ 0 w 1334"/>
                  <a:gd name="T49" fmla="*/ 1519 h 1633"/>
                  <a:gd name="T50" fmla="*/ 0 w 1334"/>
                  <a:gd name="T51" fmla="*/ 114 h 1633"/>
                  <a:gd name="T52" fmla="*/ 3 w 1334"/>
                  <a:gd name="T53" fmla="*/ 88 h 1633"/>
                  <a:gd name="T54" fmla="*/ 11 w 1334"/>
                  <a:gd name="T55" fmla="*/ 64 h 1633"/>
                  <a:gd name="T56" fmla="*/ 24 w 1334"/>
                  <a:gd name="T57" fmla="*/ 43 h 1633"/>
                  <a:gd name="T58" fmla="*/ 42 w 1334"/>
                  <a:gd name="T59" fmla="*/ 25 h 1633"/>
                  <a:gd name="T60" fmla="*/ 64 w 1334"/>
                  <a:gd name="T61" fmla="*/ 12 h 1633"/>
                  <a:gd name="T62" fmla="*/ 87 w 1334"/>
                  <a:gd name="T63" fmla="*/ 3 h 1633"/>
                  <a:gd name="T64" fmla="*/ 113 w 1334"/>
                  <a:gd name="T65" fmla="*/ 0 h 1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4" h="1633">
                    <a:moveTo>
                      <a:pt x="113" y="0"/>
                    </a:moveTo>
                    <a:lnTo>
                      <a:pt x="1219" y="0"/>
                    </a:lnTo>
                    <a:lnTo>
                      <a:pt x="1245" y="3"/>
                    </a:lnTo>
                    <a:lnTo>
                      <a:pt x="1270" y="12"/>
                    </a:lnTo>
                    <a:lnTo>
                      <a:pt x="1291" y="25"/>
                    </a:lnTo>
                    <a:lnTo>
                      <a:pt x="1308" y="43"/>
                    </a:lnTo>
                    <a:lnTo>
                      <a:pt x="1322" y="64"/>
                    </a:lnTo>
                    <a:lnTo>
                      <a:pt x="1331" y="88"/>
                    </a:lnTo>
                    <a:lnTo>
                      <a:pt x="1334" y="114"/>
                    </a:lnTo>
                    <a:lnTo>
                      <a:pt x="1334" y="1519"/>
                    </a:lnTo>
                    <a:lnTo>
                      <a:pt x="1331" y="1544"/>
                    </a:lnTo>
                    <a:lnTo>
                      <a:pt x="1322" y="1569"/>
                    </a:lnTo>
                    <a:lnTo>
                      <a:pt x="1308" y="1590"/>
                    </a:lnTo>
                    <a:lnTo>
                      <a:pt x="1291" y="1607"/>
                    </a:lnTo>
                    <a:lnTo>
                      <a:pt x="1270" y="1621"/>
                    </a:lnTo>
                    <a:lnTo>
                      <a:pt x="1245" y="1630"/>
                    </a:lnTo>
                    <a:lnTo>
                      <a:pt x="1219" y="1633"/>
                    </a:lnTo>
                    <a:lnTo>
                      <a:pt x="113" y="1633"/>
                    </a:lnTo>
                    <a:lnTo>
                      <a:pt x="87" y="1630"/>
                    </a:lnTo>
                    <a:lnTo>
                      <a:pt x="64" y="1621"/>
                    </a:lnTo>
                    <a:lnTo>
                      <a:pt x="42" y="1607"/>
                    </a:lnTo>
                    <a:lnTo>
                      <a:pt x="24" y="1590"/>
                    </a:lnTo>
                    <a:lnTo>
                      <a:pt x="11" y="1569"/>
                    </a:lnTo>
                    <a:lnTo>
                      <a:pt x="3" y="1544"/>
                    </a:lnTo>
                    <a:lnTo>
                      <a:pt x="0" y="1519"/>
                    </a:lnTo>
                    <a:lnTo>
                      <a:pt x="0" y="114"/>
                    </a:lnTo>
                    <a:lnTo>
                      <a:pt x="3" y="88"/>
                    </a:lnTo>
                    <a:lnTo>
                      <a:pt x="11" y="64"/>
                    </a:lnTo>
                    <a:lnTo>
                      <a:pt x="24" y="43"/>
                    </a:lnTo>
                    <a:lnTo>
                      <a:pt x="42" y="25"/>
                    </a:lnTo>
                    <a:lnTo>
                      <a:pt x="64" y="12"/>
                    </a:lnTo>
                    <a:lnTo>
                      <a:pt x="87" y="3"/>
                    </a:lnTo>
                    <a:lnTo>
                      <a:pt x="113" y="0"/>
                    </a:lnTo>
                    <a:close/>
                  </a:path>
                </a:pathLst>
              </a:custGeom>
              <a:solidFill>
                <a:schemeClr val="accent3"/>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29" name="Freeform 29">
                <a:extLst>
                  <a:ext uri="{FF2B5EF4-FFF2-40B4-BE49-F238E27FC236}">
                    <a16:creationId xmlns="" xmlns:a16="http://schemas.microsoft.com/office/drawing/2014/main" id="{FDE1E5A0-0433-624D-8D6D-61A26FDEB21D}"/>
                  </a:ext>
                </a:extLst>
              </p:cNvPr>
              <p:cNvSpPr>
                <a:spLocks/>
              </p:cNvSpPr>
              <p:nvPr/>
            </p:nvSpPr>
            <p:spPr bwMode="auto">
              <a:xfrm>
                <a:off x="6738937" y="2828925"/>
                <a:ext cx="1865313" cy="438150"/>
              </a:xfrm>
              <a:custGeom>
                <a:avLst/>
                <a:gdLst>
                  <a:gd name="T0" fmla="*/ 57 w 1175"/>
                  <a:gd name="T1" fmla="*/ 0 h 276"/>
                  <a:gd name="T2" fmla="*/ 1118 w 1175"/>
                  <a:gd name="T3" fmla="*/ 0 h 276"/>
                  <a:gd name="T4" fmla="*/ 1135 w 1175"/>
                  <a:gd name="T5" fmla="*/ 2 h 276"/>
                  <a:gd name="T6" fmla="*/ 1151 w 1175"/>
                  <a:gd name="T7" fmla="*/ 11 h 276"/>
                  <a:gd name="T8" fmla="*/ 1164 w 1175"/>
                  <a:gd name="T9" fmla="*/ 24 h 276"/>
                  <a:gd name="T10" fmla="*/ 1173 w 1175"/>
                  <a:gd name="T11" fmla="*/ 40 h 276"/>
                  <a:gd name="T12" fmla="*/ 1175 w 1175"/>
                  <a:gd name="T13" fmla="*/ 57 h 276"/>
                  <a:gd name="T14" fmla="*/ 1175 w 1175"/>
                  <a:gd name="T15" fmla="*/ 219 h 276"/>
                  <a:gd name="T16" fmla="*/ 1173 w 1175"/>
                  <a:gd name="T17" fmla="*/ 236 h 276"/>
                  <a:gd name="T18" fmla="*/ 1164 w 1175"/>
                  <a:gd name="T19" fmla="*/ 252 h 276"/>
                  <a:gd name="T20" fmla="*/ 1151 w 1175"/>
                  <a:gd name="T21" fmla="*/ 265 h 276"/>
                  <a:gd name="T22" fmla="*/ 1135 w 1175"/>
                  <a:gd name="T23" fmla="*/ 274 h 276"/>
                  <a:gd name="T24" fmla="*/ 1118 w 1175"/>
                  <a:gd name="T25" fmla="*/ 276 h 276"/>
                  <a:gd name="T26" fmla="*/ 57 w 1175"/>
                  <a:gd name="T27" fmla="*/ 276 h 276"/>
                  <a:gd name="T28" fmla="*/ 39 w 1175"/>
                  <a:gd name="T29" fmla="*/ 274 h 276"/>
                  <a:gd name="T30" fmla="*/ 23 w 1175"/>
                  <a:gd name="T31" fmla="*/ 265 h 276"/>
                  <a:gd name="T32" fmla="*/ 12 w 1175"/>
                  <a:gd name="T33" fmla="*/ 252 h 276"/>
                  <a:gd name="T34" fmla="*/ 3 w 1175"/>
                  <a:gd name="T35" fmla="*/ 236 h 276"/>
                  <a:gd name="T36" fmla="*/ 0 w 1175"/>
                  <a:gd name="T37" fmla="*/ 219 h 276"/>
                  <a:gd name="T38" fmla="*/ 0 w 1175"/>
                  <a:gd name="T39" fmla="*/ 57 h 276"/>
                  <a:gd name="T40" fmla="*/ 3 w 1175"/>
                  <a:gd name="T41" fmla="*/ 40 h 276"/>
                  <a:gd name="T42" fmla="*/ 12 w 1175"/>
                  <a:gd name="T43" fmla="*/ 24 h 276"/>
                  <a:gd name="T44" fmla="*/ 23 w 1175"/>
                  <a:gd name="T45" fmla="*/ 11 h 276"/>
                  <a:gd name="T46" fmla="*/ 39 w 1175"/>
                  <a:gd name="T47" fmla="*/ 2 h 276"/>
                  <a:gd name="T48" fmla="*/ 57 w 1175"/>
                  <a:gd name="T49"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5" h="276">
                    <a:moveTo>
                      <a:pt x="57" y="0"/>
                    </a:moveTo>
                    <a:lnTo>
                      <a:pt x="1118" y="0"/>
                    </a:lnTo>
                    <a:lnTo>
                      <a:pt x="1135" y="2"/>
                    </a:lnTo>
                    <a:lnTo>
                      <a:pt x="1151" y="11"/>
                    </a:lnTo>
                    <a:lnTo>
                      <a:pt x="1164" y="24"/>
                    </a:lnTo>
                    <a:lnTo>
                      <a:pt x="1173" y="40"/>
                    </a:lnTo>
                    <a:lnTo>
                      <a:pt x="1175" y="57"/>
                    </a:lnTo>
                    <a:lnTo>
                      <a:pt x="1175" y="219"/>
                    </a:lnTo>
                    <a:lnTo>
                      <a:pt x="1173" y="236"/>
                    </a:lnTo>
                    <a:lnTo>
                      <a:pt x="1164" y="252"/>
                    </a:lnTo>
                    <a:lnTo>
                      <a:pt x="1151" y="265"/>
                    </a:lnTo>
                    <a:lnTo>
                      <a:pt x="1135" y="274"/>
                    </a:lnTo>
                    <a:lnTo>
                      <a:pt x="1118" y="276"/>
                    </a:lnTo>
                    <a:lnTo>
                      <a:pt x="57" y="276"/>
                    </a:lnTo>
                    <a:lnTo>
                      <a:pt x="39" y="274"/>
                    </a:lnTo>
                    <a:lnTo>
                      <a:pt x="23" y="265"/>
                    </a:lnTo>
                    <a:lnTo>
                      <a:pt x="12" y="252"/>
                    </a:lnTo>
                    <a:lnTo>
                      <a:pt x="3" y="236"/>
                    </a:lnTo>
                    <a:lnTo>
                      <a:pt x="0" y="219"/>
                    </a:lnTo>
                    <a:lnTo>
                      <a:pt x="0" y="57"/>
                    </a:lnTo>
                    <a:lnTo>
                      <a:pt x="3" y="40"/>
                    </a:lnTo>
                    <a:lnTo>
                      <a:pt x="12" y="24"/>
                    </a:lnTo>
                    <a:lnTo>
                      <a:pt x="23" y="11"/>
                    </a:lnTo>
                    <a:lnTo>
                      <a:pt x="39" y="2"/>
                    </a:lnTo>
                    <a:lnTo>
                      <a:pt x="57" y="0"/>
                    </a:lnTo>
                    <a:close/>
                  </a:path>
                </a:pathLst>
              </a:custGeom>
              <a:solidFill>
                <a:schemeClr val="accent2"/>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30" name="Freeform 30">
                <a:extLst>
                  <a:ext uri="{FF2B5EF4-FFF2-40B4-BE49-F238E27FC236}">
                    <a16:creationId xmlns="" xmlns:a16="http://schemas.microsoft.com/office/drawing/2014/main" id="{4BE73D7D-563E-9A4E-B349-38CCC23E8E4F}"/>
                  </a:ext>
                </a:extLst>
              </p:cNvPr>
              <p:cNvSpPr>
                <a:spLocks/>
              </p:cNvSpPr>
              <p:nvPr/>
            </p:nvSpPr>
            <p:spPr bwMode="auto">
              <a:xfrm>
                <a:off x="6738937" y="3335338"/>
                <a:ext cx="404813" cy="414337"/>
              </a:xfrm>
              <a:custGeom>
                <a:avLst/>
                <a:gdLst>
                  <a:gd name="T0" fmla="*/ 53 w 255"/>
                  <a:gd name="T1" fmla="*/ 0 h 261"/>
                  <a:gd name="T2" fmla="*/ 202 w 255"/>
                  <a:gd name="T3" fmla="*/ 0 h 261"/>
                  <a:gd name="T4" fmla="*/ 219 w 255"/>
                  <a:gd name="T5" fmla="*/ 3 h 261"/>
                  <a:gd name="T6" fmla="*/ 234 w 255"/>
                  <a:gd name="T7" fmla="*/ 10 h 261"/>
                  <a:gd name="T8" fmla="*/ 245 w 255"/>
                  <a:gd name="T9" fmla="*/ 22 h 261"/>
                  <a:gd name="T10" fmla="*/ 252 w 255"/>
                  <a:gd name="T11" fmla="*/ 36 h 261"/>
                  <a:gd name="T12" fmla="*/ 255 w 255"/>
                  <a:gd name="T13" fmla="*/ 53 h 261"/>
                  <a:gd name="T14" fmla="*/ 255 w 255"/>
                  <a:gd name="T15" fmla="*/ 208 h 261"/>
                  <a:gd name="T16" fmla="*/ 252 w 255"/>
                  <a:gd name="T17" fmla="*/ 224 h 261"/>
                  <a:gd name="T18" fmla="*/ 245 w 255"/>
                  <a:gd name="T19" fmla="*/ 239 h 261"/>
                  <a:gd name="T20" fmla="*/ 234 w 255"/>
                  <a:gd name="T21" fmla="*/ 251 h 261"/>
                  <a:gd name="T22" fmla="*/ 219 w 255"/>
                  <a:gd name="T23" fmla="*/ 259 h 261"/>
                  <a:gd name="T24" fmla="*/ 202 w 255"/>
                  <a:gd name="T25" fmla="*/ 261 h 261"/>
                  <a:gd name="T26" fmla="*/ 53 w 255"/>
                  <a:gd name="T27" fmla="*/ 261 h 261"/>
                  <a:gd name="T28" fmla="*/ 36 w 255"/>
                  <a:gd name="T29" fmla="*/ 259 h 261"/>
                  <a:gd name="T30" fmla="*/ 22 w 255"/>
                  <a:gd name="T31" fmla="*/ 251 h 261"/>
                  <a:gd name="T32" fmla="*/ 10 w 255"/>
                  <a:gd name="T33" fmla="*/ 239 h 261"/>
                  <a:gd name="T34" fmla="*/ 3 w 255"/>
                  <a:gd name="T35" fmla="*/ 224 h 261"/>
                  <a:gd name="T36" fmla="*/ 0 w 255"/>
                  <a:gd name="T37" fmla="*/ 208 h 261"/>
                  <a:gd name="T38" fmla="*/ 0 w 255"/>
                  <a:gd name="T39" fmla="*/ 53 h 261"/>
                  <a:gd name="T40" fmla="*/ 3 w 255"/>
                  <a:gd name="T41" fmla="*/ 36 h 261"/>
                  <a:gd name="T42" fmla="*/ 10 w 255"/>
                  <a:gd name="T43" fmla="*/ 22 h 261"/>
                  <a:gd name="T44" fmla="*/ 22 w 255"/>
                  <a:gd name="T45" fmla="*/ 10 h 261"/>
                  <a:gd name="T46" fmla="*/ 36 w 255"/>
                  <a:gd name="T47" fmla="*/ 3 h 261"/>
                  <a:gd name="T48" fmla="*/ 53 w 255"/>
                  <a:gd name="T4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5" h="261">
                    <a:moveTo>
                      <a:pt x="53" y="0"/>
                    </a:moveTo>
                    <a:lnTo>
                      <a:pt x="202" y="0"/>
                    </a:lnTo>
                    <a:lnTo>
                      <a:pt x="219" y="3"/>
                    </a:lnTo>
                    <a:lnTo>
                      <a:pt x="234" y="10"/>
                    </a:lnTo>
                    <a:lnTo>
                      <a:pt x="245" y="22"/>
                    </a:lnTo>
                    <a:lnTo>
                      <a:pt x="252" y="36"/>
                    </a:lnTo>
                    <a:lnTo>
                      <a:pt x="255" y="53"/>
                    </a:lnTo>
                    <a:lnTo>
                      <a:pt x="255" y="208"/>
                    </a:lnTo>
                    <a:lnTo>
                      <a:pt x="252" y="224"/>
                    </a:lnTo>
                    <a:lnTo>
                      <a:pt x="245" y="239"/>
                    </a:lnTo>
                    <a:lnTo>
                      <a:pt x="234" y="251"/>
                    </a:lnTo>
                    <a:lnTo>
                      <a:pt x="219" y="259"/>
                    </a:lnTo>
                    <a:lnTo>
                      <a:pt x="202" y="261"/>
                    </a:lnTo>
                    <a:lnTo>
                      <a:pt x="53" y="261"/>
                    </a:lnTo>
                    <a:lnTo>
                      <a:pt x="36" y="259"/>
                    </a:lnTo>
                    <a:lnTo>
                      <a:pt x="22" y="251"/>
                    </a:lnTo>
                    <a:lnTo>
                      <a:pt x="10" y="239"/>
                    </a:lnTo>
                    <a:lnTo>
                      <a:pt x="3" y="224"/>
                    </a:lnTo>
                    <a:lnTo>
                      <a:pt x="0" y="208"/>
                    </a:lnTo>
                    <a:lnTo>
                      <a:pt x="0" y="53"/>
                    </a:lnTo>
                    <a:lnTo>
                      <a:pt x="3" y="36"/>
                    </a:lnTo>
                    <a:lnTo>
                      <a:pt x="10" y="22"/>
                    </a:lnTo>
                    <a:lnTo>
                      <a:pt x="22" y="10"/>
                    </a:lnTo>
                    <a:lnTo>
                      <a:pt x="36" y="3"/>
                    </a:lnTo>
                    <a:lnTo>
                      <a:pt x="53" y="0"/>
                    </a:lnTo>
                    <a:close/>
                  </a:path>
                </a:pathLst>
              </a:custGeom>
              <a:solidFill>
                <a:schemeClr val="accent2"/>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31" name="Freeform 31">
                <a:extLst>
                  <a:ext uri="{FF2B5EF4-FFF2-40B4-BE49-F238E27FC236}">
                    <a16:creationId xmlns="" xmlns:a16="http://schemas.microsoft.com/office/drawing/2014/main" id="{417A6EC8-E625-B049-B1AB-36B2CAC448BE}"/>
                  </a:ext>
                </a:extLst>
              </p:cNvPr>
              <p:cNvSpPr>
                <a:spLocks/>
              </p:cNvSpPr>
              <p:nvPr/>
            </p:nvSpPr>
            <p:spPr bwMode="auto">
              <a:xfrm>
                <a:off x="7226300" y="3335338"/>
                <a:ext cx="404813" cy="414337"/>
              </a:xfrm>
              <a:custGeom>
                <a:avLst/>
                <a:gdLst>
                  <a:gd name="T0" fmla="*/ 53 w 255"/>
                  <a:gd name="T1" fmla="*/ 0 h 261"/>
                  <a:gd name="T2" fmla="*/ 202 w 255"/>
                  <a:gd name="T3" fmla="*/ 0 h 261"/>
                  <a:gd name="T4" fmla="*/ 219 w 255"/>
                  <a:gd name="T5" fmla="*/ 3 h 261"/>
                  <a:gd name="T6" fmla="*/ 233 w 255"/>
                  <a:gd name="T7" fmla="*/ 10 h 261"/>
                  <a:gd name="T8" fmla="*/ 244 w 255"/>
                  <a:gd name="T9" fmla="*/ 22 h 261"/>
                  <a:gd name="T10" fmla="*/ 252 w 255"/>
                  <a:gd name="T11" fmla="*/ 36 h 261"/>
                  <a:gd name="T12" fmla="*/ 255 w 255"/>
                  <a:gd name="T13" fmla="*/ 53 h 261"/>
                  <a:gd name="T14" fmla="*/ 255 w 255"/>
                  <a:gd name="T15" fmla="*/ 208 h 261"/>
                  <a:gd name="T16" fmla="*/ 252 w 255"/>
                  <a:gd name="T17" fmla="*/ 224 h 261"/>
                  <a:gd name="T18" fmla="*/ 244 w 255"/>
                  <a:gd name="T19" fmla="*/ 239 h 261"/>
                  <a:gd name="T20" fmla="*/ 233 w 255"/>
                  <a:gd name="T21" fmla="*/ 251 h 261"/>
                  <a:gd name="T22" fmla="*/ 219 w 255"/>
                  <a:gd name="T23" fmla="*/ 259 h 261"/>
                  <a:gd name="T24" fmla="*/ 202 w 255"/>
                  <a:gd name="T25" fmla="*/ 261 h 261"/>
                  <a:gd name="T26" fmla="*/ 53 w 255"/>
                  <a:gd name="T27" fmla="*/ 261 h 261"/>
                  <a:gd name="T28" fmla="*/ 36 w 255"/>
                  <a:gd name="T29" fmla="*/ 259 h 261"/>
                  <a:gd name="T30" fmla="*/ 21 w 255"/>
                  <a:gd name="T31" fmla="*/ 251 h 261"/>
                  <a:gd name="T32" fmla="*/ 10 w 255"/>
                  <a:gd name="T33" fmla="*/ 239 h 261"/>
                  <a:gd name="T34" fmla="*/ 3 w 255"/>
                  <a:gd name="T35" fmla="*/ 224 h 261"/>
                  <a:gd name="T36" fmla="*/ 0 w 255"/>
                  <a:gd name="T37" fmla="*/ 208 h 261"/>
                  <a:gd name="T38" fmla="*/ 0 w 255"/>
                  <a:gd name="T39" fmla="*/ 53 h 261"/>
                  <a:gd name="T40" fmla="*/ 3 w 255"/>
                  <a:gd name="T41" fmla="*/ 36 h 261"/>
                  <a:gd name="T42" fmla="*/ 10 w 255"/>
                  <a:gd name="T43" fmla="*/ 22 h 261"/>
                  <a:gd name="T44" fmla="*/ 21 w 255"/>
                  <a:gd name="T45" fmla="*/ 10 h 261"/>
                  <a:gd name="T46" fmla="*/ 36 w 255"/>
                  <a:gd name="T47" fmla="*/ 3 h 261"/>
                  <a:gd name="T48" fmla="*/ 53 w 255"/>
                  <a:gd name="T4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5" h="261">
                    <a:moveTo>
                      <a:pt x="53" y="0"/>
                    </a:moveTo>
                    <a:lnTo>
                      <a:pt x="202" y="0"/>
                    </a:lnTo>
                    <a:lnTo>
                      <a:pt x="219" y="3"/>
                    </a:lnTo>
                    <a:lnTo>
                      <a:pt x="233" y="10"/>
                    </a:lnTo>
                    <a:lnTo>
                      <a:pt x="244" y="22"/>
                    </a:lnTo>
                    <a:lnTo>
                      <a:pt x="252" y="36"/>
                    </a:lnTo>
                    <a:lnTo>
                      <a:pt x="255" y="53"/>
                    </a:lnTo>
                    <a:lnTo>
                      <a:pt x="255" y="208"/>
                    </a:lnTo>
                    <a:lnTo>
                      <a:pt x="252" y="224"/>
                    </a:lnTo>
                    <a:lnTo>
                      <a:pt x="244" y="239"/>
                    </a:lnTo>
                    <a:lnTo>
                      <a:pt x="233" y="251"/>
                    </a:lnTo>
                    <a:lnTo>
                      <a:pt x="219" y="259"/>
                    </a:lnTo>
                    <a:lnTo>
                      <a:pt x="202" y="261"/>
                    </a:lnTo>
                    <a:lnTo>
                      <a:pt x="53" y="261"/>
                    </a:lnTo>
                    <a:lnTo>
                      <a:pt x="36" y="259"/>
                    </a:lnTo>
                    <a:lnTo>
                      <a:pt x="21" y="251"/>
                    </a:lnTo>
                    <a:lnTo>
                      <a:pt x="10" y="239"/>
                    </a:lnTo>
                    <a:lnTo>
                      <a:pt x="3" y="224"/>
                    </a:lnTo>
                    <a:lnTo>
                      <a:pt x="0" y="208"/>
                    </a:lnTo>
                    <a:lnTo>
                      <a:pt x="0" y="53"/>
                    </a:lnTo>
                    <a:lnTo>
                      <a:pt x="3" y="36"/>
                    </a:lnTo>
                    <a:lnTo>
                      <a:pt x="10" y="22"/>
                    </a:lnTo>
                    <a:lnTo>
                      <a:pt x="21" y="10"/>
                    </a:lnTo>
                    <a:lnTo>
                      <a:pt x="36" y="3"/>
                    </a:lnTo>
                    <a:lnTo>
                      <a:pt x="53" y="0"/>
                    </a:lnTo>
                    <a:close/>
                  </a:path>
                </a:pathLst>
              </a:custGeom>
              <a:solidFill>
                <a:schemeClr val="accent2"/>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32" name="Freeform 32">
                <a:extLst>
                  <a:ext uri="{FF2B5EF4-FFF2-40B4-BE49-F238E27FC236}">
                    <a16:creationId xmlns="" xmlns:a16="http://schemas.microsoft.com/office/drawing/2014/main" id="{C796C1A4-F3F4-7D4A-928D-2548DB69CCDD}"/>
                  </a:ext>
                </a:extLst>
              </p:cNvPr>
              <p:cNvSpPr>
                <a:spLocks/>
              </p:cNvSpPr>
              <p:nvPr/>
            </p:nvSpPr>
            <p:spPr bwMode="auto">
              <a:xfrm>
                <a:off x="7712075" y="3335338"/>
                <a:ext cx="406400" cy="414337"/>
              </a:xfrm>
              <a:custGeom>
                <a:avLst/>
                <a:gdLst>
                  <a:gd name="T0" fmla="*/ 53 w 256"/>
                  <a:gd name="T1" fmla="*/ 0 h 261"/>
                  <a:gd name="T2" fmla="*/ 202 w 256"/>
                  <a:gd name="T3" fmla="*/ 0 h 261"/>
                  <a:gd name="T4" fmla="*/ 220 w 256"/>
                  <a:gd name="T5" fmla="*/ 3 h 261"/>
                  <a:gd name="T6" fmla="*/ 233 w 256"/>
                  <a:gd name="T7" fmla="*/ 10 h 261"/>
                  <a:gd name="T8" fmla="*/ 245 w 256"/>
                  <a:gd name="T9" fmla="*/ 22 h 261"/>
                  <a:gd name="T10" fmla="*/ 253 w 256"/>
                  <a:gd name="T11" fmla="*/ 36 h 261"/>
                  <a:gd name="T12" fmla="*/ 256 w 256"/>
                  <a:gd name="T13" fmla="*/ 53 h 261"/>
                  <a:gd name="T14" fmla="*/ 256 w 256"/>
                  <a:gd name="T15" fmla="*/ 208 h 261"/>
                  <a:gd name="T16" fmla="*/ 253 w 256"/>
                  <a:gd name="T17" fmla="*/ 224 h 261"/>
                  <a:gd name="T18" fmla="*/ 245 w 256"/>
                  <a:gd name="T19" fmla="*/ 239 h 261"/>
                  <a:gd name="T20" fmla="*/ 233 w 256"/>
                  <a:gd name="T21" fmla="*/ 251 h 261"/>
                  <a:gd name="T22" fmla="*/ 220 w 256"/>
                  <a:gd name="T23" fmla="*/ 259 h 261"/>
                  <a:gd name="T24" fmla="*/ 202 w 256"/>
                  <a:gd name="T25" fmla="*/ 261 h 261"/>
                  <a:gd name="T26" fmla="*/ 53 w 256"/>
                  <a:gd name="T27" fmla="*/ 261 h 261"/>
                  <a:gd name="T28" fmla="*/ 37 w 256"/>
                  <a:gd name="T29" fmla="*/ 259 h 261"/>
                  <a:gd name="T30" fmla="*/ 22 w 256"/>
                  <a:gd name="T31" fmla="*/ 251 h 261"/>
                  <a:gd name="T32" fmla="*/ 10 w 256"/>
                  <a:gd name="T33" fmla="*/ 239 h 261"/>
                  <a:gd name="T34" fmla="*/ 3 w 256"/>
                  <a:gd name="T35" fmla="*/ 224 h 261"/>
                  <a:gd name="T36" fmla="*/ 0 w 256"/>
                  <a:gd name="T37" fmla="*/ 208 h 261"/>
                  <a:gd name="T38" fmla="*/ 0 w 256"/>
                  <a:gd name="T39" fmla="*/ 53 h 261"/>
                  <a:gd name="T40" fmla="*/ 3 w 256"/>
                  <a:gd name="T41" fmla="*/ 36 h 261"/>
                  <a:gd name="T42" fmla="*/ 10 w 256"/>
                  <a:gd name="T43" fmla="*/ 22 h 261"/>
                  <a:gd name="T44" fmla="*/ 22 w 256"/>
                  <a:gd name="T45" fmla="*/ 10 h 261"/>
                  <a:gd name="T46" fmla="*/ 37 w 256"/>
                  <a:gd name="T47" fmla="*/ 3 h 261"/>
                  <a:gd name="T48" fmla="*/ 53 w 256"/>
                  <a:gd name="T4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6" h="261">
                    <a:moveTo>
                      <a:pt x="53" y="0"/>
                    </a:moveTo>
                    <a:lnTo>
                      <a:pt x="202" y="0"/>
                    </a:lnTo>
                    <a:lnTo>
                      <a:pt x="220" y="3"/>
                    </a:lnTo>
                    <a:lnTo>
                      <a:pt x="233" y="10"/>
                    </a:lnTo>
                    <a:lnTo>
                      <a:pt x="245" y="22"/>
                    </a:lnTo>
                    <a:lnTo>
                      <a:pt x="253" y="36"/>
                    </a:lnTo>
                    <a:lnTo>
                      <a:pt x="256" y="53"/>
                    </a:lnTo>
                    <a:lnTo>
                      <a:pt x="256" y="208"/>
                    </a:lnTo>
                    <a:lnTo>
                      <a:pt x="253" y="224"/>
                    </a:lnTo>
                    <a:lnTo>
                      <a:pt x="245" y="239"/>
                    </a:lnTo>
                    <a:lnTo>
                      <a:pt x="233" y="251"/>
                    </a:lnTo>
                    <a:lnTo>
                      <a:pt x="220" y="259"/>
                    </a:lnTo>
                    <a:lnTo>
                      <a:pt x="202" y="261"/>
                    </a:lnTo>
                    <a:lnTo>
                      <a:pt x="53" y="261"/>
                    </a:lnTo>
                    <a:lnTo>
                      <a:pt x="37" y="259"/>
                    </a:lnTo>
                    <a:lnTo>
                      <a:pt x="22" y="251"/>
                    </a:lnTo>
                    <a:lnTo>
                      <a:pt x="10" y="239"/>
                    </a:lnTo>
                    <a:lnTo>
                      <a:pt x="3" y="224"/>
                    </a:lnTo>
                    <a:lnTo>
                      <a:pt x="0" y="208"/>
                    </a:lnTo>
                    <a:lnTo>
                      <a:pt x="0" y="53"/>
                    </a:lnTo>
                    <a:lnTo>
                      <a:pt x="3" y="36"/>
                    </a:lnTo>
                    <a:lnTo>
                      <a:pt x="10" y="22"/>
                    </a:lnTo>
                    <a:lnTo>
                      <a:pt x="22" y="10"/>
                    </a:lnTo>
                    <a:lnTo>
                      <a:pt x="37" y="3"/>
                    </a:lnTo>
                    <a:lnTo>
                      <a:pt x="53" y="0"/>
                    </a:lnTo>
                    <a:close/>
                  </a:path>
                </a:pathLst>
              </a:custGeom>
              <a:solidFill>
                <a:schemeClr val="accent2"/>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33" name="Freeform 33">
                <a:extLst>
                  <a:ext uri="{FF2B5EF4-FFF2-40B4-BE49-F238E27FC236}">
                    <a16:creationId xmlns="" xmlns:a16="http://schemas.microsoft.com/office/drawing/2014/main" id="{88B1C8AF-4125-C146-B1C1-8A8EF647672F}"/>
                  </a:ext>
                </a:extLst>
              </p:cNvPr>
              <p:cNvSpPr>
                <a:spLocks/>
              </p:cNvSpPr>
              <p:nvPr/>
            </p:nvSpPr>
            <p:spPr bwMode="auto">
              <a:xfrm>
                <a:off x="8197850" y="3335338"/>
                <a:ext cx="406400" cy="414337"/>
              </a:xfrm>
              <a:custGeom>
                <a:avLst/>
                <a:gdLst>
                  <a:gd name="T0" fmla="*/ 54 w 256"/>
                  <a:gd name="T1" fmla="*/ 0 h 261"/>
                  <a:gd name="T2" fmla="*/ 203 w 256"/>
                  <a:gd name="T3" fmla="*/ 0 h 261"/>
                  <a:gd name="T4" fmla="*/ 219 w 256"/>
                  <a:gd name="T5" fmla="*/ 3 h 261"/>
                  <a:gd name="T6" fmla="*/ 234 w 256"/>
                  <a:gd name="T7" fmla="*/ 10 h 261"/>
                  <a:gd name="T8" fmla="*/ 246 w 256"/>
                  <a:gd name="T9" fmla="*/ 22 h 261"/>
                  <a:gd name="T10" fmla="*/ 254 w 256"/>
                  <a:gd name="T11" fmla="*/ 36 h 261"/>
                  <a:gd name="T12" fmla="*/ 256 w 256"/>
                  <a:gd name="T13" fmla="*/ 53 h 261"/>
                  <a:gd name="T14" fmla="*/ 256 w 256"/>
                  <a:gd name="T15" fmla="*/ 208 h 261"/>
                  <a:gd name="T16" fmla="*/ 254 w 256"/>
                  <a:gd name="T17" fmla="*/ 224 h 261"/>
                  <a:gd name="T18" fmla="*/ 246 w 256"/>
                  <a:gd name="T19" fmla="*/ 239 h 261"/>
                  <a:gd name="T20" fmla="*/ 234 w 256"/>
                  <a:gd name="T21" fmla="*/ 251 h 261"/>
                  <a:gd name="T22" fmla="*/ 219 w 256"/>
                  <a:gd name="T23" fmla="*/ 259 h 261"/>
                  <a:gd name="T24" fmla="*/ 203 w 256"/>
                  <a:gd name="T25" fmla="*/ 261 h 261"/>
                  <a:gd name="T26" fmla="*/ 54 w 256"/>
                  <a:gd name="T27" fmla="*/ 261 h 261"/>
                  <a:gd name="T28" fmla="*/ 37 w 256"/>
                  <a:gd name="T29" fmla="*/ 259 h 261"/>
                  <a:gd name="T30" fmla="*/ 23 w 256"/>
                  <a:gd name="T31" fmla="*/ 251 h 261"/>
                  <a:gd name="T32" fmla="*/ 11 w 256"/>
                  <a:gd name="T33" fmla="*/ 239 h 261"/>
                  <a:gd name="T34" fmla="*/ 3 w 256"/>
                  <a:gd name="T35" fmla="*/ 224 h 261"/>
                  <a:gd name="T36" fmla="*/ 0 w 256"/>
                  <a:gd name="T37" fmla="*/ 208 h 261"/>
                  <a:gd name="T38" fmla="*/ 0 w 256"/>
                  <a:gd name="T39" fmla="*/ 53 h 261"/>
                  <a:gd name="T40" fmla="*/ 3 w 256"/>
                  <a:gd name="T41" fmla="*/ 36 h 261"/>
                  <a:gd name="T42" fmla="*/ 11 w 256"/>
                  <a:gd name="T43" fmla="*/ 22 h 261"/>
                  <a:gd name="T44" fmla="*/ 23 w 256"/>
                  <a:gd name="T45" fmla="*/ 10 h 261"/>
                  <a:gd name="T46" fmla="*/ 37 w 256"/>
                  <a:gd name="T47" fmla="*/ 3 h 261"/>
                  <a:gd name="T48" fmla="*/ 54 w 256"/>
                  <a:gd name="T4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6" h="261">
                    <a:moveTo>
                      <a:pt x="54" y="0"/>
                    </a:moveTo>
                    <a:lnTo>
                      <a:pt x="203" y="0"/>
                    </a:lnTo>
                    <a:lnTo>
                      <a:pt x="219" y="3"/>
                    </a:lnTo>
                    <a:lnTo>
                      <a:pt x="234" y="10"/>
                    </a:lnTo>
                    <a:lnTo>
                      <a:pt x="246" y="22"/>
                    </a:lnTo>
                    <a:lnTo>
                      <a:pt x="254" y="36"/>
                    </a:lnTo>
                    <a:lnTo>
                      <a:pt x="256" y="53"/>
                    </a:lnTo>
                    <a:lnTo>
                      <a:pt x="256" y="208"/>
                    </a:lnTo>
                    <a:lnTo>
                      <a:pt x="254" y="224"/>
                    </a:lnTo>
                    <a:lnTo>
                      <a:pt x="246" y="239"/>
                    </a:lnTo>
                    <a:lnTo>
                      <a:pt x="234" y="251"/>
                    </a:lnTo>
                    <a:lnTo>
                      <a:pt x="219" y="259"/>
                    </a:lnTo>
                    <a:lnTo>
                      <a:pt x="203" y="261"/>
                    </a:lnTo>
                    <a:lnTo>
                      <a:pt x="54" y="261"/>
                    </a:lnTo>
                    <a:lnTo>
                      <a:pt x="37" y="259"/>
                    </a:lnTo>
                    <a:lnTo>
                      <a:pt x="23" y="251"/>
                    </a:lnTo>
                    <a:lnTo>
                      <a:pt x="11" y="239"/>
                    </a:lnTo>
                    <a:lnTo>
                      <a:pt x="3" y="224"/>
                    </a:lnTo>
                    <a:lnTo>
                      <a:pt x="0" y="208"/>
                    </a:lnTo>
                    <a:lnTo>
                      <a:pt x="0" y="53"/>
                    </a:lnTo>
                    <a:lnTo>
                      <a:pt x="3" y="36"/>
                    </a:lnTo>
                    <a:lnTo>
                      <a:pt x="11" y="22"/>
                    </a:lnTo>
                    <a:lnTo>
                      <a:pt x="23" y="10"/>
                    </a:lnTo>
                    <a:lnTo>
                      <a:pt x="37" y="3"/>
                    </a:lnTo>
                    <a:lnTo>
                      <a:pt x="54" y="0"/>
                    </a:lnTo>
                    <a:close/>
                  </a:path>
                </a:pathLst>
              </a:custGeom>
              <a:solidFill>
                <a:schemeClr val="accent4"/>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34" name="Freeform 34">
                <a:extLst>
                  <a:ext uri="{FF2B5EF4-FFF2-40B4-BE49-F238E27FC236}">
                    <a16:creationId xmlns="" xmlns:a16="http://schemas.microsoft.com/office/drawing/2014/main" id="{2C5899E4-7BF0-3E4E-913D-B642F8C85EB9}"/>
                  </a:ext>
                </a:extLst>
              </p:cNvPr>
              <p:cNvSpPr>
                <a:spLocks/>
              </p:cNvSpPr>
              <p:nvPr/>
            </p:nvSpPr>
            <p:spPr bwMode="auto">
              <a:xfrm>
                <a:off x="6738937" y="3806825"/>
                <a:ext cx="404813" cy="414337"/>
              </a:xfrm>
              <a:custGeom>
                <a:avLst/>
                <a:gdLst>
                  <a:gd name="T0" fmla="*/ 53 w 255"/>
                  <a:gd name="T1" fmla="*/ 0 h 261"/>
                  <a:gd name="T2" fmla="*/ 202 w 255"/>
                  <a:gd name="T3" fmla="*/ 0 h 261"/>
                  <a:gd name="T4" fmla="*/ 219 w 255"/>
                  <a:gd name="T5" fmla="*/ 3 h 261"/>
                  <a:gd name="T6" fmla="*/ 234 w 255"/>
                  <a:gd name="T7" fmla="*/ 11 h 261"/>
                  <a:gd name="T8" fmla="*/ 245 w 255"/>
                  <a:gd name="T9" fmla="*/ 22 h 261"/>
                  <a:gd name="T10" fmla="*/ 252 w 255"/>
                  <a:gd name="T11" fmla="*/ 36 h 261"/>
                  <a:gd name="T12" fmla="*/ 255 w 255"/>
                  <a:gd name="T13" fmla="*/ 53 h 261"/>
                  <a:gd name="T14" fmla="*/ 255 w 255"/>
                  <a:gd name="T15" fmla="*/ 209 h 261"/>
                  <a:gd name="T16" fmla="*/ 252 w 255"/>
                  <a:gd name="T17" fmla="*/ 225 h 261"/>
                  <a:gd name="T18" fmla="*/ 245 w 255"/>
                  <a:gd name="T19" fmla="*/ 240 h 261"/>
                  <a:gd name="T20" fmla="*/ 234 w 255"/>
                  <a:gd name="T21" fmla="*/ 251 h 261"/>
                  <a:gd name="T22" fmla="*/ 219 w 255"/>
                  <a:gd name="T23" fmla="*/ 259 h 261"/>
                  <a:gd name="T24" fmla="*/ 202 w 255"/>
                  <a:gd name="T25" fmla="*/ 261 h 261"/>
                  <a:gd name="T26" fmla="*/ 53 w 255"/>
                  <a:gd name="T27" fmla="*/ 261 h 261"/>
                  <a:gd name="T28" fmla="*/ 36 w 255"/>
                  <a:gd name="T29" fmla="*/ 259 h 261"/>
                  <a:gd name="T30" fmla="*/ 22 w 255"/>
                  <a:gd name="T31" fmla="*/ 251 h 261"/>
                  <a:gd name="T32" fmla="*/ 10 w 255"/>
                  <a:gd name="T33" fmla="*/ 240 h 261"/>
                  <a:gd name="T34" fmla="*/ 3 w 255"/>
                  <a:gd name="T35" fmla="*/ 225 h 261"/>
                  <a:gd name="T36" fmla="*/ 0 w 255"/>
                  <a:gd name="T37" fmla="*/ 209 h 261"/>
                  <a:gd name="T38" fmla="*/ 0 w 255"/>
                  <a:gd name="T39" fmla="*/ 53 h 261"/>
                  <a:gd name="T40" fmla="*/ 3 w 255"/>
                  <a:gd name="T41" fmla="*/ 36 h 261"/>
                  <a:gd name="T42" fmla="*/ 10 w 255"/>
                  <a:gd name="T43" fmla="*/ 22 h 261"/>
                  <a:gd name="T44" fmla="*/ 22 w 255"/>
                  <a:gd name="T45" fmla="*/ 11 h 261"/>
                  <a:gd name="T46" fmla="*/ 36 w 255"/>
                  <a:gd name="T47" fmla="*/ 3 h 261"/>
                  <a:gd name="T48" fmla="*/ 53 w 255"/>
                  <a:gd name="T4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5" h="261">
                    <a:moveTo>
                      <a:pt x="53" y="0"/>
                    </a:moveTo>
                    <a:lnTo>
                      <a:pt x="202" y="0"/>
                    </a:lnTo>
                    <a:lnTo>
                      <a:pt x="219" y="3"/>
                    </a:lnTo>
                    <a:lnTo>
                      <a:pt x="234" y="11"/>
                    </a:lnTo>
                    <a:lnTo>
                      <a:pt x="245" y="22"/>
                    </a:lnTo>
                    <a:lnTo>
                      <a:pt x="252" y="36"/>
                    </a:lnTo>
                    <a:lnTo>
                      <a:pt x="255" y="53"/>
                    </a:lnTo>
                    <a:lnTo>
                      <a:pt x="255" y="209"/>
                    </a:lnTo>
                    <a:lnTo>
                      <a:pt x="252" y="225"/>
                    </a:lnTo>
                    <a:lnTo>
                      <a:pt x="245" y="240"/>
                    </a:lnTo>
                    <a:lnTo>
                      <a:pt x="234" y="251"/>
                    </a:lnTo>
                    <a:lnTo>
                      <a:pt x="219" y="259"/>
                    </a:lnTo>
                    <a:lnTo>
                      <a:pt x="202" y="261"/>
                    </a:lnTo>
                    <a:lnTo>
                      <a:pt x="53" y="261"/>
                    </a:lnTo>
                    <a:lnTo>
                      <a:pt x="36" y="259"/>
                    </a:lnTo>
                    <a:lnTo>
                      <a:pt x="22" y="251"/>
                    </a:lnTo>
                    <a:lnTo>
                      <a:pt x="10" y="240"/>
                    </a:lnTo>
                    <a:lnTo>
                      <a:pt x="3" y="225"/>
                    </a:lnTo>
                    <a:lnTo>
                      <a:pt x="0" y="209"/>
                    </a:lnTo>
                    <a:lnTo>
                      <a:pt x="0" y="53"/>
                    </a:lnTo>
                    <a:lnTo>
                      <a:pt x="3" y="36"/>
                    </a:lnTo>
                    <a:lnTo>
                      <a:pt x="10" y="22"/>
                    </a:lnTo>
                    <a:lnTo>
                      <a:pt x="22" y="11"/>
                    </a:lnTo>
                    <a:lnTo>
                      <a:pt x="36" y="3"/>
                    </a:lnTo>
                    <a:lnTo>
                      <a:pt x="53" y="0"/>
                    </a:lnTo>
                    <a:close/>
                  </a:path>
                </a:pathLst>
              </a:custGeom>
              <a:solidFill>
                <a:schemeClr val="accent2"/>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35" name="Freeform 35">
                <a:extLst>
                  <a:ext uri="{FF2B5EF4-FFF2-40B4-BE49-F238E27FC236}">
                    <a16:creationId xmlns="" xmlns:a16="http://schemas.microsoft.com/office/drawing/2014/main" id="{0E1A3063-7E5E-454B-BE67-041E7FB228CA}"/>
                  </a:ext>
                </a:extLst>
              </p:cNvPr>
              <p:cNvSpPr>
                <a:spLocks/>
              </p:cNvSpPr>
              <p:nvPr/>
            </p:nvSpPr>
            <p:spPr bwMode="auto">
              <a:xfrm>
                <a:off x="7226300" y="3806825"/>
                <a:ext cx="404813" cy="414337"/>
              </a:xfrm>
              <a:custGeom>
                <a:avLst/>
                <a:gdLst>
                  <a:gd name="T0" fmla="*/ 53 w 255"/>
                  <a:gd name="T1" fmla="*/ 0 h 261"/>
                  <a:gd name="T2" fmla="*/ 202 w 255"/>
                  <a:gd name="T3" fmla="*/ 0 h 261"/>
                  <a:gd name="T4" fmla="*/ 219 w 255"/>
                  <a:gd name="T5" fmla="*/ 3 h 261"/>
                  <a:gd name="T6" fmla="*/ 233 w 255"/>
                  <a:gd name="T7" fmla="*/ 11 h 261"/>
                  <a:gd name="T8" fmla="*/ 244 w 255"/>
                  <a:gd name="T9" fmla="*/ 22 h 261"/>
                  <a:gd name="T10" fmla="*/ 252 w 255"/>
                  <a:gd name="T11" fmla="*/ 36 h 261"/>
                  <a:gd name="T12" fmla="*/ 255 w 255"/>
                  <a:gd name="T13" fmla="*/ 53 h 261"/>
                  <a:gd name="T14" fmla="*/ 255 w 255"/>
                  <a:gd name="T15" fmla="*/ 209 h 261"/>
                  <a:gd name="T16" fmla="*/ 252 w 255"/>
                  <a:gd name="T17" fmla="*/ 225 h 261"/>
                  <a:gd name="T18" fmla="*/ 244 w 255"/>
                  <a:gd name="T19" fmla="*/ 240 h 261"/>
                  <a:gd name="T20" fmla="*/ 233 w 255"/>
                  <a:gd name="T21" fmla="*/ 251 h 261"/>
                  <a:gd name="T22" fmla="*/ 219 w 255"/>
                  <a:gd name="T23" fmla="*/ 259 h 261"/>
                  <a:gd name="T24" fmla="*/ 202 w 255"/>
                  <a:gd name="T25" fmla="*/ 261 h 261"/>
                  <a:gd name="T26" fmla="*/ 53 w 255"/>
                  <a:gd name="T27" fmla="*/ 261 h 261"/>
                  <a:gd name="T28" fmla="*/ 36 w 255"/>
                  <a:gd name="T29" fmla="*/ 259 h 261"/>
                  <a:gd name="T30" fmla="*/ 21 w 255"/>
                  <a:gd name="T31" fmla="*/ 251 h 261"/>
                  <a:gd name="T32" fmla="*/ 10 w 255"/>
                  <a:gd name="T33" fmla="*/ 240 h 261"/>
                  <a:gd name="T34" fmla="*/ 3 w 255"/>
                  <a:gd name="T35" fmla="*/ 225 h 261"/>
                  <a:gd name="T36" fmla="*/ 0 w 255"/>
                  <a:gd name="T37" fmla="*/ 209 h 261"/>
                  <a:gd name="T38" fmla="*/ 0 w 255"/>
                  <a:gd name="T39" fmla="*/ 53 h 261"/>
                  <a:gd name="T40" fmla="*/ 3 w 255"/>
                  <a:gd name="T41" fmla="*/ 36 h 261"/>
                  <a:gd name="T42" fmla="*/ 10 w 255"/>
                  <a:gd name="T43" fmla="*/ 22 h 261"/>
                  <a:gd name="T44" fmla="*/ 21 w 255"/>
                  <a:gd name="T45" fmla="*/ 11 h 261"/>
                  <a:gd name="T46" fmla="*/ 36 w 255"/>
                  <a:gd name="T47" fmla="*/ 3 h 261"/>
                  <a:gd name="T48" fmla="*/ 53 w 255"/>
                  <a:gd name="T4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5" h="261">
                    <a:moveTo>
                      <a:pt x="53" y="0"/>
                    </a:moveTo>
                    <a:lnTo>
                      <a:pt x="202" y="0"/>
                    </a:lnTo>
                    <a:lnTo>
                      <a:pt x="219" y="3"/>
                    </a:lnTo>
                    <a:lnTo>
                      <a:pt x="233" y="11"/>
                    </a:lnTo>
                    <a:lnTo>
                      <a:pt x="244" y="22"/>
                    </a:lnTo>
                    <a:lnTo>
                      <a:pt x="252" y="36"/>
                    </a:lnTo>
                    <a:lnTo>
                      <a:pt x="255" y="53"/>
                    </a:lnTo>
                    <a:lnTo>
                      <a:pt x="255" y="209"/>
                    </a:lnTo>
                    <a:lnTo>
                      <a:pt x="252" y="225"/>
                    </a:lnTo>
                    <a:lnTo>
                      <a:pt x="244" y="240"/>
                    </a:lnTo>
                    <a:lnTo>
                      <a:pt x="233" y="251"/>
                    </a:lnTo>
                    <a:lnTo>
                      <a:pt x="219" y="259"/>
                    </a:lnTo>
                    <a:lnTo>
                      <a:pt x="202" y="261"/>
                    </a:lnTo>
                    <a:lnTo>
                      <a:pt x="53" y="261"/>
                    </a:lnTo>
                    <a:lnTo>
                      <a:pt x="36" y="259"/>
                    </a:lnTo>
                    <a:lnTo>
                      <a:pt x="21" y="251"/>
                    </a:lnTo>
                    <a:lnTo>
                      <a:pt x="10" y="240"/>
                    </a:lnTo>
                    <a:lnTo>
                      <a:pt x="3" y="225"/>
                    </a:lnTo>
                    <a:lnTo>
                      <a:pt x="0" y="209"/>
                    </a:lnTo>
                    <a:lnTo>
                      <a:pt x="0" y="53"/>
                    </a:lnTo>
                    <a:lnTo>
                      <a:pt x="3" y="36"/>
                    </a:lnTo>
                    <a:lnTo>
                      <a:pt x="10" y="22"/>
                    </a:lnTo>
                    <a:lnTo>
                      <a:pt x="21" y="11"/>
                    </a:lnTo>
                    <a:lnTo>
                      <a:pt x="36" y="3"/>
                    </a:lnTo>
                    <a:lnTo>
                      <a:pt x="53" y="0"/>
                    </a:lnTo>
                    <a:close/>
                  </a:path>
                </a:pathLst>
              </a:custGeom>
              <a:solidFill>
                <a:schemeClr val="accent2"/>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36" name="Freeform 36">
                <a:extLst>
                  <a:ext uri="{FF2B5EF4-FFF2-40B4-BE49-F238E27FC236}">
                    <a16:creationId xmlns="" xmlns:a16="http://schemas.microsoft.com/office/drawing/2014/main" id="{A8B2E744-AAA3-1C4A-AEAF-CE097D74B5F6}"/>
                  </a:ext>
                </a:extLst>
              </p:cNvPr>
              <p:cNvSpPr>
                <a:spLocks/>
              </p:cNvSpPr>
              <p:nvPr/>
            </p:nvSpPr>
            <p:spPr bwMode="auto">
              <a:xfrm>
                <a:off x="7712075" y="3806825"/>
                <a:ext cx="406400" cy="414337"/>
              </a:xfrm>
              <a:custGeom>
                <a:avLst/>
                <a:gdLst>
                  <a:gd name="T0" fmla="*/ 53 w 256"/>
                  <a:gd name="T1" fmla="*/ 0 h 261"/>
                  <a:gd name="T2" fmla="*/ 202 w 256"/>
                  <a:gd name="T3" fmla="*/ 0 h 261"/>
                  <a:gd name="T4" fmla="*/ 220 w 256"/>
                  <a:gd name="T5" fmla="*/ 3 h 261"/>
                  <a:gd name="T6" fmla="*/ 233 w 256"/>
                  <a:gd name="T7" fmla="*/ 11 h 261"/>
                  <a:gd name="T8" fmla="*/ 245 w 256"/>
                  <a:gd name="T9" fmla="*/ 22 h 261"/>
                  <a:gd name="T10" fmla="*/ 253 w 256"/>
                  <a:gd name="T11" fmla="*/ 36 h 261"/>
                  <a:gd name="T12" fmla="*/ 256 w 256"/>
                  <a:gd name="T13" fmla="*/ 53 h 261"/>
                  <a:gd name="T14" fmla="*/ 256 w 256"/>
                  <a:gd name="T15" fmla="*/ 209 h 261"/>
                  <a:gd name="T16" fmla="*/ 253 w 256"/>
                  <a:gd name="T17" fmla="*/ 225 h 261"/>
                  <a:gd name="T18" fmla="*/ 245 w 256"/>
                  <a:gd name="T19" fmla="*/ 240 h 261"/>
                  <a:gd name="T20" fmla="*/ 233 w 256"/>
                  <a:gd name="T21" fmla="*/ 251 h 261"/>
                  <a:gd name="T22" fmla="*/ 220 w 256"/>
                  <a:gd name="T23" fmla="*/ 259 h 261"/>
                  <a:gd name="T24" fmla="*/ 202 w 256"/>
                  <a:gd name="T25" fmla="*/ 261 h 261"/>
                  <a:gd name="T26" fmla="*/ 53 w 256"/>
                  <a:gd name="T27" fmla="*/ 261 h 261"/>
                  <a:gd name="T28" fmla="*/ 37 w 256"/>
                  <a:gd name="T29" fmla="*/ 259 h 261"/>
                  <a:gd name="T30" fmla="*/ 22 w 256"/>
                  <a:gd name="T31" fmla="*/ 251 h 261"/>
                  <a:gd name="T32" fmla="*/ 10 w 256"/>
                  <a:gd name="T33" fmla="*/ 240 h 261"/>
                  <a:gd name="T34" fmla="*/ 3 w 256"/>
                  <a:gd name="T35" fmla="*/ 225 h 261"/>
                  <a:gd name="T36" fmla="*/ 0 w 256"/>
                  <a:gd name="T37" fmla="*/ 209 h 261"/>
                  <a:gd name="T38" fmla="*/ 0 w 256"/>
                  <a:gd name="T39" fmla="*/ 53 h 261"/>
                  <a:gd name="T40" fmla="*/ 3 w 256"/>
                  <a:gd name="T41" fmla="*/ 36 h 261"/>
                  <a:gd name="T42" fmla="*/ 10 w 256"/>
                  <a:gd name="T43" fmla="*/ 22 h 261"/>
                  <a:gd name="T44" fmla="*/ 22 w 256"/>
                  <a:gd name="T45" fmla="*/ 11 h 261"/>
                  <a:gd name="T46" fmla="*/ 37 w 256"/>
                  <a:gd name="T47" fmla="*/ 3 h 261"/>
                  <a:gd name="T48" fmla="*/ 53 w 256"/>
                  <a:gd name="T4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6" h="261">
                    <a:moveTo>
                      <a:pt x="53" y="0"/>
                    </a:moveTo>
                    <a:lnTo>
                      <a:pt x="202" y="0"/>
                    </a:lnTo>
                    <a:lnTo>
                      <a:pt x="220" y="3"/>
                    </a:lnTo>
                    <a:lnTo>
                      <a:pt x="233" y="11"/>
                    </a:lnTo>
                    <a:lnTo>
                      <a:pt x="245" y="22"/>
                    </a:lnTo>
                    <a:lnTo>
                      <a:pt x="253" y="36"/>
                    </a:lnTo>
                    <a:lnTo>
                      <a:pt x="256" y="53"/>
                    </a:lnTo>
                    <a:lnTo>
                      <a:pt x="256" y="209"/>
                    </a:lnTo>
                    <a:lnTo>
                      <a:pt x="253" y="225"/>
                    </a:lnTo>
                    <a:lnTo>
                      <a:pt x="245" y="240"/>
                    </a:lnTo>
                    <a:lnTo>
                      <a:pt x="233" y="251"/>
                    </a:lnTo>
                    <a:lnTo>
                      <a:pt x="220" y="259"/>
                    </a:lnTo>
                    <a:lnTo>
                      <a:pt x="202" y="261"/>
                    </a:lnTo>
                    <a:lnTo>
                      <a:pt x="53" y="261"/>
                    </a:lnTo>
                    <a:lnTo>
                      <a:pt x="37" y="259"/>
                    </a:lnTo>
                    <a:lnTo>
                      <a:pt x="22" y="251"/>
                    </a:lnTo>
                    <a:lnTo>
                      <a:pt x="10" y="240"/>
                    </a:lnTo>
                    <a:lnTo>
                      <a:pt x="3" y="225"/>
                    </a:lnTo>
                    <a:lnTo>
                      <a:pt x="0" y="209"/>
                    </a:lnTo>
                    <a:lnTo>
                      <a:pt x="0" y="53"/>
                    </a:lnTo>
                    <a:lnTo>
                      <a:pt x="3" y="36"/>
                    </a:lnTo>
                    <a:lnTo>
                      <a:pt x="10" y="22"/>
                    </a:lnTo>
                    <a:lnTo>
                      <a:pt x="22" y="11"/>
                    </a:lnTo>
                    <a:lnTo>
                      <a:pt x="37" y="3"/>
                    </a:lnTo>
                    <a:lnTo>
                      <a:pt x="53" y="0"/>
                    </a:lnTo>
                    <a:close/>
                  </a:path>
                </a:pathLst>
              </a:custGeom>
              <a:solidFill>
                <a:schemeClr val="accent2"/>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37" name="Freeform 37">
                <a:extLst>
                  <a:ext uri="{FF2B5EF4-FFF2-40B4-BE49-F238E27FC236}">
                    <a16:creationId xmlns="" xmlns:a16="http://schemas.microsoft.com/office/drawing/2014/main" id="{4346E421-B192-0047-B0E5-D5B2ACB23A7E}"/>
                  </a:ext>
                </a:extLst>
              </p:cNvPr>
              <p:cNvSpPr>
                <a:spLocks/>
              </p:cNvSpPr>
              <p:nvPr/>
            </p:nvSpPr>
            <p:spPr bwMode="auto">
              <a:xfrm>
                <a:off x="8197850" y="3806825"/>
                <a:ext cx="406400" cy="414337"/>
              </a:xfrm>
              <a:custGeom>
                <a:avLst/>
                <a:gdLst>
                  <a:gd name="T0" fmla="*/ 54 w 256"/>
                  <a:gd name="T1" fmla="*/ 0 h 261"/>
                  <a:gd name="T2" fmla="*/ 203 w 256"/>
                  <a:gd name="T3" fmla="*/ 0 h 261"/>
                  <a:gd name="T4" fmla="*/ 219 w 256"/>
                  <a:gd name="T5" fmla="*/ 3 h 261"/>
                  <a:gd name="T6" fmla="*/ 234 w 256"/>
                  <a:gd name="T7" fmla="*/ 11 h 261"/>
                  <a:gd name="T8" fmla="*/ 246 w 256"/>
                  <a:gd name="T9" fmla="*/ 22 h 261"/>
                  <a:gd name="T10" fmla="*/ 254 w 256"/>
                  <a:gd name="T11" fmla="*/ 36 h 261"/>
                  <a:gd name="T12" fmla="*/ 256 w 256"/>
                  <a:gd name="T13" fmla="*/ 53 h 261"/>
                  <a:gd name="T14" fmla="*/ 256 w 256"/>
                  <a:gd name="T15" fmla="*/ 209 h 261"/>
                  <a:gd name="T16" fmla="*/ 254 w 256"/>
                  <a:gd name="T17" fmla="*/ 225 h 261"/>
                  <a:gd name="T18" fmla="*/ 246 w 256"/>
                  <a:gd name="T19" fmla="*/ 240 h 261"/>
                  <a:gd name="T20" fmla="*/ 234 w 256"/>
                  <a:gd name="T21" fmla="*/ 251 h 261"/>
                  <a:gd name="T22" fmla="*/ 219 w 256"/>
                  <a:gd name="T23" fmla="*/ 259 h 261"/>
                  <a:gd name="T24" fmla="*/ 203 w 256"/>
                  <a:gd name="T25" fmla="*/ 261 h 261"/>
                  <a:gd name="T26" fmla="*/ 54 w 256"/>
                  <a:gd name="T27" fmla="*/ 261 h 261"/>
                  <a:gd name="T28" fmla="*/ 37 w 256"/>
                  <a:gd name="T29" fmla="*/ 259 h 261"/>
                  <a:gd name="T30" fmla="*/ 23 w 256"/>
                  <a:gd name="T31" fmla="*/ 251 h 261"/>
                  <a:gd name="T32" fmla="*/ 11 w 256"/>
                  <a:gd name="T33" fmla="*/ 240 h 261"/>
                  <a:gd name="T34" fmla="*/ 3 w 256"/>
                  <a:gd name="T35" fmla="*/ 225 h 261"/>
                  <a:gd name="T36" fmla="*/ 0 w 256"/>
                  <a:gd name="T37" fmla="*/ 209 h 261"/>
                  <a:gd name="T38" fmla="*/ 0 w 256"/>
                  <a:gd name="T39" fmla="*/ 53 h 261"/>
                  <a:gd name="T40" fmla="*/ 3 w 256"/>
                  <a:gd name="T41" fmla="*/ 36 h 261"/>
                  <a:gd name="T42" fmla="*/ 11 w 256"/>
                  <a:gd name="T43" fmla="*/ 22 h 261"/>
                  <a:gd name="T44" fmla="*/ 23 w 256"/>
                  <a:gd name="T45" fmla="*/ 11 h 261"/>
                  <a:gd name="T46" fmla="*/ 37 w 256"/>
                  <a:gd name="T47" fmla="*/ 3 h 261"/>
                  <a:gd name="T48" fmla="*/ 54 w 256"/>
                  <a:gd name="T4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6" h="261">
                    <a:moveTo>
                      <a:pt x="54" y="0"/>
                    </a:moveTo>
                    <a:lnTo>
                      <a:pt x="203" y="0"/>
                    </a:lnTo>
                    <a:lnTo>
                      <a:pt x="219" y="3"/>
                    </a:lnTo>
                    <a:lnTo>
                      <a:pt x="234" y="11"/>
                    </a:lnTo>
                    <a:lnTo>
                      <a:pt x="246" y="22"/>
                    </a:lnTo>
                    <a:lnTo>
                      <a:pt x="254" y="36"/>
                    </a:lnTo>
                    <a:lnTo>
                      <a:pt x="256" y="53"/>
                    </a:lnTo>
                    <a:lnTo>
                      <a:pt x="256" y="209"/>
                    </a:lnTo>
                    <a:lnTo>
                      <a:pt x="254" y="225"/>
                    </a:lnTo>
                    <a:lnTo>
                      <a:pt x="246" y="240"/>
                    </a:lnTo>
                    <a:lnTo>
                      <a:pt x="234" y="251"/>
                    </a:lnTo>
                    <a:lnTo>
                      <a:pt x="219" y="259"/>
                    </a:lnTo>
                    <a:lnTo>
                      <a:pt x="203" y="261"/>
                    </a:lnTo>
                    <a:lnTo>
                      <a:pt x="54" y="261"/>
                    </a:lnTo>
                    <a:lnTo>
                      <a:pt x="37" y="259"/>
                    </a:lnTo>
                    <a:lnTo>
                      <a:pt x="23" y="251"/>
                    </a:lnTo>
                    <a:lnTo>
                      <a:pt x="11" y="240"/>
                    </a:lnTo>
                    <a:lnTo>
                      <a:pt x="3" y="225"/>
                    </a:lnTo>
                    <a:lnTo>
                      <a:pt x="0" y="209"/>
                    </a:lnTo>
                    <a:lnTo>
                      <a:pt x="0" y="53"/>
                    </a:lnTo>
                    <a:lnTo>
                      <a:pt x="3" y="36"/>
                    </a:lnTo>
                    <a:lnTo>
                      <a:pt x="11" y="22"/>
                    </a:lnTo>
                    <a:lnTo>
                      <a:pt x="23" y="11"/>
                    </a:lnTo>
                    <a:lnTo>
                      <a:pt x="37" y="3"/>
                    </a:lnTo>
                    <a:lnTo>
                      <a:pt x="54" y="0"/>
                    </a:lnTo>
                    <a:close/>
                  </a:path>
                </a:pathLst>
              </a:custGeom>
              <a:solidFill>
                <a:schemeClr val="accent4"/>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38" name="Freeform 38">
                <a:extLst>
                  <a:ext uri="{FF2B5EF4-FFF2-40B4-BE49-F238E27FC236}">
                    <a16:creationId xmlns="" xmlns:a16="http://schemas.microsoft.com/office/drawing/2014/main" id="{8F45543C-1E33-E946-8598-7BC32489C520}"/>
                  </a:ext>
                </a:extLst>
              </p:cNvPr>
              <p:cNvSpPr>
                <a:spLocks/>
              </p:cNvSpPr>
              <p:nvPr/>
            </p:nvSpPr>
            <p:spPr bwMode="auto">
              <a:xfrm>
                <a:off x="6738937" y="4279900"/>
                <a:ext cx="404813" cy="412750"/>
              </a:xfrm>
              <a:custGeom>
                <a:avLst/>
                <a:gdLst>
                  <a:gd name="T0" fmla="*/ 53 w 255"/>
                  <a:gd name="T1" fmla="*/ 0 h 260"/>
                  <a:gd name="T2" fmla="*/ 202 w 255"/>
                  <a:gd name="T3" fmla="*/ 0 h 260"/>
                  <a:gd name="T4" fmla="*/ 219 w 255"/>
                  <a:gd name="T5" fmla="*/ 3 h 260"/>
                  <a:gd name="T6" fmla="*/ 234 w 255"/>
                  <a:gd name="T7" fmla="*/ 10 h 260"/>
                  <a:gd name="T8" fmla="*/ 245 w 255"/>
                  <a:gd name="T9" fmla="*/ 22 h 260"/>
                  <a:gd name="T10" fmla="*/ 252 w 255"/>
                  <a:gd name="T11" fmla="*/ 37 h 260"/>
                  <a:gd name="T12" fmla="*/ 255 w 255"/>
                  <a:gd name="T13" fmla="*/ 53 h 260"/>
                  <a:gd name="T14" fmla="*/ 255 w 255"/>
                  <a:gd name="T15" fmla="*/ 208 h 260"/>
                  <a:gd name="T16" fmla="*/ 252 w 255"/>
                  <a:gd name="T17" fmla="*/ 225 h 260"/>
                  <a:gd name="T18" fmla="*/ 245 w 255"/>
                  <a:gd name="T19" fmla="*/ 239 h 260"/>
                  <a:gd name="T20" fmla="*/ 234 w 255"/>
                  <a:gd name="T21" fmla="*/ 251 h 260"/>
                  <a:gd name="T22" fmla="*/ 219 w 255"/>
                  <a:gd name="T23" fmla="*/ 258 h 260"/>
                  <a:gd name="T24" fmla="*/ 202 w 255"/>
                  <a:gd name="T25" fmla="*/ 260 h 260"/>
                  <a:gd name="T26" fmla="*/ 53 w 255"/>
                  <a:gd name="T27" fmla="*/ 260 h 260"/>
                  <a:gd name="T28" fmla="*/ 36 w 255"/>
                  <a:gd name="T29" fmla="*/ 258 h 260"/>
                  <a:gd name="T30" fmla="*/ 22 w 255"/>
                  <a:gd name="T31" fmla="*/ 251 h 260"/>
                  <a:gd name="T32" fmla="*/ 10 w 255"/>
                  <a:gd name="T33" fmla="*/ 239 h 260"/>
                  <a:gd name="T34" fmla="*/ 3 w 255"/>
                  <a:gd name="T35" fmla="*/ 225 h 260"/>
                  <a:gd name="T36" fmla="*/ 0 w 255"/>
                  <a:gd name="T37" fmla="*/ 208 h 260"/>
                  <a:gd name="T38" fmla="*/ 0 w 255"/>
                  <a:gd name="T39" fmla="*/ 53 h 260"/>
                  <a:gd name="T40" fmla="*/ 3 w 255"/>
                  <a:gd name="T41" fmla="*/ 37 h 260"/>
                  <a:gd name="T42" fmla="*/ 10 w 255"/>
                  <a:gd name="T43" fmla="*/ 22 h 260"/>
                  <a:gd name="T44" fmla="*/ 22 w 255"/>
                  <a:gd name="T45" fmla="*/ 10 h 260"/>
                  <a:gd name="T46" fmla="*/ 36 w 255"/>
                  <a:gd name="T47" fmla="*/ 3 h 260"/>
                  <a:gd name="T48" fmla="*/ 53 w 255"/>
                  <a:gd name="T49"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5" h="260">
                    <a:moveTo>
                      <a:pt x="53" y="0"/>
                    </a:moveTo>
                    <a:lnTo>
                      <a:pt x="202" y="0"/>
                    </a:lnTo>
                    <a:lnTo>
                      <a:pt x="219" y="3"/>
                    </a:lnTo>
                    <a:lnTo>
                      <a:pt x="234" y="10"/>
                    </a:lnTo>
                    <a:lnTo>
                      <a:pt x="245" y="22"/>
                    </a:lnTo>
                    <a:lnTo>
                      <a:pt x="252" y="37"/>
                    </a:lnTo>
                    <a:lnTo>
                      <a:pt x="255" y="53"/>
                    </a:lnTo>
                    <a:lnTo>
                      <a:pt x="255" y="208"/>
                    </a:lnTo>
                    <a:lnTo>
                      <a:pt x="252" y="225"/>
                    </a:lnTo>
                    <a:lnTo>
                      <a:pt x="245" y="239"/>
                    </a:lnTo>
                    <a:lnTo>
                      <a:pt x="234" y="251"/>
                    </a:lnTo>
                    <a:lnTo>
                      <a:pt x="219" y="258"/>
                    </a:lnTo>
                    <a:lnTo>
                      <a:pt x="202" y="260"/>
                    </a:lnTo>
                    <a:lnTo>
                      <a:pt x="53" y="260"/>
                    </a:lnTo>
                    <a:lnTo>
                      <a:pt x="36" y="258"/>
                    </a:lnTo>
                    <a:lnTo>
                      <a:pt x="22" y="251"/>
                    </a:lnTo>
                    <a:lnTo>
                      <a:pt x="10" y="239"/>
                    </a:lnTo>
                    <a:lnTo>
                      <a:pt x="3" y="225"/>
                    </a:lnTo>
                    <a:lnTo>
                      <a:pt x="0" y="208"/>
                    </a:lnTo>
                    <a:lnTo>
                      <a:pt x="0" y="53"/>
                    </a:lnTo>
                    <a:lnTo>
                      <a:pt x="3" y="37"/>
                    </a:lnTo>
                    <a:lnTo>
                      <a:pt x="10" y="22"/>
                    </a:lnTo>
                    <a:lnTo>
                      <a:pt x="22" y="10"/>
                    </a:lnTo>
                    <a:lnTo>
                      <a:pt x="36" y="3"/>
                    </a:lnTo>
                    <a:lnTo>
                      <a:pt x="53" y="0"/>
                    </a:lnTo>
                    <a:close/>
                  </a:path>
                </a:pathLst>
              </a:custGeom>
              <a:solidFill>
                <a:schemeClr val="accent2"/>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39" name="Freeform 39">
                <a:extLst>
                  <a:ext uri="{FF2B5EF4-FFF2-40B4-BE49-F238E27FC236}">
                    <a16:creationId xmlns="" xmlns:a16="http://schemas.microsoft.com/office/drawing/2014/main" id="{DBF10D40-3E5C-204E-B1BB-8A198CA4D1E6}"/>
                  </a:ext>
                </a:extLst>
              </p:cNvPr>
              <p:cNvSpPr>
                <a:spLocks/>
              </p:cNvSpPr>
              <p:nvPr/>
            </p:nvSpPr>
            <p:spPr bwMode="auto">
              <a:xfrm>
                <a:off x="7226300" y="4279900"/>
                <a:ext cx="404813" cy="412750"/>
              </a:xfrm>
              <a:custGeom>
                <a:avLst/>
                <a:gdLst>
                  <a:gd name="T0" fmla="*/ 53 w 255"/>
                  <a:gd name="T1" fmla="*/ 0 h 260"/>
                  <a:gd name="T2" fmla="*/ 202 w 255"/>
                  <a:gd name="T3" fmla="*/ 0 h 260"/>
                  <a:gd name="T4" fmla="*/ 219 w 255"/>
                  <a:gd name="T5" fmla="*/ 3 h 260"/>
                  <a:gd name="T6" fmla="*/ 233 w 255"/>
                  <a:gd name="T7" fmla="*/ 10 h 260"/>
                  <a:gd name="T8" fmla="*/ 244 w 255"/>
                  <a:gd name="T9" fmla="*/ 22 h 260"/>
                  <a:gd name="T10" fmla="*/ 252 w 255"/>
                  <a:gd name="T11" fmla="*/ 37 h 260"/>
                  <a:gd name="T12" fmla="*/ 255 w 255"/>
                  <a:gd name="T13" fmla="*/ 53 h 260"/>
                  <a:gd name="T14" fmla="*/ 255 w 255"/>
                  <a:gd name="T15" fmla="*/ 208 h 260"/>
                  <a:gd name="T16" fmla="*/ 252 w 255"/>
                  <a:gd name="T17" fmla="*/ 225 h 260"/>
                  <a:gd name="T18" fmla="*/ 244 w 255"/>
                  <a:gd name="T19" fmla="*/ 239 h 260"/>
                  <a:gd name="T20" fmla="*/ 233 w 255"/>
                  <a:gd name="T21" fmla="*/ 251 h 260"/>
                  <a:gd name="T22" fmla="*/ 219 w 255"/>
                  <a:gd name="T23" fmla="*/ 258 h 260"/>
                  <a:gd name="T24" fmla="*/ 202 w 255"/>
                  <a:gd name="T25" fmla="*/ 260 h 260"/>
                  <a:gd name="T26" fmla="*/ 53 w 255"/>
                  <a:gd name="T27" fmla="*/ 260 h 260"/>
                  <a:gd name="T28" fmla="*/ 36 w 255"/>
                  <a:gd name="T29" fmla="*/ 258 h 260"/>
                  <a:gd name="T30" fmla="*/ 21 w 255"/>
                  <a:gd name="T31" fmla="*/ 251 h 260"/>
                  <a:gd name="T32" fmla="*/ 10 w 255"/>
                  <a:gd name="T33" fmla="*/ 239 h 260"/>
                  <a:gd name="T34" fmla="*/ 3 w 255"/>
                  <a:gd name="T35" fmla="*/ 225 h 260"/>
                  <a:gd name="T36" fmla="*/ 0 w 255"/>
                  <a:gd name="T37" fmla="*/ 208 h 260"/>
                  <a:gd name="T38" fmla="*/ 0 w 255"/>
                  <a:gd name="T39" fmla="*/ 53 h 260"/>
                  <a:gd name="T40" fmla="*/ 3 w 255"/>
                  <a:gd name="T41" fmla="*/ 37 h 260"/>
                  <a:gd name="T42" fmla="*/ 10 w 255"/>
                  <a:gd name="T43" fmla="*/ 22 h 260"/>
                  <a:gd name="T44" fmla="*/ 21 w 255"/>
                  <a:gd name="T45" fmla="*/ 10 h 260"/>
                  <a:gd name="T46" fmla="*/ 36 w 255"/>
                  <a:gd name="T47" fmla="*/ 3 h 260"/>
                  <a:gd name="T48" fmla="*/ 53 w 255"/>
                  <a:gd name="T49"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5" h="260">
                    <a:moveTo>
                      <a:pt x="53" y="0"/>
                    </a:moveTo>
                    <a:lnTo>
                      <a:pt x="202" y="0"/>
                    </a:lnTo>
                    <a:lnTo>
                      <a:pt x="219" y="3"/>
                    </a:lnTo>
                    <a:lnTo>
                      <a:pt x="233" y="10"/>
                    </a:lnTo>
                    <a:lnTo>
                      <a:pt x="244" y="22"/>
                    </a:lnTo>
                    <a:lnTo>
                      <a:pt x="252" y="37"/>
                    </a:lnTo>
                    <a:lnTo>
                      <a:pt x="255" y="53"/>
                    </a:lnTo>
                    <a:lnTo>
                      <a:pt x="255" y="208"/>
                    </a:lnTo>
                    <a:lnTo>
                      <a:pt x="252" y="225"/>
                    </a:lnTo>
                    <a:lnTo>
                      <a:pt x="244" y="239"/>
                    </a:lnTo>
                    <a:lnTo>
                      <a:pt x="233" y="251"/>
                    </a:lnTo>
                    <a:lnTo>
                      <a:pt x="219" y="258"/>
                    </a:lnTo>
                    <a:lnTo>
                      <a:pt x="202" y="260"/>
                    </a:lnTo>
                    <a:lnTo>
                      <a:pt x="53" y="260"/>
                    </a:lnTo>
                    <a:lnTo>
                      <a:pt x="36" y="258"/>
                    </a:lnTo>
                    <a:lnTo>
                      <a:pt x="21" y="251"/>
                    </a:lnTo>
                    <a:lnTo>
                      <a:pt x="10" y="239"/>
                    </a:lnTo>
                    <a:lnTo>
                      <a:pt x="3" y="225"/>
                    </a:lnTo>
                    <a:lnTo>
                      <a:pt x="0" y="208"/>
                    </a:lnTo>
                    <a:lnTo>
                      <a:pt x="0" y="53"/>
                    </a:lnTo>
                    <a:lnTo>
                      <a:pt x="3" y="37"/>
                    </a:lnTo>
                    <a:lnTo>
                      <a:pt x="10" y="22"/>
                    </a:lnTo>
                    <a:lnTo>
                      <a:pt x="21" y="10"/>
                    </a:lnTo>
                    <a:lnTo>
                      <a:pt x="36" y="3"/>
                    </a:lnTo>
                    <a:lnTo>
                      <a:pt x="53" y="0"/>
                    </a:lnTo>
                    <a:close/>
                  </a:path>
                </a:pathLst>
              </a:custGeom>
              <a:solidFill>
                <a:schemeClr val="accent2"/>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40" name="Freeform 40">
                <a:extLst>
                  <a:ext uri="{FF2B5EF4-FFF2-40B4-BE49-F238E27FC236}">
                    <a16:creationId xmlns="" xmlns:a16="http://schemas.microsoft.com/office/drawing/2014/main" id="{C0F9D5DA-7FD9-AB4A-8FE9-F56D4EF95FE3}"/>
                  </a:ext>
                </a:extLst>
              </p:cNvPr>
              <p:cNvSpPr>
                <a:spLocks/>
              </p:cNvSpPr>
              <p:nvPr/>
            </p:nvSpPr>
            <p:spPr bwMode="auto">
              <a:xfrm>
                <a:off x="7712075" y="4279900"/>
                <a:ext cx="406400" cy="412750"/>
              </a:xfrm>
              <a:custGeom>
                <a:avLst/>
                <a:gdLst>
                  <a:gd name="T0" fmla="*/ 53 w 256"/>
                  <a:gd name="T1" fmla="*/ 0 h 260"/>
                  <a:gd name="T2" fmla="*/ 202 w 256"/>
                  <a:gd name="T3" fmla="*/ 0 h 260"/>
                  <a:gd name="T4" fmla="*/ 220 w 256"/>
                  <a:gd name="T5" fmla="*/ 3 h 260"/>
                  <a:gd name="T6" fmla="*/ 233 w 256"/>
                  <a:gd name="T7" fmla="*/ 10 h 260"/>
                  <a:gd name="T8" fmla="*/ 245 w 256"/>
                  <a:gd name="T9" fmla="*/ 22 h 260"/>
                  <a:gd name="T10" fmla="*/ 253 w 256"/>
                  <a:gd name="T11" fmla="*/ 37 h 260"/>
                  <a:gd name="T12" fmla="*/ 256 w 256"/>
                  <a:gd name="T13" fmla="*/ 53 h 260"/>
                  <a:gd name="T14" fmla="*/ 256 w 256"/>
                  <a:gd name="T15" fmla="*/ 208 h 260"/>
                  <a:gd name="T16" fmla="*/ 253 w 256"/>
                  <a:gd name="T17" fmla="*/ 225 h 260"/>
                  <a:gd name="T18" fmla="*/ 245 w 256"/>
                  <a:gd name="T19" fmla="*/ 239 h 260"/>
                  <a:gd name="T20" fmla="*/ 233 w 256"/>
                  <a:gd name="T21" fmla="*/ 251 h 260"/>
                  <a:gd name="T22" fmla="*/ 220 w 256"/>
                  <a:gd name="T23" fmla="*/ 258 h 260"/>
                  <a:gd name="T24" fmla="*/ 202 w 256"/>
                  <a:gd name="T25" fmla="*/ 260 h 260"/>
                  <a:gd name="T26" fmla="*/ 53 w 256"/>
                  <a:gd name="T27" fmla="*/ 260 h 260"/>
                  <a:gd name="T28" fmla="*/ 37 w 256"/>
                  <a:gd name="T29" fmla="*/ 258 h 260"/>
                  <a:gd name="T30" fmla="*/ 22 w 256"/>
                  <a:gd name="T31" fmla="*/ 251 h 260"/>
                  <a:gd name="T32" fmla="*/ 10 w 256"/>
                  <a:gd name="T33" fmla="*/ 239 h 260"/>
                  <a:gd name="T34" fmla="*/ 3 w 256"/>
                  <a:gd name="T35" fmla="*/ 225 h 260"/>
                  <a:gd name="T36" fmla="*/ 0 w 256"/>
                  <a:gd name="T37" fmla="*/ 208 h 260"/>
                  <a:gd name="T38" fmla="*/ 0 w 256"/>
                  <a:gd name="T39" fmla="*/ 53 h 260"/>
                  <a:gd name="T40" fmla="*/ 3 w 256"/>
                  <a:gd name="T41" fmla="*/ 37 h 260"/>
                  <a:gd name="T42" fmla="*/ 10 w 256"/>
                  <a:gd name="T43" fmla="*/ 22 h 260"/>
                  <a:gd name="T44" fmla="*/ 22 w 256"/>
                  <a:gd name="T45" fmla="*/ 10 h 260"/>
                  <a:gd name="T46" fmla="*/ 37 w 256"/>
                  <a:gd name="T47" fmla="*/ 3 h 260"/>
                  <a:gd name="T48" fmla="*/ 53 w 256"/>
                  <a:gd name="T49"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6" h="260">
                    <a:moveTo>
                      <a:pt x="53" y="0"/>
                    </a:moveTo>
                    <a:lnTo>
                      <a:pt x="202" y="0"/>
                    </a:lnTo>
                    <a:lnTo>
                      <a:pt x="220" y="3"/>
                    </a:lnTo>
                    <a:lnTo>
                      <a:pt x="233" y="10"/>
                    </a:lnTo>
                    <a:lnTo>
                      <a:pt x="245" y="22"/>
                    </a:lnTo>
                    <a:lnTo>
                      <a:pt x="253" y="37"/>
                    </a:lnTo>
                    <a:lnTo>
                      <a:pt x="256" y="53"/>
                    </a:lnTo>
                    <a:lnTo>
                      <a:pt x="256" y="208"/>
                    </a:lnTo>
                    <a:lnTo>
                      <a:pt x="253" y="225"/>
                    </a:lnTo>
                    <a:lnTo>
                      <a:pt x="245" y="239"/>
                    </a:lnTo>
                    <a:lnTo>
                      <a:pt x="233" y="251"/>
                    </a:lnTo>
                    <a:lnTo>
                      <a:pt x="220" y="258"/>
                    </a:lnTo>
                    <a:lnTo>
                      <a:pt x="202" y="260"/>
                    </a:lnTo>
                    <a:lnTo>
                      <a:pt x="53" y="260"/>
                    </a:lnTo>
                    <a:lnTo>
                      <a:pt x="37" y="258"/>
                    </a:lnTo>
                    <a:lnTo>
                      <a:pt x="22" y="251"/>
                    </a:lnTo>
                    <a:lnTo>
                      <a:pt x="10" y="239"/>
                    </a:lnTo>
                    <a:lnTo>
                      <a:pt x="3" y="225"/>
                    </a:lnTo>
                    <a:lnTo>
                      <a:pt x="0" y="208"/>
                    </a:lnTo>
                    <a:lnTo>
                      <a:pt x="0" y="53"/>
                    </a:lnTo>
                    <a:lnTo>
                      <a:pt x="3" y="37"/>
                    </a:lnTo>
                    <a:lnTo>
                      <a:pt x="10" y="22"/>
                    </a:lnTo>
                    <a:lnTo>
                      <a:pt x="22" y="10"/>
                    </a:lnTo>
                    <a:lnTo>
                      <a:pt x="37" y="3"/>
                    </a:lnTo>
                    <a:lnTo>
                      <a:pt x="53" y="0"/>
                    </a:lnTo>
                    <a:close/>
                  </a:path>
                </a:pathLst>
              </a:custGeom>
              <a:solidFill>
                <a:schemeClr val="accent2"/>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41" name="Freeform 41">
                <a:extLst>
                  <a:ext uri="{FF2B5EF4-FFF2-40B4-BE49-F238E27FC236}">
                    <a16:creationId xmlns="" xmlns:a16="http://schemas.microsoft.com/office/drawing/2014/main" id="{4191C08C-DD14-8945-8DB4-7FB2306D521B}"/>
                  </a:ext>
                </a:extLst>
              </p:cNvPr>
              <p:cNvSpPr>
                <a:spLocks/>
              </p:cNvSpPr>
              <p:nvPr/>
            </p:nvSpPr>
            <p:spPr bwMode="auto">
              <a:xfrm>
                <a:off x="8197850" y="4279900"/>
                <a:ext cx="406400" cy="412750"/>
              </a:xfrm>
              <a:custGeom>
                <a:avLst/>
                <a:gdLst>
                  <a:gd name="T0" fmla="*/ 54 w 256"/>
                  <a:gd name="T1" fmla="*/ 0 h 260"/>
                  <a:gd name="T2" fmla="*/ 203 w 256"/>
                  <a:gd name="T3" fmla="*/ 0 h 260"/>
                  <a:gd name="T4" fmla="*/ 219 w 256"/>
                  <a:gd name="T5" fmla="*/ 3 h 260"/>
                  <a:gd name="T6" fmla="*/ 234 w 256"/>
                  <a:gd name="T7" fmla="*/ 10 h 260"/>
                  <a:gd name="T8" fmla="*/ 246 w 256"/>
                  <a:gd name="T9" fmla="*/ 22 h 260"/>
                  <a:gd name="T10" fmla="*/ 254 w 256"/>
                  <a:gd name="T11" fmla="*/ 37 h 260"/>
                  <a:gd name="T12" fmla="*/ 256 w 256"/>
                  <a:gd name="T13" fmla="*/ 53 h 260"/>
                  <a:gd name="T14" fmla="*/ 256 w 256"/>
                  <a:gd name="T15" fmla="*/ 208 h 260"/>
                  <a:gd name="T16" fmla="*/ 254 w 256"/>
                  <a:gd name="T17" fmla="*/ 225 h 260"/>
                  <a:gd name="T18" fmla="*/ 246 w 256"/>
                  <a:gd name="T19" fmla="*/ 239 h 260"/>
                  <a:gd name="T20" fmla="*/ 234 w 256"/>
                  <a:gd name="T21" fmla="*/ 251 h 260"/>
                  <a:gd name="T22" fmla="*/ 219 w 256"/>
                  <a:gd name="T23" fmla="*/ 258 h 260"/>
                  <a:gd name="T24" fmla="*/ 203 w 256"/>
                  <a:gd name="T25" fmla="*/ 260 h 260"/>
                  <a:gd name="T26" fmla="*/ 54 w 256"/>
                  <a:gd name="T27" fmla="*/ 260 h 260"/>
                  <a:gd name="T28" fmla="*/ 37 w 256"/>
                  <a:gd name="T29" fmla="*/ 258 h 260"/>
                  <a:gd name="T30" fmla="*/ 23 w 256"/>
                  <a:gd name="T31" fmla="*/ 251 h 260"/>
                  <a:gd name="T32" fmla="*/ 11 w 256"/>
                  <a:gd name="T33" fmla="*/ 239 h 260"/>
                  <a:gd name="T34" fmla="*/ 3 w 256"/>
                  <a:gd name="T35" fmla="*/ 225 h 260"/>
                  <a:gd name="T36" fmla="*/ 0 w 256"/>
                  <a:gd name="T37" fmla="*/ 208 h 260"/>
                  <a:gd name="T38" fmla="*/ 0 w 256"/>
                  <a:gd name="T39" fmla="*/ 53 h 260"/>
                  <a:gd name="T40" fmla="*/ 3 w 256"/>
                  <a:gd name="T41" fmla="*/ 37 h 260"/>
                  <a:gd name="T42" fmla="*/ 11 w 256"/>
                  <a:gd name="T43" fmla="*/ 22 h 260"/>
                  <a:gd name="T44" fmla="*/ 23 w 256"/>
                  <a:gd name="T45" fmla="*/ 10 h 260"/>
                  <a:gd name="T46" fmla="*/ 37 w 256"/>
                  <a:gd name="T47" fmla="*/ 3 h 260"/>
                  <a:gd name="T48" fmla="*/ 54 w 256"/>
                  <a:gd name="T49"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6" h="260">
                    <a:moveTo>
                      <a:pt x="54" y="0"/>
                    </a:moveTo>
                    <a:lnTo>
                      <a:pt x="203" y="0"/>
                    </a:lnTo>
                    <a:lnTo>
                      <a:pt x="219" y="3"/>
                    </a:lnTo>
                    <a:lnTo>
                      <a:pt x="234" y="10"/>
                    </a:lnTo>
                    <a:lnTo>
                      <a:pt x="246" y="22"/>
                    </a:lnTo>
                    <a:lnTo>
                      <a:pt x="254" y="37"/>
                    </a:lnTo>
                    <a:lnTo>
                      <a:pt x="256" y="53"/>
                    </a:lnTo>
                    <a:lnTo>
                      <a:pt x="256" y="208"/>
                    </a:lnTo>
                    <a:lnTo>
                      <a:pt x="254" y="225"/>
                    </a:lnTo>
                    <a:lnTo>
                      <a:pt x="246" y="239"/>
                    </a:lnTo>
                    <a:lnTo>
                      <a:pt x="234" y="251"/>
                    </a:lnTo>
                    <a:lnTo>
                      <a:pt x="219" y="258"/>
                    </a:lnTo>
                    <a:lnTo>
                      <a:pt x="203" y="260"/>
                    </a:lnTo>
                    <a:lnTo>
                      <a:pt x="54" y="260"/>
                    </a:lnTo>
                    <a:lnTo>
                      <a:pt x="37" y="258"/>
                    </a:lnTo>
                    <a:lnTo>
                      <a:pt x="23" y="251"/>
                    </a:lnTo>
                    <a:lnTo>
                      <a:pt x="11" y="239"/>
                    </a:lnTo>
                    <a:lnTo>
                      <a:pt x="3" y="225"/>
                    </a:lnTo>
                    <a:lnTo>
                      <a:pt x="0" y="208"/>
                    </a:lnTo>
                    <a:lnTo>
                      <a:pt x="0" y="53"/>
                    </a:lnTo>
                    <a:lnTo>
                      <a:pt x="3" y="37"/>
                    </a:lnTo>
                    <a:lnTo>
                      <a:pt x="11" y="22"/>
                    </a:lnTo>
                    <a:lnTo>
                      <a:pt x="23" y="10"/>
                    </a:lnTo>
                    <a:lnTo>
                      <a:pt x="37" y="3"/>
                    </a:lnTo>
                    <a:lnTo>
                      <a:pt x="54" y="0"/>
                    </a:lnTo>
                    <a:close/>
                  </a:path>
                </a:pathLst>
              </a:custGeom>
              <a:solidFill>
                <a:schemeClr val="accent4"/>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42" name="Freeform 42">
                <a:extLst>
                  <a:ext uri="{FF2B5EF4-FFF2-40B4-BE49-F238E27FC236}">
                    <a16:creationId xmlns="" xmlns:a16="http://schemas.microsoft.com/office/drawing/2014/main" id="{9072CB27-7BA7-7049-B81C-6FCA85CF7BDA}"/>
                  </a:ext>
                </a:extLst>
              </p:cNvPr>
              <p:cNvSpPr>
                <a:spLocks/>
              </p:cNvSpPr>
              <p:nvPr/>
            </p:nvSpPr>
            <p:spPr bwMode="auto">
              <a:xfrm>
                <a:off x="6738937" y="4752975"/>
                <a:ext cx="404813" cy="414337"/>
              </a:xfrm>
              <a:custGeom>
                <a:avLst/>
                <a:gdLst>
                  <a:gd name="T0" fmla="*/ 53 w 255"/>
                  <a:gd name="T1" fmla="*/ 0 h 261"/>
                  <a:gd name="T2" fmla="*/ 202 w 255"/>
                  <a:gd name="T3" fmla="*/ 0 h 261"/>
                  <a:gd name="T4" fmla="*/ 219 w 255"/>
                  <a:gd name="T5" fmla="*/ 2 h 261"/>
                  <a:gd name="T6" fmla="*/ 234 w 255"/>
                  <a:gd name="T7" fmla="*/ 9 h 261"/>
                  <a:gd name="T8" fmla="*/ 245 w 255"/>
                  <a:gd name="T9" fmla="*/ 21 h 261"/>
                  <a:gd name="T10" fmla="*/ 252 w 255"/>
                  <a:gd name="T11" fmla="*/ 36 h 261"/>
                  <a:gd name="T12" fmla="*/ 255 w 255"/>
                  <a:gd name="T13" fmla="*/ 52 h 261"/>
                  <a:gd name="T14" fmla="*/ 255 w 255"/>
                  <a:gd name="T15" fmla="*/ 207 h 261"/>
                  <a:gd name="T16" fmla="*/ 252 w 255"/>
                  <a:gd name="T17" fmla="*/ 224 h 261"/>
                  <a:gd name="T18" fmla="*/ 245 w 255"/>
                  <a:gd name="T19" fmla="*/ 238 h 261"/>
                  <a:gd name="T20" fmla="*/ 234 w 255"/>
                  <a:gd name="T21" fmla="*/ 250 h 261"/>
                  <a:gd name="T22" fmla="*/ 219 w 255"/>
                  <a:gd name="T23" fmla="*/ 257 h 261"/>
                  <a:gd name="T24" fmla="*/ 202 w 255"/>
                  <a:gd name="T25" fmla="*/ 261 h 261"/>
                  <a:gd name="T26" fmla="*/ 53 w 255"/>
                  <a:gd name="T27" fmla="*/ 261 h 261"/>
                  <a:gd name="T28" fmla="*/ 36 w 255"/>
                  <a:gd name="T29" fmla="*/ 257 h 261"/>
                  <a:gd name="T30" fmla="*/ 22 w 255"/>
                  <a:gd name="T31" fmla="*/ 250 h 261"/>
                  <a:gd name="T32" fmla="*/ 10 w 255"/>
                  <a:gd name="T33" fmla="*/ 238 h 261"/>
                  <a:gd name="T34" fmla="*/ 3 w 255"/>
                  <a:gd name="T35" fmla="*/ 224 h 261"/>
                  <a:gd name="T36" fmla="*/ 0 w 255"/>
                  <a:gd name="T37" fmla="*/ 207 h 261"/>
                  <a:gd name="T38" fmla="*/ 0 w 255"/>
                  <a:gd name="T39" fmla="*/ 52 h 261"/>
                  <a:gd name="T40" fmla="*/ 3 w 255"/>
                  <a:gd name="T41" fmla="*/ 36 h 261"/>
                  <a:gd name="T42" fmla="*/ 10 w 255"/>
                  <a:gd name="T43" fmla="*/ 21 h 261"/>
                  <a:gd name="T44" fmla="*/ 22 w 255"/>
                  <a:gd name="T45" fmla="*/ 9 h 261"/>
                  <a:gd name="T46" fmla="*/ 36 w 255"/>
                  <a:gd name="T47" fmla="*/ 2 h 261"/>
                  <a:gd name="T48" fmla="*/ 53 w 255"/>
                  <a:gd name="T4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5" h="261">
                    <a:moveTo>
                      <a:pt x="53" y="0"/>
                    </a:moveTo>
                    <a:lnTo>
                      <a:pt x="202" y="0"/>
                    </a:lnTo>
                    <a:lnTo>
                      <a:pt x="219" y="2"/>
                    </a:lnTo>
                    <a:lnTo>
                      <a:pt x="234" y="9"/>
                    </a:lnTo>
                    <a:lnTo>
                      <a:pt x="245" y="21"/>
                    </a:lnTo>
                    <a:lnTo>
                      <a:pt x="252" y="36"/>
                    </a:lnTo>
                    <a:lnTo>
                      <a:pt x="255" y="52"/>
                    </a:lnTo>
                    <a:lnTo>
                      <a:pt x="255" y="207"/>
                    </a:lnTo>
                    <a:lnTo>
                      <a:pt x="252" y="224"/>
                    </a:lnTo>
                    <a:lnTo>
                      <a:pt x="245" y="238"/>
                    </a:lnTo>
                    <a:lnTo>
                      <a:pt x="234" y="250"/>
                    </a:lnTo>
                    <a:lnTo>
                      <a:pt x="219" y="257"/>
                    </a:lnTo>
                    <a:lnTo>
                      <a:pt x="202" y="261"/>
                    </a:lnTo>
                    <a:lnTo>
                      <a:pt x="53" y="261"/>
                    </a:lnTo>
                    <a:lnTo>
                      <a:pt x="36" y="257"/>
                    </a:lnTo>
                    <a:lnTo>
                      <a:pt x="22" y="250"/>
                    </a:lnTo>
                    <a:lnTo>
                      <a:pt x="10" y="238"/>
                    </a:lnTo>
                    <a:lnTo>
                      <a:pt x="3" y="224"/>
                    </a:lnTo>
                    <a:lnTo>
                      <a:pt x="0" y="207"/>
                    </a:lnTo>
                    <a:lnTo>
                      <a:pt x="0" y="52"/>
                    </a:lnTo>
                    <a:lnTo>
                      <a:pt x="3" y="36"/>
                    </a:lnTo>
                    <a:lnTo>
                      <a:pt x="10" y="21"/>
                    </a:lnTo>
                    <a:lnTo>
                      <a:pt x="22" y="9"/>
                    </a:lnTo>
                    <a:lnTo>
                      <a:pt x="36" y="2"/>
                    </a:lnTo>
                    <a:lnTo>
                      <a:pt x="53" y="0"/>
                    </a:lnTo>
                    <a:close/>
                  </a:path>
                </a:pathLst>
              </a:custGeom>
              <a:solidFill>
                <a:schemeClr val="accent2"/>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43" name="Freeform 43">
                <a:extLst>
                  <a:ext uri="{FF2B5EF4-FFF2-40B4-BE49-F238E27FC236}">
                    <a16:creationId xmlns="" xmlns:a16="http://schemas.microsoft.com/office/drawing/2014/main" id="{261FBCA4-40CD-8546-BED3-6288ED948F14}"/>
                  </a:ext>
                </a:extLst>
              </p:cNvPr>
              <p:cNvSpPr>
                <a:spLocks/>
              </p:cNvSpPr>
              <p:nvPr/>
            </p:nvSpPr>
            <p:spPr bwMode="auto">
              <a:xfrm>
                <a:off x="7226300" y="4752975"/>
                <a:ext cx="404813" cy="414337"/>
              </a:xfrm>
              <a:custGeom>
                <a:avLst/>
                <a:gdLst>
                  <a:gd name="T0" fmla="*/ 53 w 255"/>
                  <a:gd name="T1" fmla="*/ 0 h 261"/>
                  <a:gd name="T2" fmla="*/ 202 w 255"/>
                  <a:gd name="T3" fmla="*/ 0 h 261"/>
                  <a:gd name="T4" fmla="*/ 219 w 255"/>
                  <a:gd name="T5" fmla="*/ 2 h 261"/>
                  <a:gd name="T6" fmla="*/ 233 w 255"/>
                  <a:gd name="T7" fmla="*/ 9 h 261"/>
                  <a:gd name="T8" fmla="*/ 244 w 255"/>
                  <a:gd name="T9" fmla="*/ 21 h 261"/>
                  <a:gd name="T10" fmla="*/ 252 w 255"/>
                  <a:gd name="T11" fmla="*/ 36 h 261"/>
                  <a:gd name="T12" fmla="*/ 255 w 255"/>
                  <a:gd name="T13" fmla="*/ 52 h 261"/>
                  <a:gd name="T14" fmla="*/ 255 w 255"/>
                  <a:gd name="T15" fmla="*/ 207 h 261"/>
                  <a:gd name="T16" fmla="*/ 252 w 255"/>
                  <a:gd name="T17" fmla="*/ 224 h 261"/>
                  <a:gd name="T18" fmla="*/ 244 w 255"/>
                  <a:gd name="T19" fmla="*/ 238 h 261"/>
                  <a:gd name="T20" fmla="*/ 233 w 255"/>
                  <a:gd name="T21" fmla="*/ 250 h 261"/>
                  <a:gd name="T22" fmla="*/ 219 w 255"/>
                  <a:gd name="T23" fmla="*/ 257 h 261"/>
                  <a:gd name="T24" fmla="*/ 202 w 255"/>
                  <a:gd name="T25" fmla="*/ 261 h 261"/>
                  <a:gd name="T26" fmla="*/ 53 w 255"/>
                  <a:gd name="T27" fmla="*/ 261 h 261"/>
                  <a:gd name="T28" fmla="*/ 36 w 255"/>
                  <a:gd name="T29" fmla="*/ 257 h 261"/>
                  <a:gd name="T30" fmla="*/ 21 w 255"/>
                  <a:gd name="T31" fmla="*/ 250 h 261"/>
                  <a:gd name="T32" fmla="*/ 10 w 255"/>
                  <a:gd name="T33" fmla="*/ 238 h 261"/>
                  <a:gd name="T34" fmla="*/ 3 w 255"/>
                  <a:gd name="T35" fmla="*/ 224 h 261"/>
                  <a:gd name="T36" fmla="*/ 0 w 255"/>
                  <a:gd name="T37" fmla="*/ 207 h 261"/>
                  <a:gd name="T38" fmla="*/ 0 w 255"/>
                  <a:gd name="T39" fmla="*/ 52 h 261"/>
                  <a:gd name="T40" fmla="*/ 3 w 255"/>
                  <a:gd name="T41" fmla="*/ 36 h 261"/>
                  <a:gd name="T42" fmla="*/ 10 w 255"/>
                  <a:gd name="T43" fmla="*/ 21 h 261"/>
                  <a:gd name="T44" fmla="*/ 21 w 255"/>
                  <a:gd name="T45" fmla="*/ 9 h 261"/>
                  <a:gd name="T46" fmla="*/ 36 w 255"/>
                  <a:gd name="T47" fmla="*/ 2 h 261"/>
                  <a:gd name="T48" fmla="*/ 53 w 255"/>
                  <a:gd name="T4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5" h="261">
                    <a:moveTo>
                      <a:pt x="53" y="0"/>
                    </a:moveTo>
                    <a:lnTo>
                      <a:pt x="202" y="0"/>
                    </a:lnTo>
                    <a:lnTo>
                      <a:pt x="219" y="2"/>
                    </a:lnTo>
                    <a:lnTo>
                      <a:pt x="233" y="9"/>
                    </a:lnTo>
                    <a:lnTo>
                      <a:pt x="244" y="21"/>
                    </a:lnTo>
                    <a:lnTo>
                      <a:pt x="252" y="36"/>
                    </a:lnTo>
                    <a:lnTo>
                      <a:pt x="255" y="52"/>
                    </a:lnTo>
                    <a:lnTo>
                      <a:pt x="255" y="207"/>
                    </a:lnTo>
                    <a:lnTo>
                      <a:pt x="252" y="224"/>
                    </a:lnTo>
                    <a:lnTo>
                      <a:pt x="244" y="238"/>
                    </a:lnTo>
                    <a:lnTo>
                      <a:pt x="233" y="250"/>
                    </a:lnTo>
                    <a:lnTo>
                      <a:pt x="219" y="257"/>
                    </a:lnTo>
                    <a:lnTo>
                      <a:pt x="202" y="261"/>
                    </a:lnTo>
                    <a:lnTo>
                      <a:pt x="53" y="261"/>
                    </a:lnTo>
                    <a:lnTo>
                      <a:pt x="36" y="257"/>
                    </a:lnTo>
                    <a:lnTo>
                      <a:pt x="21" y="250"/>
                    </a:lnTo>
                    <a:lnTo>
                      <a:pt x="10" y="238"/>
                    </a:lnTo>
                    <a:lnTo>
                      <a:pt x="3" y="224"/>
                    </a:lnTo>
                    <a:lnTo>
                      <a:pt x="0" y="207"/>
                    </a:lnTo>
                    <a:lnTo>
                      <a:pt x="0" y="52"/>
                    </a:lnTo>
                    <a:lnTo>
                      <a:pt x="3" y="36"/>
                    </a:lnTo>
                    <a:lnTo>
                      <a:pt x="10" y="21"/>
                    </a:lnTo>
                    <a:lnTo>
                      <a:pt x="21" y="9"/>
                    </a:lnTo>
                    <a:lnTo>
                      <a:pt x="36" y="2"/>
                    </a:lnTo>
                    <a:lnTo>
                      <a:pt x="53" y="0"/>
                    </a:lnTo>
                    <a:close/>
                  </a:path>
                </a:pathLst>
              </a:custGeom>
              <a:solidFill>
                <a:schemeClr val="accent2"/>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44" name="Freeform 44">
                <a:extLst>
                  <a:ext uri="{FF2B5EF4-FFF2-40B4-BE49-F238E27FC236}">
                    <a16:creationId xmlns="" xmlns:a16="http://schemas.microsoft.com/office/drawing/2014/main" id="{913021DB-E4F2-ED42-8D54-7ECA3A3DF792}"/>
                  </a:ext>
                </a:extLst>
              </p:cNvPr>
              <p:cNvSpPr>
                <a:spLocks/>
              </p:cNvSpPr>
              <p:nvPr/>
            </p:nvSpPr>
            <p:spPr bwMode="auto">
              <a:xfrm>
                <a:off x="7712075" y="4752975"/>
                <a:ext cx="406400" cy="414337"/>
              </a:xfrm>
              <a:custGeom>
                <a:avLst/>
                <a:gdLst>
                  <a:gd name="T0" fmla="*/ 53 w 256"/>
                  <a:gd name="T1" fmla="*/ 0 h 261"/>
                  <a:gd name="T2" fmla="*/ 202 w 256"/>
                  <a:gd name="T3" fmla="*/ 0 h 261"/>
                  <a:gd name="T4" fmla="*/ 220 w 256"/>
                  <a:gd name="T5" fmla="*/ 2 h 261"/>
                  <a:gd name="T6" fmla="*/ 233 w 256"/>
                  <a:gd name="T7" fmla="*/ 9 h 261"/>
                  <a:gd name="T8" fmla="*/ 245 w 256"/>
                  <a:gd name="T9" fmla="*/ 21 h 261"/>
                  <a:gd name="T10" fmla="*/ 253 w 256"/>
                  <a:gd name="T11" fmla="*/ 36 h 261"/>
                  <a:gd name="T12" fmla="*/ 256 w 256"/>
                  <a:gd name="T13" fmla="*/ 52 h 261"/>
                  <a:gd name="T14" fmla="*/ 256 w 256"/>
                  <a:gd name="T15" fmla="*/ 207 h 261"/>
                  <a:gd name="T16" fmla="*/ 253 w 256"/>
                  <a:gd name="T17" fmla="*/ 224 h 261"/>
                  <a:gd name="T18" fmla="*/ 245 w 256"/>
                  <a:gd name="T19" fmla="*/ 238 h 261"/>
                  <a:gd name="T20" fmla="*/ 233 w 256"/>
                  <a:gd name="T21" fmla="*/ 250 h 261"/>
                  <a:gd name="T22" fmla="*/ 220 w 256"/>
                  <a:gd name="T23" fmla="*/ 257 h 261"/>
                  <a:gd name="T24" fmla="*/ 202 w 256"/>
                  <a:gd name="T25" fmla="*/ 261 h 261"/>
                  <a:gd name="T26" fmla="*/ 53 w 256"/>
                  <a:gd name="T27" fmla="*/ 261 h 261"/>
                  <a:gd name="T28" fmla="*/ 37 w 256"/>
                  <a:gd name="T29" fmla="*/ 257 h 261"/>
                  <a:gd name="T30" fmla="*/ 22 w 256"/>
                  <a:gd name="T31" fmla="*/ 250 h 261"/>
                  <a:gd name="T32" fmla="*/ 10 w 256"/>
                  <a:gd name="T33" fmla="*/ 238 h 261"/>
                  <a:gd name="T34" fmla="*/ 3 w 256"/>
                  <a:gd name="T35" fmla="*/ 224 h 261"/>
                  <a:gd name="T36" fmla="*/ 0 w 256"/>
                  <a:gd name="T37" fmla="*/ 207 h 261"/>
                  <a:gd name="T38" fmla="*/ 0 w 256"/>
                  <a:gd name="T39" fmla="*/ 52 h 261"/>
                  <a:gd name="T40" fmla="*/ 3 w 256"/>
                  <a:gd name="T41" fmla="*/ 36 h 261"/>
                  <a:gd name="T42" fmla="*/ 10 w 256"/>
                  <a:gd name="T43" fmla="*/ 21 h 261"/>
                  <a:gd name="T44" fmla="*/ 22 w 256"/>
                  <a:gd name="T45" fmla="*/ 9 h 261"/>
                  <a:gd name="T46" fmla="*/ 37 w 256"/>
                  <a:gd name="T47" fmla="*/ 2 h 261"/>
                  <a:gd name="T48" fmla="*/ 53 w 256"/>
                  <a:gd name="T4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6" h="261">
                    <a:moveTo>
                      <a:pt x="53" y="0"/>
                    </a:moveTo>
                    <a:lnTo>
                      <a:pt x="202" y="0"/>
                    </a:lnTo>
                    <a:lnTo>
                      <a:pt x="220" y="2"/>
                    </a:lnTo>
                    <a:lnTo>
                      <a:pt x="233" y="9"/>
                    </a:lnTo>
                    <a:lnTo>
                      <a:pt x="245" y="21"/>
                    </a:lnTo>
                    <a:lnTo>
                      <a:pt x="253" y="36"/>
                    </a:lnTo>
                    <a:lnTo>
                      <a:pt x="256" y="52"/>
                    </a:lnTo>
                    <a:lnTo>
                      <a:pt x="256" y="207"/>
                    </a:lnTo>
                    <a:lnTo>
                      <a:pt x="253" y="224"/>
                    </a:lnTo>
                    <a:lnTo>
                      <a:pt x="245" y="238"/>
                    </a:lnTo>
                    <a:lnTo>
                      <a:pt x="233" y="250"/>
                    </a:lnTo>
                    <a:lnTo>
                      <a:pt x="220" y="257"/>
                    </a:lnTo>
                    <a:lnTo>
                      <a:pt x="202" y="261"/>
                    </a:lnTo>
                    <a:lnTo>
                      <a:pt x="53" y="261"/>
                    </a:lnTo>
                    <a:lnTo>
                      <a:pt x="37" y="257"/>
                    </a:lnTo>
                    <a:lnTo>
                      <a:pt x="22" y="250"/>
                    </a:lnTo>
                    <a:lnTo>
                      <a:pt x="10" y="238"/>
                    </a:lnTo>
                    <a:lnTo>
                      <a:pt x="3" y="224"/>
                    </a:lnTo>
                    <a:lnTo>
                      <a:pt x="0" y="207"/>
                    </a:lnTo>
                    <a:lnTo>
                      <a:pt x="0" y="52"/>
                    </a:lnTo>
                    <a:lnTo>
                      <a:pt x="3" y="36"/>
                    </a:lnTo>
                    <a:lnTo>
                      <a:pt x="10" y="21"/>
                    </a:lnTo>
                    <a:lnTo>
                      <a:pt x="22" y="9"/>
                    </a:lnTo>
                    <a:lnTo>
                      <a:pt x="37" y="2"/>
                    </a:lnTo>
                    <a:lnTo>
                      <a:pt x="53" y="0"/>
                    </a:lnTo>
                    <a:close/>
                  </a:path>
                </a:pathLst>
              </a:custGeom>
              <a:solidFill>
                <a:schemeClr val="accent4"/>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45" name="Freeform 45">
                <a:extLst>
                  <a:ext uri="{FF2B5EF4-FFF2-40B4-BE49-F238E27FC236}">
                    <a16:creationId xmlns="" xmlns:a16="http://schemas.microsoft.com/office/drawing/2014/main" id="{D64BCFA0-B550-7D4A-9FD4-1D130CD45965}"/>
                  </a:ext>
                </a:extLst>
              </p:cNvPr>
              <p:cNvSpPr>
                <a:spLocks/>
              </p:cNvSpPr>
              <p:nvPr/>
            </p:nvSpPr>
            <p:spPr bwMode="auto">
              <a:xfrm>
                <a:off x="8197850" y="4752975"/>
                <a:ext cx="406400" cy="414337"/>
              </a:xfrm>
              <a:custGeom>
                <a:avLst/>
                <a:gdLst>
                  <a:gd name="T0" fmla="*/ 54 w 256"/>
                  <a:gd name="T1" fmla="*/ 0 h 261"/>
                  <a:gd name="T2" fmla="*/ 203 w 256"/>
                  <a:gd name="T3" fmla="*/ 0 h 261"/>
                  <a:gd name="T4" fmla="*/ 219 w 256"/>
                  <a:gd name="T5" fmla="*/ 2 h 261"/>
                  <a:gd name="T6" fmla="*/ 234 w 256"/>
                  <a:gd name="T7" fmla="*/ 9 h 261"/>
                  <a:gd name="T8" fmla="*/ 246 w 256"/>
                  <a:gd name="T9" fmla="*/ 21 h 261"/>
                  <a:gd name="T10" fmla="*/ 254 w 256"/>
                  <a:gd name="T11" fmla="*/ 36 h 261"/>
                  <a:gd name="T12" fmla="*/ 256 w 256"/>
                  <a:gd name="T13" fmla="*/ 52 h 261"/>
                  <a:gd name="T14" fmla="*/ 256 w 256"/>
                  <a:gd name="T15" fmla="*/ 207 h 261"/>
                  <a:gd name="T16" fmla="*/ 254 w 256"/>
                  <a:gd name="T17" fmla="*/ 224 h 261"/>
                  <a:gd name="T18" fmla="*/ 246 w 256"/>
                  <a:gd name="T19" fmla="*/ 238 h 261"/>
                  <a:gd name="T20" fmla="*/ 234 w 256"/>
                  <a:gd name="T21" fmla="*/ 250 h 261"/>
                  <a:gd name="T22" fmla="*/ 219 w 256"/>
                  <a:gd name="T23" fmla="*/ 257 h 261"/>
                  <a:gd name="T24" fmla="*/ 203 w 256"/>
                  <a:gd name="T25" fmla="*/ 261 h 261"/>
                  <a:gd name="T26" fmla="*/ 54 w 256"/>
                  <a:gd name="T27" fmla="*/ 261 h 261"/>
                  <a:gd name="T28" fmla="*/ 37 w 256"/>
                  <a:gd name="T29" fmla="*/ 257 h 261"/>
                  <a:gd name="T30" fmla="*/ 23 w 256"/>
                  <a:gd name="T31" fmla="*/ 250 h 261"/>
                  <a:gd name="T32" fmla="*/ 11 w 256"/>
                  <a:gd name="T33" fmla="*/ 238 h 261"/>
                  <a:gd name="T34" fmla="*/ 3 w 256"/>
                  <a:gd name="T35" fmla="*/ 224 h 261"/>
                  <a:gd name="T36" fmla="*/ 0 w 256"/>
                  <a:gd name="T37" fmla="*/ 207 h 261"/>
                  <a:gd name="T38" fmla="*/ 0 w 256"/>
                  <a:gd name="T39" fmla="*/ 52 h 261"/>
                  <a:gd name="T40" fmla="*/ 3 w 256"/>
                  <a:gd name="T41" fmla="*/ 36 h 261"/>
                  <a:gd name="T42" fmla="*/ 11 w 256"/>
                  <a:gd name="T43" fmla="*/ 21 h 261"/>
                  <a:gd name="T44" fmla="*/ 23 w 256"/>
                  <a:gd name="T45" fmla="*/ 9 h 261"/>
                  <a:gd name="T46" fmla="*/ 37 w 256"/>
                  <a:gd name="T47" fmla="*/ 2 h 261"/>
                  <a:gd name="T48" fmla="*/ 54 w 256"/>
                  <a:gd name="T4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6" h="261">
                    <a:moveTo>
                      <a:pt x="54" y="0"/>
                    </a:moveTo>
                    <a:lnTo>
                      <a:pt x="203" y="0"/>
                    </a:lnTo>
                    <a:lnTo>
                      <a:pt x="219" y="2"/>
                    </a:lnTo>
                    <a:lnTo>
                      <a:pt x="234" y="9"/>
                    </a:lnTo>
                    <a:lnTo>
                      <a:pt x="246" y="21"/>
                    </a:lnTo>
                    <a:lnTo>
                      <a:pt x="254" y="36"/>
                    </a:lnTo>
                    <a:lnTo>
                      <a:pt x="256" y="52"/>
                    </a:lnTo>
                    <a:lnTo>
                      <a:pt x="256" y="207"/>
                    </a:lnTo>
                    <a:lnTo>
                      <a:pt x="254" y="224"/>
                    </a:lnTo>
                    <a:lnTo>
                      <a:pt x="246" y="238"/>
                    </a:lnTo>
                    <a:lnTo>
                      <a:pt x="234" y="250"/>
                    </a:lnTo>
                    <a:lnTo>
                      <a:pt x="219" y="257"/>
                    </a:lnTo>
                    <a:lnTo>
                      <a:pt x="203" y="261"/>
                    </a:lnTo>
                    <a:lnTo>
                      <a:pt x="54" y="261"/>
                    </a:lnTo>
                    <a:lnTo>
                      <a:pt x="37" y="257"/>
                    </a:lnTo>
                    <a:lnTo>
                      <a:pt x="23" y="250"/>
                    </a:lnTo>
                    <a:lnTo>
                      <a:pt x="11" y="238"/>
                    </a:lnTo>
                    <a:lnTo>
                      <a:pt x="3" y="224"/>
                    </a:lnTo>
                    <a:lnTo>
                      <a:pt x="0" y="207"/>
                    </a:lnTo>
                    <a:lnTo>
                      <a:pt x="0" y="52"/>
                    </a:lnTo>
                    <a:lnTo>
                      <a:pt x="3" y="36"/>
                    </a:lnTo>
                    <a:lnTo>
                      <a:pt x="11" y="21"/>
                    </a:lnTo>
                    <a:lnTo>
                      <a:pt x="23" y="9"/>
                    </a:lnTo>
                    <a:lnTo>
                      <a:pt x="37" y="2"/>
                    </a:lnTo>
                    <a:lnTo>
                      <a:pt x="54" y="0"/>
                    </a:lnTo>
                    <a:close/>
                  </a:path>
                </a:pathLst>
              </a:custGeom>
              <a:solidFill>
                <a:schemeClr val="accent4"/>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46" name="Freeform 46">
                <a:extLst>
                  <a:ext uri="{FF2B5EF4-FFF2-40B4-BE49-F238E27FC236}">
                    <a16:creationId xmlns="" xmlns:a16="http://schemas.microsoft.com/office/drawing/2014/main" id="{4473ED72-D978-604C-A887-6A917E37CCE4}"/>
                  </a:ext>
                </a:extLst>
              </p:cNvPr>
              <p:cNvSpPr>
                <a:spLocks noEditPoints="1"/>
              </p:cNvSpPr>
              <p:nvPr/>
            </p:nvSpPr>
            <p:spPr bwMode="auto">
              <a:xfrm>
                <a:off x="8347075" y="2932113"/>
                <a:ext cx="166688" cy="231775"/>
              </a:xfrm>
              <a:custGeom>
                <a:avLst/>
                <a:gdLst>
                  <a:gd name="T0" fmla="*/ 53 w 105"/>
                  <a:gd name="T1" fmla="*/ 11 h 146"/>
                  <a:gd name="T2" fmla="*/ 45 w 105"/>
                  <a:gd name="T3" fmla="*/ 17 h 146"/>
                  <a:gd name="T4" fmla="*/ 17 w 105"/>
                  <a:gd name="T5" fmla="*/ 17 h 146"/>
                  <a:gd name="T6" fmla="*/ 17 w 105"/>
                  <a:gd name="T7" fmla="*/ 66 h 146"/>
                  <a:gd name="T8" fmla="*/ 11 w 105"/>
                  <a:gd name="T9" fmla="*/ 73 h 146"/>
                  <a:gd name="T10" fmla="*/ 17 w 105"/>
                  <a:gd name="T11" fmla="*/ 81 h 146"/>
                  <a:gd name="T12" fmla="*/ 17 w 105"/>
                  <a:gd name="T13" fmla="*/ 107 h 146"/>
                  <a:gd name="T14" fmla="*/ 38 w 105"/>
                  <a:gd name="T15" fmla="*/ 78 h 146"/>
                  <a:gd name="T16" fmla="*/ 47 w 105"/>
                  <a:gd name="T17" fmla="*/ 78 h 146"/>
                  <a:gd name="T18" fmla="*/ 47 w 105"/>
                  <a:gd name="T19" fmla="*/ 94 h 146"/>
                  <a:gd name="T20" fmla="*/ 24 w 105"/>
                  <a:gd name="T21" fmla="*/ 129 h 146"/>
                  <a:gd name="T22" fmla="*/ 45 w 105"/>
                  <a:gd name="T23" fmla="*/ 129 h 146"/>
                  <a:gd name="T24" fmla="*/ 53 w 105"/>
                  <a:gd name="T25" fmla="*/ 135 h 146"/>
                  <a:gd name="T26" fmla="*/ 53 w 105"/>
                  <a:gd name="T27" fmla="*/ 135 h 146"/>
                  <a:gd name="T28" fmla="*/ 60 w 105"/>
                  <a:gd name="T29" fmla="*/ 129 h 146"/>
                  <a:gd name="T30" fmla="*/ 87 w 105"/>
                  <a:gd name="T31" fmla="*/ 129 h 146"/>
                  <a:gd name="T32" fmla="*/ 87 w 105"/>
                  <a:gd name="T33" fmla="*/ 81 h 146"/>
                  <a:gd name="T34" fmla="*/ 93 w 105"/>
                  <a:gd name="T35" fmla="*/ 73 h 146"/>
                  <a:gd name="T36" fmla="*/ 87 w 105"/>
                  <a:gd name="T37" fmla="*/ 66 h 146"/>
                  <a:gd name="T38" fmla="*/ 87 w 105"/>
                  <a:gd name="T39" fmla="*/ 39 h 146"/>
                  <a:gd name="T40" fmla="*/ 68 w 105"/>
                  <a:gd name="T41" fmla="*/ 68 h 146"/>
                  <a:gd name="T42" fmla="*/ 58 w 105"/>
                  <a:gd name="T43" fmla="*/ 68 h 146"/>
                  <a:gd name="T44" fmla="*/ 58 w 105"/>
                  <a:gd name="T45" fmla="*/ 52 h 146"/>
                  <a:gd name="T46" fmla="*/ 80 w 105"/>
                  <a:gd name="T47" fmla="*/ 17 h 146"/>
                  <a:gd name="T48" fmla="*/ 60 w 105"/>
                  <a:gd name="T49" fmla="*/ 17 h 146"/>
                  <a:gd name="T50" fmla="*/ 53 w 105"/>
                  <a:gd name="T51" fmla="*/ 11 h 146"/>
                  <a:gd name="T52" fmla="*/ 53 w 105"/>
                  <a:gd name="T53" fmla="*/ 11 h 146"/>
                  <a:gd name="T54" fmla="*/ 16 w 105"/>
                  <a:gd name="T55" fmla="*/ 0 h 146"/>
                  <a:gd name="T56" fmla="*/ 45 w 105"/>
                  <a:gd name="T57" fmla="*/ 0 h 146"/>
                  <a:gd name="T58" fmla="*/ 53 w 105"/>
                  <a:gd name="T59" fmla="*/ 7 h 146"/>
                  <a:gd name="T60" fmla="*/ 53 w 105"/>
                  <a:gd name="T61" fmla="*/ 7 h 146"/>
                  <a:gd name="T62" fmla="*/ 60 w 105"/>
                  <a:gd name="T63" fmla="*/ 0 h 146"/>
                  <a:gd name="T64" fmla="*/ 89 w 105"/>
                  <a:gd name="T65" fmla="*/ 0 h 146"/>
                  <a:gd name="T66" fmla="*/ 98 w 105"/>
                  <a:gd name="T67" fmla="*/ 9 h 146"/>
                  <a:gd name="T68" fmla="*/ 98 w 105"/>
                  <a:gd name="T69" fmla="*/ 9 h 146"/>
                  <a:gd name="T70" fmla="*/ 105 w 105"/>
                  <a:gd name="T71" fmla="*/ 16 h 146"/>
                  <a:gd name="T72" fmla="*/ 105 w 105"/>
                  <a:gd name="T73" fmla="*/ 66 h 146"/>
                  <a:gd name="T74" fmla="*/ 98 w 105"/>
                  <a:gd name="T75" fmla="*/ 73 h 146"/>
                  <a:gd name="T76" fmla="*/ 105 w 105"/>
                  <a:gd name="T77" fmla="*/ 81 h 146"/>
                  <a:gd name="T78" fmla="*/ 105 w 105"/>
                  <a:gd name="T79" fmla="*/ 130 h 146"/>
                  <a:gd name="T80" fmla="*/ 96 w 105"/>
                  <a:gd name="T81" fmla="*/ 139 h 146"/>
                  <a:gd name="T82" fmla="*/ 95 w 105"/>
                  <a:gd name="T83" fmla="*/ 139 h 146"/>
                  <a:gd name="T84" fmla="*/ 89 w 105"/>
                  <a:gd name="T85" fmla="*/ 146 h 146"/>
                  <a:gd name="T86" fmla="*/ 60 w 105"/>
                  <a:gd name="T87" fmla="*/ 146 h 146"/>
                  <a:gd name="T88" fmla="*/ 53 w 105"/>
                  <a:gd name="T89" fmla="*/ 139 h 146"/>
                  <a:gd name="T90" fmla="*/ 53 w 105"/>
                  <a:gd name="T91" fmla="*/ 139 h 146"/>
                  <a:gd name="T92" fmla="*/ 45 w 105"/>
                  <a:gd name="T93" fmla="*/ 146 h 146"/>
                  <a:gd name="T94" fmla="*/ 16 w 105"/>
                  <a:gd name="T95" fmla="*/ 146 h 146"/>
                  <a:gd name="T96" fmla="*/ 7 w 105"/>
                  <a:gd name="T97" fmla="*/ 137 h 146"/>
                  <a:gd name="T98" fmla="*/ 7 w 105"/>
                  <a:gd name="T99" fmla="*/ 137 h 146"/>
                  <a:gd name="T100" fmla="*/ 0 w 105"/>
                  <a:gd name="T101" fmla="*/ 130 h 146"/>
                  <a:gd name="T102" fmla="*/ 0 w 105"/>
                  <a:gd name="T103" fmla="*/ 81 h 146"/>
                  <a:gd name="T104" fmla="*/ 7 w 105"/>
                  <a:gd name="T105" fmla="*/ 73 h 146"/>
                  <a:gd name="T106" fmla="*/ 0 w 105"/>
                  <a:gd name="T107" fmla="*/ 66 h 146"/>
                  <a:gd name="T108" fmla="*/ 0 w 105"/>
                  <a:gd name="T109" fmla="*/ 16 h 146"/>
                  <a:gd name="T110" fmla="*/ 9 w 105"/>
                  <a:gd name="T111" fmla="*/ 7 h 146"/>
                  <a:gd name="T112" fmla="*/ 9 w 105"/>
                  <a:gd name="T113" fmla="*/ 7 h 146"/>
                  <a:gd name="T114" fmla="*/ 16 w 105"/>
                  <a:gd name="T11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146">
                    <a:moveTo>
                      <a:pt x="53" y="11"/>
                    </a:moveTo>
                    <a:lnTo>
                      <a:pt x="45" y="17"/>
                    </a:lnTo>
                    <a:lnTo>
                      <a:pt x="17" y="17"/>
                    </a:lnTo>
                    <a:lnTo>
                      <a:pt x="17" y="66"/>
                    </a:lnTo>
                    <a:lnTo>
                      <a:pt x="11" y="73"/>
                    </a:lnTo>
                    <a:lnTo>
                      <a:pt x="17" y="81"/>
                    </a:lnTo>
                    <a:lnTo>
                      <a:pt x="17" y="107"/>
                    </a:lnTo>
                    <a:lnTo>
                      <a:pt x="38" y="78"/>
                    </a:lnTo>
                    <a:lnTo>
                      <a:pt x="47" y="78"/>
                    </a:lnTo>
                    <a:lnTo>
                      <a:pt x="47" y="94"/>
                    </a:lnTo>
                    <a:lnTo>
                      <a:pt x="24" y="129"/>
                    </a:lnTo>
                    <a:lnTo>
                      <a:pt x="45" y="129"/>
                    </a:lnTo>
                    <a:lnTo>
                      <a:pt x="53" y="135"/>
                    </a:lnTo>
                    <a:lnTo>
                      <a:pt x="53" y="135"/>
                    </a:lnTo>
                    <a:lnTo>
                      <a:pt x="60" y="129"/>
                    </a:lnTo>
                    <a:lnTo>
                      <a:pt x="87" y="129"/>
                    </a:lnTo>
                    <a:lnTo>
                      <a:pt x="87" y="81"/>
                    </a:lnTo>
                    <a:lnTo>
                      <a:pt x="93" y="73"/>
                    </a:lnTo>
                    <a:lnTo>
                      <a:pt x="87" y="66"/>
                    </a:lnTo>
                    <a:lnTo>
                      <a:pt x="87" y="39"/>
                    </a:lnTo>
                    <a:lnTo>
                      <a:pt x="68" y="68"/>
                    </a:lnTo>
                    <a:lnTo>
                      <a:pt x="58" y="68"/>
                    </a:lnTo>
                    <a:lnTo>
                      <a:pt x="58" y="52"/>
                    </a:lnTo>
                    <a:lnTo>
                      <a:pt x="80" y="17"/>
                    </a:lnTo>
                    <a:lnTo>
                      <a:pt x="60" y="17"/>
                    </a:lnTo>
                    <a:lnTo>
                      <a:pt x="53" y="11"/>
                    </a:lnTo>
                    <a:lnTo>
                      <a:pt x="53" y="11"/>
                    </a:lnTo>
                    <a:close/>
                    <a:moveTo>
                      <a:pt x="16" y="0"/>
                    </a:moveTo>
                    <a:lnTo>
                      <a:pt x="45" y="0"/>
                    </a:lnTo>
                    <a:lnTo>
                      <a:pt x="53" y="7"/>
                    </a:lnTo>
                    <a:lnTo>
                      <a:pt x="53" y="7"/>
                    </a:lnTo>
                    <a:lnTo>
                      <a:pt x="60" y="0"/>
                    </a:lnTo>
                    <a:lnTo>
                      <a:pt x="89" y="0"/>
                    </a:lnTo>
                    <a:lnTo>
                      <a:pt x="98" y="9"/>
                    </a:lnTo>
                    <a:lnTo>
                      <a:pt x="98" y="9"/>
                    </a:lnTo>
                    <a:lnTo>
                      <a:pt x="105" y="16"/>
                    </a:lnTo>
                    <a:lnTo>
                      <a:pt x="105" y="66"/>
                    </a:lnTo>
                    <a:lnTo>
                      <a:pt x="98" y="73"/>
                    </a:lnTo>
                    <a:lnTo>
                      <a:pt x="105" y="81"/>
                    </a:lnTo>
                    <a:lnTo>
                      <a:pt x="105" y="130"/>
                    </a:lnTo>
                    <a:lnTo>
                      <a:pt x="96" y="139"/>
                    </a:lnTo>
                    <a:lnTo>
                      <a:pt x="95" y="139"/>
                    </a:lnTo>
                    <a:lnTo>
                      <a:pt x="89" y="146"/>
                    </a:lnTo>
                    <a:lnTo>
                      <a:pt x="60" y="146"/>
                    </a:lnTo>
                    <a:lnTo>
                      <a:pt x="53" y="139"/>
                    </a:lnTo>
                    <a:lnTo>
                      <a:pt x="53" y="139"/>
                    </a:lnTo>
                    <a:lnTo>
                      <a:pt x="45" y="146"/>
                    </a:lnTo>
                    <a:lnTo>
                      <a:pt x="16" y="146"/>
                    </a:lnTo>
                    <a:lnTo>
                      <a:pt x="7" y="137"/>
                    </a:lnTo>
                    <a:lnTo>
                      <a:pt x="7" y="137"/>
                    </a:lnTo>
                    <a:lnTo>
                      <a:pt x="0" y="130"/>
                    </a:lnTo>
                    <a:lnTo>
                      <a:pt x="0" y="81"/>
                    </a:lnTo>
                    <a:lnTo>
                      <a:pt x="7" y="73"/>
                    </a:lnTo>
                    <a:lnTo>
                      <a:pt x="0" y="66"/>
                    </a:lnTo>
                    <a:lnTo>
                      <a:pt x="0" y="16"/>
                    </a:lnTo>
                    <a:lnTo>
                      <a:pt x="9" y="7"/>
                    </a:lnTo>
                    <a:lnTo>
                      <a:pt x="9" y="7"/>
                    </a:lnTo>
                    <a:lnTo>
                      <a:pt x="16" y="0"/>
                    </a:lnTo>
                    <a:close/>
                  </a:path>
                </a:pathLst>
              </a:custGeom>
              <a:solidFill>
                <a:srgbClr val="FFFFFF"/>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47" name="Freeform 47">
                <a:extLst>
                  <a:ext uri="{FF2B5EF4-FFF2-40B4-BE49-F238E27FC236}">
                    <a16:creationId xmlns="" xmlns:a16="http://schemas.microsoft.com/office/drawing/2014/main" id="{1ECD8B18-D3F4-274C-B985-04221F308E0C}"/>
                  </a:ext>
                </a:extLst>
              </p:cNvPr>
              <p:cNvSpPr>
                <a:spLocks/>
              </p:cNvSpPr>
              <p:nvPr/>
            </p:nvSpPr>
            <p:spPr bwMode="auto">
              <a:xfrm>
                <a:off x="6878637" y="3459163"/>
                <a:ext cx="125413" cy="174625"/>
              </a:xfrm>
              <a:custGeom>
                <a:avLst/>
                <a:gdLst>
                  <a:gd name="T0" fmla="*/ 0 w 79"/>
                  <a:gd name="T1" fmla="*/ 0 h 110"/>
                  <a:gd name="T2" fmla="*/ 79 w 79"/>
                  <a:gd name="T3" fmla="*/ 0 h 110"/>
                  <a:gd name="T4" fmla="*/ 79 w 79"/>
                  <a:gd name="T5" fmla="*/ 17 h 110"/>
                  <a:gd name="T6" fmla="*/ 64 w 79"/>
                  <a:gd name="T7" fmla="*/ 37 h 110"/>
                  <a:gd name="T8" fmla="*/ 54 w 79"/>
                  <a:gd name="T9" fmla="*/ 55 h 110"/>
                  <a:gd name="T10" fmla="*/ 49 w 79"/>
                  <a:gd name="T11" fmla="*/ 76 h 110"/>
                  <a:gd name="T12" fmla="*/ 45 w 79"/>
                  <a:gd name="T13" fmla="*/ 99 h 110"/>
                  <a:gd name="T14" fmla="*/ 44 w 79"/>
                  <a:gd name="T15" fmla="*/ 110 h 110"/>
                  <a:gd name="T16" fmla="*/ 22 w 79"/>
                  <a:gd name="T17" fmla="*/ 110 h 110"/>
                  <a:gd name="T18" fmla="*/ 23 w 79"/>
                  <a:gd name="T19" fmla="*/ 99 h 110"/>
                  <a:gd name="T20" fmla="*/ 27 w 79"/>
                  <a:gd name="T21" fmla="*/ 76 h 110"/>
                  <a:gd name="T22" fmla="*/ 34 w 79"/>
                  <a:gd name="T23" fmla="*/ 54 h 110"/>
                  <a:gd name="T24" fmla="*/ 44 w 79"/>
                  <a:gd name="T25" fmla="*/ 35 h 110"/>
                  <a:gd name="T26" fmla="*/ 57 w 79"/>
                  <a:gd name="T27" fmla="*/ 17 h 110"/>
                  <a:gd name="T28" fmla="*/ 0 w 79"/>
                  <a:gd name="T29" fmla="*/ 17 h 110"/>
                  <a:gd name="T30" fmla="*/ 0 w 79"/>
                  <a:gd name="T3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110">
                    <a:moveTo>
                      <a:pt x="0" y="0"/>
                    </a:moveTo>
                    <a:lnTo>
                      <a:pt x="79" y="0"/>
                    </a:lnTo>
                    <a:lnTo>
                      <a:pt x="79" y="17"/>
                    </a:lnTo>
                    <a:lnTo>
                      <a:pt x="64" y="37"/>
                    </a:lnTo>
                    <a:lnTo>
                      <a:pt x="54" y="55"/>
                    </a:lnTo>
                    <a:lnTo>
                      <a:pt x="49" y="76"/>
                    </a:lnTo>
                    <a:lnTo>
                      <a:pt x="45" y="99"/>
                    </a:lnTo>
                    <a:lnTo>
                      <a:pt x="44" y="110"/>
                    </a:lnTo>
                    <a:lnTo>
                      <a:pt x="22" y="110"/>
                    </a:lnTo>
                    <a:lnTo>
                      <a:pt x="23" y="99"/>
                    </a:lnTo>
                    <a:lnTo>
                      <a:pt x="27" y="76"/>
                    </a:lnTo>
                    <a:lnTo>
                      <a:pt x="34" y="54"/>
                    </a:lnTo>
                    <a:lnTo>
                      <a:pt x="44" y="35"/>
                    </a:lnTo>
                    <a:lnTo>
                      <a:pt x="57" y="17"/>
                    </a:lnTo>
                    <a:lnTo>
                      <a:pt x="0" y="17"/>
                    </a:lnTo>
                    <a:lnTo>
                      <a:pt x="0"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48" name="Freeform 48">
                <a:extLst>
                  <a:ext uri="{FF2B5EF4-FFF2-40B4-BE49-F238E27FC236}">
                    <a16:creationId xmlns="" xmlns:a16="http://schemas.microsoft.com/office/drawing/2014/main" id="{4C125311-8438-844D-B52A-9C7CB8A549FC}"/>
                  </a:ext>
                </a:extLst>
              </p:cNvPr>
              <p:cNvSpPr>
                <a:spLocks noEditPoints="1"/>
              </p:cNvSpPr>
              <p:nvPr/>
            </p:nvSpPr>
            <p:spPr bwMode="auto">
              <a:xfrm>
                <a:off x="7373937" y="3452813"/>
                <a:ext cx="117475" cy="179387"/>
              </a:xfrm>
              <a:custGeom>
                <a:avLst/>
                <a:gdLst>
                  <a:gd name="T0" fmla="*/ 33 w 74"/>
                  <a:gd name="T1" fmla="*/ 65 h 113"/>
                  <a:gd name="T2" fmla="*/ 26 w 74"/>
                  <a:gd name="T3" fmla="*/ 68 h 113"/>
                  <a:gd name="T4" fmla="*/ 22 w 74"/>
                  <a:gd name="T5" fmla="*/ 75 h 113"/>
                  <a:gd name="T6" fmla="*/ 22 w 74"/>
                  <a:gd name="T7" fmla="*/ 85 h 113"/>
                  <a:gd name="T8" fmla="*/ 26 w 74"/>
                  <a:gd name="T9" fmla="*/ 93 h 113"/>
                  <a:gd name="T10" fmla="*/ 33 w 74"/>
                  <a:gd name="T11" fmla="*/ 96 h 113"/>
                  <a:gd name="T12" fmla="*/ 37 w 74"/>
                  <a:gd name="T13" fmla="*/ 97 h 113"/>
                  <a:gd name="T14" fmla="*/ 46 w 74"/>
                  <a:gd name="T15" fmla="*/ 95 h 113"/>
                  <a:gd name="T16" fmla="*/ 51 w 74"/>
                  <a:gd name="T17" fmla="*/ 88 h 113"/>
                  <a:gd name="T18" fmla="*/ 53 w 74"/>
                  <a:gd name="T19" fmla="*/ 80 h 113"/>
                  <a:gd name="T20" fmla="*/ 51 w 74"/>
                  <a:gd name="T21" fmla="*/ 71 h 113"/>
                  <a:gd name="T22" fmla="*/ 46 w 74"/>
                  <a:gd name="T23" fmla="*/ 66 h 113"/>
                  <a:gd name="T24" fmla="*/ 37 w 74"/>
                  <a:gd name="T25" fmla="*/ 64 h 113"/>
                  <a:gd name="T26" fmla="*/ 37 w 74"/>
                  <a:gd name="T27" fmla="*/ 17 h 113"/>
                  <a:gd name="T28" fmla="*/ 31 w 74"/>
                  <a:gd name="T29" fmla="*/ 19 h 113"/>
                  <a:gd name="T30" fmla="*/ 26 w 74"/>
                  <a:gd name="T31" fmla="*/ 24 h 113"/>
                  <a:gd name="T32" fmla="*/ 24 w 74"/>
                  <a:gd name="T33" fmla="*/ 32 h 113"/>
                  <a:gd name="T34" fmla="*/ 26 w 74"/>
                  <a:gd name="T35" fmla="*/ 40 h 113"/>
                  <a:gd name="T36" fmla="*/ 31 w 74"/>
                  <a:gd name="T37" fmla="*/ 44 h 113"/>
                  <a:gd name="T38" fmla="*/ 37 w 74"/>
                  <a:gd name="T39" fmla="*/ 47 h 113"/>
                  <a:gd name="T40" fmla="*/ 41 w 74"/>
                  <a:gd name="T41" fmla="*/ 47 h 113"/>
                  <a:gd name="T42" fmla="*/ 47 w 74"/>
                  <a:gd name="T43" fmla="*/ 42 h 113"/>
                  <a:gd name="T44" fmla="*/ 50 w 74"/>
                  <a:gd name="T45" fmla="*/ 36 h 113"/>
                  <a:gd name="T46" fmla="*/ 50 w 74"/>
                  <a:gd name="T47" fmla="*/ 27 h 113"/>
                  <a:gd name="T48" fmla="*/ 47 w 74"/>
                  <a:gd name="T49" fmla="*/ 21 h 113"/>
                  <a:gd name="T50" fmla="*/ 41 w 74"/>
                  <a:gd name="T51" fmla="*/ 18 h 113"/>
                  <a:gd name="T52" fmla="*/ 37 w 74"/>
                  <a:gd name="T53" fmla="*/ 17 h 113"/>
                  <a:gd name="T54" fmla="*/ 37 w 74"/>
                  <a:gd name="T55" fmla="*/ 0 h 113"/>
                  <a:gd name="T56" fmla="*/ 63 w 74"/>
                  <a:gd name="T57" fmla="*/ 8 h 113"/>
                  <a:gd name="T58" fmla="*/ 72 w 74"/>
                  <a:gd name="T59" fmla="*/ 31 h 113"/>
                  <a:gd name="T60" fmla="*/ 70 w 74"/>
                  <a:gd name="T61" fmla="*/ 41 h 113"/>
                  <a:gd name="T62" fmla="*/ 65 w 74"/>
                  <a:gd name="T63" fmla="*/ 50 h 113"/>
                  <a:gd name="T64" fmla="*/ 56 w 74"/>
                  <a:gd name="T65" fmla="*/ 55 h 113"/>
                  <a:gd name="T66" fmla="*/ 66 w 74"/>
                  <a:gd name="T67" fmla="*/ 62 h 113"/>
                  <a:gd name="T68" fmla="*/ 72 w 74"/>
                  <a:gd name="T69" fmla="*/ 71 h 113"/>
                  <a:gd name="T70" fmla="*/ 74 w 74"/>
                  <a:gd name="T71" fmla="*/ 82 h 113"/>
                  <a:gd name="T72" fmla="*/ 70 w 74"/>
                  <a:gd name="T73" fmla="*/ 99 h 113"/>
                  <a:gd name="T74" fmla="*/ 53 w 74"/>
                  <a:gd name="T75" fmla="*/ 112 h 113"/>
                  <a:gd name="T76" fmla="*/ 37 w 74"/>
                  <a:gd name="T77" fmla="*/ 113 h 113"/>
                  <a:gd name="T78" fmla="*/ 10 w 74"/>
                  <a:gd name="T79" fmla="*/ 105 h 113"/>
                  <a:gd name="T80" fmla="*/ 1 w 74"/>
                  <a:gd name="T81" fmla="*/ 91 h 113"/>
                  <a:gd name="T82" fmla="*/ 1 w 74"/>
                  <a:gd name="T83" fmla="*/ 75 h 113"/>
                  <a:gd name="T84" fmla="*/ 5 w 74"/>
                  <a:gd name="T85" fmla="*/ 66 h 113"/>
                  <a:gd name="T86" fmla="*/ 13 w 74"/>
                  <a:gd name="T87" fmla="*/ 58 h 113"/>
                  <a:gd name="T88" fmla="*/ 13 w 74"/>
                  <a:gd name="T89" fmla="*/ 53 h 113"/>
                  <a:gd name="T90" fmla="*/ 7 w 74"/>
                  <a:gd name="T91" fmla="*/ 46 h 113"/>
                  <a:gd name="T92" fmla="*/ 3 w 74"/>
                  <a:gd name="T93" fmla="*/ 36 h 113"/>
                  <a:gd name="T94" fmla="*/ 5 w 74"/>
                  <a:gd name="T95" fmla="*/ 18 h 113"/>
                  <a:gd name="T96" fmla="*/ 23 w 74"/>
                  <a:gd name="T97" fmla="*/ 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113">
                    <a:moveTo>
                      <a:pt x="37" y="64"/>
                    </a:moveTo>
                    <a:lnTo>
                      <a:pt x="33" y="65"/>
                    </a:lnTo>
                    <a:lnTo>
                      <a:pt x="30" y="66"/>
                    </a:lnTo>
                    <a:lnTo>
                      <a:pt x="26" y="68"/>
                    </a:lnTo>
                    <a:lnTo>
                      <a:pt x="24" y="71"/>
                    </a:lnTo>
                    <a:lnTo>
                      <a:pt x="22" y="75"/>
                    </a:lnTo>
                    <a:lnTo>
                      <a:pt x="22" y="80"/>
                    </a:lnTo>
                    <a:lnTo>
                      <a:pt x="22" y="85"/>
                    </a:lnTo>
                    <a:lnTo>
                      <a:pt x="24" y="89"/>
                    </a:lnTo>
                    <a:lnTo>
                      <a:pt x="26" y="93"/>
                    </a:lnTo>
                    <a:lnTo>
                      <a:pt x="30" y="95"/>
                    </a:lnTo>
                    <a:lnTo>
                      <a:pt x="33" y="96"/>
                    </a:lnTo>
                    <a:lnTo>
                      <a:pt x="37" y="97"/>
                    </a:lnTo>
                    <a:lnTo>
                      <a:pt x="37" y="97"/>
                    </a:lnTo>
                    <a:lnTo>
                      <a:pt x="41" y="96"/>
                    </a:lnTo>
                    <a:lnTo>
                      <a:pt x="46" y="95"/>
                    </a:lnTo>
                    <a:lnTo>
                      <a:pt x="49" y="93"/>
                    </a:lnTo>
                    <a:lnTo>
                      <a:pt x="51" y="88"/>
                    </a:lnTo>
                    <a:lnTo>
                      <a:pt x="52" y="85"/>
                    </a:lnTo>
                    <a:lnTo>
                      <a:pt x="53" y="80"/>
                    </a:lnTo>
                    <a:lnTo>
                      <a:pt x="52" y="75"/>
                    </a:lnTo>
                    <a:lnTo>
                      <a:pt x="51" y="71"/>
                    </a:lnTo>
                    <a:lnTo>
                      <a:pt x="49" y="68"/>
                    </a:lnTo>
                    <a:lnTo>
                      <a:pt x="46" y="66"/>
                    </a:lnTo>
                    <a:lnTo>
                      <a:pt x="41" y="65"/>
                    </a:lnTo>
                    <a:lnTo>
                      <a:pt x="37" y="64"/>
                    </a:lnTo>
                    <a:lnTo>
                      <a:pt x="37" y="64"/>
                    </a:lnTo>
                    <a:close/>
                    <a:moveTo>
                      <a:pt x="37" y="17"/>
                    </a:moveTo>
                    <a:lnTo>
                      <a:pt x="34" y="18"/>
                    </a:lnTo>
                    <a:lnTo>
                      <a:pt x="31" y="19"/>
                    </a:lnTo>
                    <a:lnTo>
                      <a:pt x="27" y="21"/>
                    </a:lnTo>
                    <a:lnTo>
                      <a:pt x="26" y="24"/>
                    </a:lnTo>
                    <a:lnTo>
                      <a:pt x="25" y="27"/>
                    </a:lnTo>
                    <a:lnTo>
                      <a:pt x="24" y="32"/>
                    </a:lnTo>
                    <a:lnTo>
                      <a:pt x="25" y="36"/>
                    </a:lnTo>
                    <a:lnTo>
                      <a:pt x="26" y="40"/>
                    </a:lnTo>
                    <a:lnTo>
                      <a:pt x="27" y="42"/>
                    </a:lnTo>
                    <a:lnTo>
                      <a:pt x="31" y="44"/>
                    </a:lnTo>
                    <a:lnTo>
                      <a:pt x="34" y="47"/>
                    </a:lnTo>
                    <a:lnTo>
                      <a:pt x="37" y="47"/>
                    </a:lnTo>
                    <a:lnTo>
                      <a:pt x="37" y="47"/>
                    </a:lnTo>
                    <a:lnTo>
                      <a:pt x="41" y="47"/>
                    </a:lnTo>
                    <a:lnTo>
                      <a:pt x="44" y="44"/>
                    </a:lnTo>
                    <a:lnTo>
                      <a:pt x="47" y="42"/>
                    </a:lnTo>
                    <a:lnTo>
                      <a:pt x="49" y="40"/>
                    </a:lnTo>
                    <a:lnTo>
                      <a:pt x="50" y="36"/>
                    </a:lnTo>
                    <a:lnTo>
                      <a:pt x="50" y="32"/>
                    </a:lnTo>
                    <a:lnTo>
                      <a:pt x="50" y="27"/>
                    </a:lnTo>
                    <a:lnTo>
                      <a:pt x="49" y="24"/>
                    </a:lnTo>
                    <a:lnTo>
                      <a:pt x="47" y="21"/>
                    </a:lnTo>
                    <a:lnTo>
                      <a:pt x="44" y="19"/>
                    </a:lnTo>
                    <a:lnTo>
                      <a:pt x="41" y="18"/>
                    </a:lnTo>
                    <a:lnTo>
                      <a:pt x="37" y="17"/>
                    </a:lnTo>
                    <a:lnTo>
                      <a:pt x="37" y="17"/>
                    </a:lnTo>
                    <a:close/>
                    <a:moveTo>
                      <a:pt x="37" y="0"/>
                    </a:moveTo>
                    <a:lnTo>
                      <a:pt x="37" y="0"/>
                    </a:lnTo>
                    <a:lnTo>
                      <a:pt x="52" y="2"/>
                    </a:lnTo>
                    <a:lnTo>
                      <a:pt x="63" y="8"/>
                    </a:lnTo>
                    <a:lnTo>
                      <a:pt x="70" y="18"/>
                    </a:lnTo>
                    <a:lnTo>
                      <a:pt x="72" y="31"/>
                    </a:lnTo>
                    <a:lnTo>
                      <a:pt x="72" y="36"/>
                    </a:lnTo>
                    <a:lnTo>
                      <a:pt x="70" y="41"/>
                    </a:lnTo>
                    <a:lnTo>
                      <a:pt x="68" y="46"/>
                    </a:lnTo>
                    <a:lnTo>
                      <a:pt x="65" y="50"/>
                    </a:lnTo>
                    <a:lnTo>
                      <a:pt x="61" y="53"/>
                    </a:lnTo>
                    <a:lnTo>
                      <a:pt x="56" y="55"/>
                    </a:lnTo>
                    <a:lnTo>
                      <a:pt x="62" y="58"/>
                    </a:lnTo>
                    <a:lnTo>
                      <a:pt x="66" y="62"/>
                    </a:lnTo>
                    <a:lnTo>
                      <a:pt x="70" y="66"/>
                    </a:lnTo>
                    <a:lnTo>
                      <a:pt x="72" y="71"/>
                    </a:lnTo>
                    <a:lnTo>
                      <a:pt x="74" y="75"/>
                    </a:lnTo>
                    <a:lnTo>
                      <a:pt x="74" y="82"/>
                    </a:lnTo>
                    <a:lnTo>
                      <a:pt x="73" y="91"/>
                    </a:lnTo>
                    <a:lnTo>
                      <a:pt x="70" y="99"/>
                    </a:lnTo>
                    <a:lnTo>
                      <a:pt x="65" y="105"/>
                    </a:lnTo>
                    <a:lnTo>
                      <a:pt x="53" y="112"/>
                    </a:lnTo>
                    <a:lnTo>
                      <a:pt x="37" y="113"/>
                    </a:lnTo>
                    <a:lnTo>
                      <a:pt x="37" y="113"/>
                    </a:lnTo>
                    <a:lnTo>
                      <a:pt x="22" y="112"/>
                    </a:lnTo>
                    <a:lnTo>
                      <a:pt x="10" y="105"/>
                    </a:lnTo>
                    <a:lnTo>
                      <a:pt x="4" y="99"/>
                    </a:lnTo>
                    <a:lnTo>
                      <a:pt x="1" y="91"/>
                    </a:lnTo>
                    <a:lnTo>
                      <a:pt x="0" y="82"/>
                    </a:lnTo>
                    <a:lnTo>
                      <a:pt x="1" y="75"/>
                    </a:lnTo>
                    <a:lnTo>
                      <a:pt x="2" y="71"/>
                    </a:lnTo>
                    <a:lnTo>
                      <a:pt x="5" y="66"/>
                    </a:lnTo>
                    <a:lnTo>
                      <a:pt x="8" y="62"/>
                    </a:lnTo>
                    <a:lnTo>
                      <a:pt x="13" y="58"/>
                    </a:lnTo>
                    <a:lnTo>
                      <a:pt x="19" y="55"/>
                    </a:lnTo>
                    <a:lnTo>
                      <a:pt x="13" y="53"/>
                    </a:lnTo>
                    <a:lnTo>
                      <a:pt x="10" y="50"/>
                    </a:lnTo>
                    <a:lnTo>
                      <a:pt x="7" y="46"/>
                    </a:lnTo>
                    <a:lnTo>
                      <a:pt x="4" y="41"/>
                    </a:lnTo>
                    <a:lnTo>
                      <a:pt x="3" y="36"/>
                    </a:lnTo>
                    <a:lnTo>
                      <a:pt x="3" y="31"/>
                    </a:lnTo>
                    <a:lnTo>
                      <a:pt x="5" y="18"/>
                    </a:lnTo>
                    <a:lnTo>
                      <a:pt x="12" y="8"/>
                    </a:lnTo>
                    <a:lnTo>
                      <a:pt x="23" y="2"/>
                    </a:lnTo>
                    <a:lnTo>
                      <a:pt x="37"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49" name="Freeform 49">
                <a:extLst>
                  <a:ext uri="{FF2B5EF4-FFF2-40B4-BE49-F238E27FC236}">
                    <a16:creationId xmlns="" xmlns:a16="http://schemas.microsoft.com/office/drawing/2014/main" id="{A278175C-5A5C-B34F-BD41-1B42652500B2}"/>
                  </a:ext>
                </a:extLst>
              </p:cNvPr>
              <p:cNvSpPr>
                <a:spLocks noEditPoints="1"/>
              </p:cNvSpPr>
              <p:nvPr/>
            </p:nvSpPr>
            <p:spPr bwMode="auto">
              <a:xfrm>
                <a:off x="7858125" y="3452813"/>
                <a:ext cx="119063" cy="179387"/>
              </a:xfrm>
              <a:custGeom>
                <a:avLst/>
                <a:gdLst>
                  <a:gd name="T0" fmla="*/ 33 w 75"/>
                  <a:gd name="T1" fmla="*/ 18 h 113"/>
                  <a:gd name="T2" fmla="*/ 27 w 75"/>
                  <a:gd name="T3" fmla="*/ 23 h 113"/>
                  <a:gd name="T4" fmla="*/ 23 w 75"/>
                  <a:gd name="T5" fmla="*/ 33 h 113"/>
                  <a:gd name="T6" fmla="*/ 23 w 75"/>
                  <a:gd name="T7" fmla="*/ 44 h 113"/>
                  <a:gd name="T8" fmla="*/ 26 w 75"/>
                  <a:gd name="T9" fmla="*/ 54 h 113"/>
                  <a:gd name="T10" fmla="*/ 33 w 75"/>
                  <a:gd name="T11" fmla="*/ 58 h 113"/>
                  <a:gd name="T12" fmla="*/ 38 w 75"/>
                  <a:gd name="T13" fmla="*/ 59 h 113"/>
                  <a:gd name="T14" fmla="*/ 46 w 75"/>
                  <a:gd name="T15" fmla="*/ 57 h 113"/>
                  <a:gd name="T16" fmla="*/ 54 w 75"/>
                  <a:gd name="T17" fmla="*/ 52 h 113"/>
                  <a:gd name="T18" fmla="*/ 53 w 75"/>
                  <a:gd name="T19" fmla="*/ 31 h 113"/>
                  <a:gd name="T20" fmla="*/ 46 w 75"/>
                  <a:gd name="T21" fmla="*/ 20 h 113"/>
                  <a:gd name="T22" fmla="*/ 38 w 75"/>
                  <a:gd name="T23" fmla="*/ 17 h 113"/>
                  <a:gd name="T24" fmla="*/ 38 w 75"/>
                  <a:gd name="T25" fmla="*/ 0 h 113"/>
                  <a:gd name="T26" fmla="*/ 48 w 75"/>
                  <a:gd name="T27" fmla="*/ 2 h 113"/>
                  <a:gd name="T28" fmla="*/ 64 w 75"/>
                  <a:gd name="T29" fmla="*/ 11 h 113"/>
                  <a:gd name="T30" fmla="*/ 74 w 75"/>
                  <a:gd name="T31" fmla="*/ 32 h 113"/>
                  <a:gd name="T32" fmla="*/ 75 w 75"/>
                  <a:gd name="T33" fmla="*/ 70 h 113"/>
                  <a:gd name="T34" fmla="*/ 70 w 75"/>
                  <a:gd name="T35" fmla="*/ 94 h 113"/>
                  <a:gd name="T36" fmla="*/ 52 w 75"/>
                  <a:gd name="T37" fmla="*/ 110 h 113"/>
                  <a:gd name="T38" fmla="*/ 33 w 75"/>
                  <a:gd name="T39" fmla="*/ 113 h 113"/>
                  <a:gd name="T40" fmla="*/ 22 w 75"/>
                  <a:gd name="T41" fmla="*/ 112 h 113"/>
                  <a:gd name="T42" fmla="*/ 11 w 75"/>
                  <a:gd name="T43" fmla="*/ 109 h 113"/>
                  <a:gd name="T44" fmla="*/ 19 w 75"/>
                  <a:gd name="T45" fmla="*/ 95 h 113"/>
                  <a:gd name="T46" fmla="*/ 28 w 75"/>
                  <a:gd name="T47" fmla="*/ 96 h 113"/>
                  <a:gd name="T48" fmla="*/ 38 w 75"/>
                  <a:gd name="T49" fmla="*/ 96 h 113"/>
                  <a:gd name="T50" fmla="*/ 45 w 75"/>
                  <a:gd name="T51" fmla="*/ 93 h 113"/>
                  <a:gd name="T52" fmla="*/ 52 w 75"/>
                  <a:gd name="T53" fmla="*/ 82 h 113"/>
                  <a:gd name="T54" fmla="*/ 54 w 75"/>
                  <a:gd name="T55" fmla="*/ 66 h 113"/>
                  <a:gd name="T56" fmla="*/ 44 w 75"/>
                  <a:gd name="T57" fmla="*/ 73 h 113"/>
                  <a:gd name="T58" fmla="*/ 38 w 75"/>
                  <a:gd name="T59" fmla="*/ 75 h 113"/>
                  <a:gd name="T60" fmla="*/ 20 w 75"/>
                  <a:gd name="T61" fmla="*/ 73 h 113"/>
                  <a:gd name="T62" fmla="*/ 2 w 75"/>
                  <a:gd name="T63" fmla="*/ 54 h 113"/>
                  <a:gd name="T64" fmla="*/ 4 w 75"/>
                  <a:gd name="T65" fmla="*/ 23 h 113"/>
                  <a:gd name="T66" fmla="*/ 23 w 75"/>
                  <a:gd name="T67" fmla="*/ 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113">
                    <a:moveTo>
                      <a:pt x="38" y="17"/>
                    </a:moveTo>
                    <a:lnTo>
                      <a:pt x="33" y="18"/>
                    </a:lnTo>
                    <a:lnTo>
                      <a:pt x="30" y="20"/>
                    </a:lnTo>
                    <a:lnTo>
                      <a:pt x="27" y="23"/>
                    </a:lnTo>
                    <a:lnTo>
                      <a:pt x="25" y="27"/>
                    </a:lnTo>
                    <a:lnTo>
                      <a:pt x="23" y="33"/>
                    </a:lnTo>
                    <a:lnTo>
                      <a:pt x="23" y="38"/>
                    </a:lnTo>
                    <a:lnTo>
                      <a:pt x="23" y="44"/>
                    </a:lnTo>
                    <a:lnTo>
                      <a:pt x="24" y="50"/>
                    </a:lnTo>
                    <a:lnTo>
                      <a:pt x="26" y="54"/>
                    </a:lnTo>
                    <a:lnTo>
                      <a:pt x="29" y="57"/>
                    </a:lnTo>
                    <a:lnTo>
                      <a:pt x="33" y="58"/>
                    </a:lnTo>
                    <a:lnTo>
                      <a:pt x="38" y="59"/>
                    </a:lnTo>
                    <a:lnTo>
                      <a:pt x="38" y="59"/>
                    </a:lnTo>
                    <a:lnTo>
                      <a:pt x="43" y="58"/>
                    </a:lnTo>
                    <a:lnTo>
                      <a:pt x="46" y="57"/>
                    </a:lnTo>
                    <a:lnTo>
                      <a:pt x="51" y="55"/>
                    </a:lnTo>
                    <a:lnTo>
                      <a:pt x="54" y="52"/>
                    </a:lnTo>
                    <a:lnTo>
                      <a:pt x="54" y="41"/>
                    </a:lnTo>
                    <a:lnTo>
                      <a:pt x="53" y="31"/>
                    </a:lnTo>
                    <a:lnTo>
                      <a:pt x="50" y="23"/>
                    </a:lnTo>
                    <a:lnTo>
                      <a:pt x="46" y="20"/>
                    </a:lnTo>
                    <a:lnTo>
                      <a:pt x="42" y="18"/>
                    </a:lnTo>
                    <a:lnTo>
                      <a:pt x="38" y="17"/>
                    </a:lnTo>
                    <a:lnTo>
                      <a:pt x="38" y="17"/>
                    </a:lnTo>
                    <a:close/>
                    <a:moveTo>
                      <a:pt x="38" y="0"/>
                    </a:moveTo>
                    <a:lnTo>
                      <a:pt x="38" y="0"/>
                    </a:lnTo>
                    <a:lnTo>
                      <a:pt x="48" y="2"/>
                    </a:lnTo>
                    <a:lnTo>
                      <a:pt x="57" y="5"/>
                    </a:lnTo>
                    <a:lnTo>
                      <a:pt x="64" y="11"/>
                    </a:lnTo>
                    <a:lnTo>
                      <a:pt x="71" y="21"/>
                    </a:lnTo>
                    <a:lnTo>
                      <a:pt x="74" y="32"/>
                    </a:lnTo>
                    <a:lnTo>
                      <a:pt x="75" y="44"/>
                    </a:lnTo>
                    <a:lnTo>
                      <a:pt x="75" y="70"/>
                    </a:lnTo>
                    <a:lnTo>
                      <a:pt x="74" y="83"/>
                    </a:lnTo>
                    <a:lnTo>
                      <a:pt x="70" y="94"/>
                    </a:lnTo>
                    <a:lnTo>
                      <a:pt x="63" y="102"/>
                    </a:lnTo>
                    <a:lnTo>
                      <a:pt x="52" y="110"/>
                    </a:lnTo>
                    <a:lnTo>
                      <a:pt x="38" y="113"/>
                    </a:lnTo>
                    <a:lnTo>
                      <a:pt x="33" y="113"/>
                    </a:lnTo>
                    <a:lnTo>
                      <a:pt x="28" y="113"/>
                    </a:lnTo>
                    <a:lnTo>
                      <a:pt x="22" y="112"/>
                    </a:lnTo>
                    <a:lnTo>
                      <a:pt x="16" y="111"/>
                    </a:lnTo>
                    <a:lnTo>
                      <a:pt x="11" y="109"/>
                    </a:lnTo>
                    <a:lnTo>
                      <a:pt x="13" y="93"/>
                    </a:lnTo>
                    <a:lnTo>
                      <a:pt x="19" y="95"/>
                    </a:lnTo>
                    <a:lnTo>
                      <a:pt x="23" y="96"/>
                    </a:lnTo>
                    <a:lnTo>
                      <a:pt x="28" y="96"/>
                    </a:lnTo>
                    <a:lnTo>
                      <a:pt x="33" y="97"/>
                    </a:lnTo>
                    <a:lnTo>
                      <a:pt x="38" y="96"/>
                    </a:lnTo>
                    <a:lnTo>
                      <a:pt x="42" y="95"/>
                    </a:lnTo>
                    <a:lnTo>
                      <a:pt x="45" y="93"/>
                    </a:lnTo>
                    <a:lnTo>
                      <a:pt x="48" y="90"/>
                    </a:lnTo>
                    <a:lnTo>
                      <a:pt x="52" y="82"/>
                    </a:lnTo>
                    <a:lnTo>
                      <a:pt x="54" y="71"/>
                    </a:lnTo>
                    <a:lnTo>
                      <a:pt x="54" y="66"/>
                    </a:lnTo>
                    <a:lnTo>
                      <a:pt x="50" y="70"/>
                    </a:lnTo>
                    <a:lnTo>
                      <a:pt x="44" y="73"/>
                    </a:lnTo>
                    <a:lnTo>
                      <a:pt x="41" y="74"/>
                    </a:lnTo>
                    <a:lnTo>
                      <a:pt x="38" y="75"/>
                    </a:lnTo>
                    <a:lnTo>
                      <a:pt x="33" y="75"/>
                    </a:lnTo>
                    <a:lnTo>
                      <a:pt x="20" y="73"/>
                    </a:lnTo>
                    <a:lnTo>
                      <a:pt x="9" y="66"/>
                    </a:lnTo>
                    <a:lnTo>
                      <a:pt x="2" y="54"/>
                    </a:lnTo>
                    <a:lnTo>
                      <a:pt x="0" y="38"/>
                    </a:lnTo>
                    <a:lnTo>
                      <a:pt x="4" y="23"/>
                    </a:lnTo>
                    <a:lnTo>
                      <a:pt x="11" y="11"/>
                    </a:lnTo>
                    <a:lnTo>
                      <a:pt x="23" y="3"/>
                    </a:lnTo>
                    <a:lnTo>
                      <a:pt x="38"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50" name="Freeform 50">
                <a:extLst>
                  <a:ext uri="{FF2B5EF4-FFF2-40B4-BE49-F238E27FC236}">
                    <a16:creationId xmlns="" xmlns:a16="http://schemas.microsoft.com/office/drawing/2014/main" id="{00BDA69B-9C7E-CA41-9B5E-EECE3028967F}"/>
                  </a:ext>
                </a:extLst>
              </p:cNvPr>
              <p:cNvSpPr>
                <a:spLocks noEditPoints="1"/>
              </p:cNvSpPr>
              <p:nvPr/>
            </p:nvSpPr>
            <p:spPr bwMode="auto">
              <a:xfrm>
                <a:off x="8328025" y="3452813"/>
                <a:ext cx="160338" cy="179387"/>
              </a:xfrm>
              <a:custGeom>
                <a:avLst/>
                <a:gdLst>
                  <a:gd name="T0" fmla="*/ 74 w 101"/>
                  <a:gd name="T1" fmla="*/ 74 h 113"/>
                  <a:gd name="T2" fmla="*/ 70 w 101"/>
                  <a:gd name="T3" fmla="*/ 78 h 113"/>
                  <a:gd name="T4" fmla="*/ 68 w 101"/>
                  <a:gd name="T5" fmla="*/ 85 h 113"/>
                  <a:gd name="T6" fmla="*/ 68 w 101"/>
                  <a:gd name="T7" fmla="*/ 95 h 113"/>
                  <a:gd name="T8" fmla="*/ 72 w 101"/>
                  <a:gd name="T9" fmla="*/ 100 h 113"/>
                  <a:gd name="T10" fmla="*/ 76 w 101"/>
                  <a:gd name="T11" fmla="*/ 101 h 113"/>
                  <a:gd name="T12" fmla="*/ 80 w 101"/>
                  <a:gd name="T13" fmla="*/ 101 h 113"/>
                  <a:gd name="T14" fmla="*/ 84 w 101"/>
                  <a:gd name="T15" fmla="*/ 98 h 113"/>
                  <a:gd name="T16" fmla="*/ 86 w 101"/>
                  <a:gd name="T17" fmla="*/ 90 h 113"/>
                  <a:gd name="T18" fmla="*/ 85 w 101"/>
                  <a:gd name="T19" fmla="*/ 81 h 113"/>
                  <a:gd name="T20" fmla="*/ 82 w 101"/>
                  <a:gd name="T21" fmla="*/ 75 h 113"/>
                  <a:gd name="T22" fmla="*/ 76 w 101"/>
                  <a:gd name="T23" fmla="*/ 74 h 113"/>
                  <a:gd name="T24" fmla="*/ 87 w 101"/>
                  <a:gd name="T25" fmla="*/ 64 h 113"/>
                  <a:gd name="T26" fmla="*/ 97 w 101"/>
                  <a:gd name="T27" fmla="*/ 72 h 113"/>
                  <a:gd name="T28" fmla="*/ 100 w 101"/>
                  <a:gd name="T29" fmla="*/ 80 h 113"/>
                  <a:gd name="T30" fmla="*/ 101 w 101"/>
                  <a:gd name="T31" fmla="*/ 90 h 113"/>
                  <a:gd name="T32" fmla="*/ 99 w 101"/>
                  <a:gd name="T33" fmla="*/ 100 h 113"/>
                  <a:gd name="T34" fmla="*/ 95 w 101"/>
                  <a:gd name="T35" fmla="*/ 106 h 113"/>
                  <a:gd name="T36" fmla="*/ 76 w 101"/>
                  <a:gd name="T37" fmla="*/ 113 h 113"/>
                  <a:gd name="T38" fmla="*/ 67 w 101"/>
                  <a:gd name="T39" fmla="*/ 112 h 113"/>
                  <a:gd name="T40" fmla="*/ 56 w 101"/>
                  <a:gd name="T41" fmla="*/ 103 h 113"/>
                  <a:gd name="T42" fmla="*/ 53 w 101"/>
                  <a:gd name="T43" fmla="*/ 96 h 113"/>
                  <a:gd name="T44" fmla="*/ 53 w 101"/>
                  <a:gd name="T45" fmla="*/ 85 h 113"/>
                  <a:gd name="T46" fmla="*/ 55 w 101"/>
                  <a:gd name="T47" fmla="*/ 73 h 113"/>
                  <a:gd name="T48" fmla="*/ 67 w 101"/>
                  <a:gd name="T49" fmla="*/ 64 h 113"/>
                  <a:gd name="T50" fmla="*/ 24 w 101"/>
                  <a:gd name="T51" fmla="*/ 12 h 113"/>
                  <a:gd name="T52" fmla="*/ 19 w 101"/>
                  <a:gd name="T53" fmla="*/ 13 h 113"/>
                  <a:gd name="T54" fmla="*/ 15 w 101"/>
                  <a:gd name="T55" fmla="*/ 19 h 113"/>
                  <a:gd name="T56" fmla="*/ 14 w 101"/>
                  <a:gd name="T57" fmla="*/ 28 h 113"/>
                  <a:gd name="T58" fmla="*/ 17 w 101"/>
                  <a:gd name="T59" fmla="*/ 36 h 113"/>
                  <a:gd name="T60" fmla="*/ 21 w 101"/>
                  <a:gd name="T61" fmla="*/ 39 h 113"/>
                  <a:gd name="T62" fmla="*/ 24 w 101"/>
                  <a:gd name="T63" fmla="*/ 39 h 113"/>
                  <a:gd name="T64" fmla="*/ 29 w 101"/>
                  <a:gd name="T65" fmla="*/ 38 h 113"/>
                  <a:gd name="T66" fmla="*/ 33 w 101"/>
                  <a:gd name="T67" fmla="*/ 33 h 113"/>
                  <a:gd name="T68" fmla="*/ 34 w 101"/>
                  <a:gd name="T69" fmla="*/ 23 h 113"/>
                  <a:gd name="T70" fmla="*/ 30 w 101"/>
                  <a:gd name="T71" fmla="*/ 16 h 113"/>
                  <a:gd name="T72" fmla="*/ 26 w 101"/>
                  <a:gd name="T73" fmla="*/ 12 h 113"/>
                  <a:gd name="T74" fmla="*/ 24 w 101"/>
                  <a:gd name="T75" fmla="*/ 12 h 113"/>
                  <a:gd name="T76" fmla="*/ 76 w 101"/>
                  <a:gd name="T77" fmla="*/ 14 h 113"/>
                  <a:gd name="T78" fmla="*/ 76 w 101"/>
                  <a:gd name="T79" fmla="*/ 25 h 113"/>
                  <a:gd name="T80" fmla="*/ 24 w 101"/>
                  <a:gd name="T81" fmla="*/ 101 h 113"/>
                  <a:gd name="T82" fmla="*/ 24 w 101"/>
                  <a:gd name="T83" fmla="*/ 87 h 113"/>
                  <a:gd name="T84" fmla="*/ 24 w 101"/>
                  <a:gd name="T85" fmla="*/ 0 h 113"/>
                  <a:gd name="T86" fmla="*/ 34 w 101"/>
                  <a:gd name="T87" fmla="*/ 2 h 113"/>
                  <a:gd name="T88" fmla="*/ 44 w 101"/>
                  <a:gd name="T89" fmla="*/ 10 h 113"/>
                  <a:gd name="T90" fmla="*/ 48 w 101"/>
                  <a:gd name="T91" fmla="*/ 18 h 113"/>
                  <a:gd name="T92" fmla="*/ 48 w 101"/>
                  <a:gd name="T93" fmla="*/ 28 h 113"/>
                  <a:gd name="T94" fmla="*/ 46 w 101"/>
                  <a:gd name="T95" fmla="*/ 38 h 113"/>
                  <a:gd name="T96" fmla="*/ 41 w 101"/>
                  <a:gd name="T97" fmla="*/ 44 h 113"/>
                  <a:gd name="T98" fmla="*/ 24 w 101"/>
                  <a:gd name="T99" fmla="*/ 51 h 113"/>
                  <a:gd name="T100" fmla="*/ 14 w 101"/>
                  <a:gd name="T101" fmla="*/ 50 h 113"/>
                  <a:gd name="T102" fmla="*/ 4 w 101"/>
                  <a:gd name="T103" fmla="*/ 41 h 113"/>
                  <a:gd name="T104" fmla="*/ 0 w 101"/>
                  <a:gd name="T105" fmla="*/ 34 h 113"/>
                  <a:gd name="T106" fmla="*/ 0 w 101"/>
                  <a:gd name="T107" fmla="*/ 23 h 113"/>
                  <a:gd name="T108" fmla="*/ 2 w 101"/>
                  <a:gd name="T109" fmla="*/ 13 h 113"/>
                  <a:gd name="T110" fmla="*/ 6 w 101"/>
                  <a:gd name="T111" fmla="*/ 7 h 113"/>
                  <a:gd name="T112" fmla="*/ 24 w 101"/>
                  <a:gd name="T11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 h="113">
                    <a:moveTo>
                      <a:pt x="76" y="74"/>
                    </a:moveTo>
                    <a:lnTo>
                      <a:pt x="74" y="74"/>
                    </a:lnTo>
                    <a:lnTo>
                      <a:pt x="71" y="75"/>
                    </a:lnTo>
                    <a:lnTo>
                      <a:pt x="70" y="78"/>
                    </a:lnTo>
                    <a:lnTo>
                      <a:pt x="68" y="81"/>
                    </a:lnTo>
                    <a:lnTo>
                      <a:pt x="68" y="85"/>
                    </a:lnTo>
                    <a:lnTo>
                      <a:pt x="68" y="90"/>
                    </a:lnTo>
                    <a:lnTo>
                      <a:pt x="68" y="95"/>
                    </a:lnTo>
                    <a:lnTo>
                      <a:pt x="70" y="98"/>
                    </a:lnTo>
                    <a:lnTo>
                      <a:pt x="72" y="100"/>
                    </a:lnTo>
                    <a:lnTo>
                      <a:pt x="74" y="101"/>
                    </a:lnTo>
                    <a:lnTo>
                      <a:pt x="76" y="101"/>
                    </a:lnTo>
                    <a:lnTo>
                      <a:pt x="76" y="101"/>
                    </a:lnTo>
                    <a:lnTo>
                      <a:pt x="80" y="101"/>
                    </a:lnTo>
                    <a:lnTo>
                      <a:pt x="82" y="100"/>
                    </a:lnTo>
                    <a:lnTo>
                      <a:pt x="84" y="98"/>
                    </a:lnTo>
                    <a:lnTo>
                      <a:pt x="85" y="95"/>
                    </a:lnTo>
                    <a:lnTo>
                      <a:pt x="86" y="90"/>
                    </a:lnTo>
                    <a:lnTo>
                      <a:pt x="86" y="85"/>
                    </a:lnTo>
                    <a:lnTo>
                      <a:pt x="85" y="81"/>
                    </a:lnTo>
                    <a:lnTo>
                      <a:pt x="84" y="78"/>
                    </a:lnTo>
                    <a:lnTo>
                      <a:pt x="82" y="75"/>
                    </a:lnTo>
                    <a:lnTo>
                      <a:pt x="80" y="74"/>
                    </a:lnTo>
                    <a:lnTo>
                      <a:pt x="76" y="74"/>
                    </a:lnTo>
                    <a:close/>
                    <a:moveTo>
                      <a:pt x="76" y="62"/>
                    </a:moveTo>
                    <a:lnTo>
                      <a:pt x="87" y="64"/>
                    </a:lnTo>
                    <a:lnTo>
                      <a:pt x="95" y="69"/>
                    </a:lnTo>
                    <a:lnTo>
                      <a:pt x="97" y="72"/>
                    </a:lnTo>
                    <a:lnTo>
                      <a:pt x="99" y="75"/>
                    </a:lnTo>
                    <a:lnTo>
                      <a:pt x="100" y="80"/>
                    </a:lnTo>
                    <a:lnTo>
                      <a:pt x="101" y="85"/>
                    </a:lnTo>
                    <a:lnTo>
                      <a:pt x="101" y="90"/>
                    </a:lnTo>
                    <a:lnTo>
                      <a:pt x="100" y="96"/>
                    </a:lnTo>
                    <a:lnTo>
                      <a:pt x="99" y="100"/>
                    </a:lnTo>
                    <a:lnTo>
                      <a:pt x="97" y="103"/>
                    </a:lnTo>
                    <a:lnTo>
                      <a:pt x="95" y="106"/>
                    </a:lnTo>
                    <a:lnTo>
                      <a:pt x="87" y="112"/>
                    </a:lnTo>
                    <a:lnTo>
                      <a:pt x="76" y="113"/>
                    </a:lnTo>
                    <a:lnTo>
                      <a:pt x="76" y="113"/>
                    </a:lnTo>
                    <a:lnTo>
                      <a:pt x="67" y="112"/>
                    </a:lnTo>
                    <a:lnTo>
                      <a:pt x="59" y="106"/>
                    </a:lnTo>
                    <a:lnTo>
                      <a:pt x="56" y="103"/>
                    </a:lnTo>
                    <a:lnTo>
                      <a:pt x="54" y="100"/>
                    </a:lnTo>
                    <a:lnTo>
                      <a:pt x="53" y="96"/>
                    </a:lnTo>
                    <a:lnTo>
                      <a:pt x="53" y="90"/>
                    </a:lnTo>
                    <a:lnTo>
                      <a:pt x="53" y="85"/>
                    </a:lnTo>
                    <a:lnTo>
                      <a:pt x="53" y="79"/>
                    </a:lnTo>
                    <a:lnTo>
                      <a:pt x="55" y="73"/>
                    </a:lnTo>
                    <a:lnTo>
                      <a:pt x="59" y="69"/>
                    </a:lnTo>
                    <a:lnTo>
                      <a:pt x="67" y="64"/>
                    </a:lnTo>
                    <a:lnTo>
                      <a:pt x="76" y="62"/>
                    </a:lnTo>
                    <a:close/>
                    <a:moveTo>
                      <a:pt x="24" y="12"/>
                    </a:moveTo>
                    <a:lnTo>
                      <a:pt x="21" y="12"/>
                    </a:lnTo>
                    <a:lnTo>
                      <a:pt x="19" y="13"/>
                    </a:lnTo>
                    <a:lnTo>
                      <a:pt x="17" y="16"/>
                    </a:lnTo>
                    <a:lnTo>
                      <a:pt x="15" y="19"/>
                    </a:lnTo>
                    <a:lnTo>
                      <a:pt x="14" y="23"/>
                    </a:lnTo>
                    <a:lnTo>
                      <a:pt x="14" y="28"/>
                    </a:lnTo>
                    <a:lnTo>
                      <a:pt x="15" y="33"/>
                    </a:lnTo>
                    <a:lnTo>
                      <a:pt x="17" y="36"/>
                    </a:lnTo>
                    <a:lnTo>
                      <a:pt x="19" y="38"/>
                    </a:lnTo>
                    <a:lnTo>
                      <a:pt x="21" y="39"/>
                    </a:lnTo>
                    <a:lnTo>
                      <a:pt x="24" y="39"/>
                    </a:lnTo>
                    <a:lnTo>
                      <a:pt x="24" y="39"/>
                    </a:lnTo>
                    <a:lnTo>
                      <a:pt x="27" y="39"/>
                    </a:lnTo>
                    <a:lnTo>
                      <a:pt x="29" y="38"/>
                    </a:lnTo>
                    <a:lnTo>
                      <a:pt x="30" y="36"/>
                    </a:lnTo>
                    <a:lnTo>
                      <a:pt x="33" y="33"/>
                    </a:lnTo>
                    <a:lnTo>
                      <a:pt x="34" y="28"/>
                    </a:lnTo>
                    <a:lnTo>
                      <a:pt x="34" y="23"/>
                    </a:lnTo>
                    <a:lnTo>
                      <a:pt x="33" y="19"/>
                    </a:lnTo>
                    <a:lnTo>
                      <a:pt x="30" y="16"/>
                    </a:lnTo>
                    <a:lnTo>
                      <a:pt x="29" y="13"/>
                    </a:lnTo>
                    <a:lnTo>
                      <a:pt x="26" y="12"/>
                    </a:lnTo>
                    <a:lnTo>
                      <a:pt x="24" y="12"/>
                    </a:lnTo>
                    <a:lnTo>
                      <a:pt x="24" y="12"/>
                    </a:lnTo>
                    <a:close/>
                    <a:moveTo>
                      <a:pt x="71" y="11"/>
                    </a:moveTo>
                    <a:lnTo>
                      <a:pt x="76" y="14"/>
                    </a:lnTo>
                    <a:lnTo>
                      <a:pt x="82" y="18"/>
                    </a:lnTo>
                    <a:lnTo>
                      <a:pt x="76" y="25"/>
                    </a:lnTo>
                    <a:lnTo>
                      <a:pt x="27" y="103"/>
                    </a:lnTo>
                    <a:lnTo>
                      <a:pt x="24" y="101"/>
                    </a:lnTo>
                    <a:lnTo>
                      <a:pt x="17" y="98"/>
                    </a:lnTo>
                    <a:lnTo>
                      <a:pt x="24" y="87"/>
                    </a:lnTo>
                    <a:lnTo>
                      <a:pt x="71" y="11"/>
                    </a:lnTo>
                    <a:close/>
                    <a:moveTo>
                      <a:pt x="24" y="0"/>
                    </a:moveTo>
                    <a:lnTo>
                      <a:pt x="24" y="0"/>
                    </a:lnTo>
                    <a:lnTo>
                      <a:pt x="34" y="2"/>
                    </a:lnTo>
                    <a:lnTo>
                      <a:pt x="41" y="6"/>
                    </a:lnTo>
                    <a:lnTo>
                      <a:pt x="44" y="10"/>
                    </a:lnTo>
                    <a:lnTo>
                      <a:pt x="46" y="13"/>
                    </a:lnTo>
                    <a:lnTo>
                      <a:pt x="48" y="18"/>
                    </a:lnTo>
                    <a:lnTo>
                      <a:pt x="48" y="23"/>
                    </a:lnTo>
                    <a:lnTo>
                      <a:pt x="48" y="28"/>
                    </a:lnTo>
                    <a:lnTo>
                      <a:pt x="48" y="34"/>
                    </a:lnTo>
                    <a:lnTo>
                      <a:pt x="46" y="38"/>
                    </a:lnTo>
                    <a:lnTo>
                      <a:pt x="44" y="41"/>
                    </a:lnTo>
                    <a:lnTo>
                      <a:pt x="41" y="44"/>
                    </a:lnTo>
                    <a:lnTo>
                      <a:pt x="34" y="50"/>
                    </a:lnTo>
                    <a:lnTo>
                      <a:pt x="24" y="51"/>
                    </a:lnTo>
                    <a:lnTo>
                      <a:pt x="24" y="51"/>
                    </a:lnTo>
                    <a:lnTo>
                      <a:pt x="14" y="50"/>
                    </a:lnTo>
                    <a:lnTo>
                      <a:pt x="6" y="44"/>
                    </a:lnTo>
                    <a:lnTo>
                      <a:pt x="4" y="41"/>
                    </a:lnTo>
                    <a:lnTo>
                      <a:pt x="2" y="38"/>
                    </a:lnTo>
                    <a:lnTo>
                      <a:pt x="0" y="34"/>
                    </a:lnTo>
                    <a:lnTo>
                      <a:pt x="0" y="28"/>
                    </a:lnTo>
                    <a:lnTo>
                      <a:pt x="0" y="23"/>
                    </a:lnTo>
                    <a:lnTo>
                      <a:pt x="0" y="18"/>
                    </a:lnTo>
                    <a:lnTo>
                      <a:pt x="2" y="13"/>
                    </a:lnTo>
                    <a:lnTo>
                      <a:pt x="4" y="10"/>
                    </a:lnTo>
                    <a:lnTo>
                      <a:pt x="6" y="7"/>
                    </a:lnTo>
                    <a:lnTo>
                      <a:pt x="13" y="2"/>
                    </a:lnTo>
                    <a:lnTo>
                      <a:pt x="24"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51" name="Freeform 51">
                <a:extLst>
                  <a:ext uri="{FF2B5EF4-FFF2-40B4-BE49-F238E27FC236}">
                    <a16:creationId xmlns="" xmlns:a16="http://schemas.microsoft.com/office/drawing/2014/main" id="{633C1FFE-00B4-8942-916F-EBF5218DA073}"/>
                  </a:ext>
                </a:extLst>
              </p:cNvPr>
              <p:cNvSpPr>
                <a:spLocks noEditPoints="1"/>
              </p:cNvSpPr>
              <p:nvPr/>
            </p:nvSpPr>
            <p:spPr bwMode="auto">
              <a:xfrm>
                <a:off x="6878637" y="3927475"/>
                <a:ext cx="128588" cy="174625"/>
              </a:xfrm>
              <a:custGeom>
                <a:avLst/>
                <a:gdLst>
                  <a:gd name="T0" fmla="*/ 45 w 81"/>
                  <a:gd name="T1" fmla="*/ 29 h 110"/>
                  <a:gd name="T2" fmla="*/ 44 w 81"/>
                  <a:gd name="T3" fmla="*/ 32 h 110"/>
                  <a:gd name="T4" fmla="*/ 34 w 81"/>
                  <a:gd name="T5" fmla="*/ 49 h 110"/>
                  <a:gd name="T6" fmla="*/ 21 w 81"/>
                  <a:gd name="T7" fmla="*/ 69 h 110"/>
                  <a:gd name="T8" fmla="*/ 46 w 81"/>
                  <a:gd name="T9" fmla="*/ 69 h 110"/>
                  <a:gd name="T10" fmla="*/ 46 w 81"/>
                  <a:gd name="T11" fmla="*/ 29 h 110"/>
                  <a:gd name="T12" fmla="*/ 45 w 81"/>
                  <a:gd name="T13" fmla="*/ 29 h 110"/>
                  <a:gd name="T14" fmla="*/ 46 w 81"/>
                  <a:gd name="T15" fmla="*/ 0 h 110"/>
                  <a:gd name="T16" fmla="*/ 69 w 81"/>
                  <a:gd name="T17" fmla="*/ 0 h 110"/>
                  <a:gd name="T18" fmla="*/ 69 w 81"/>
                  <a:gd name="T19" fmla="*/ 69 h 110"/>
                  <a:gd name="T20" fmla="*/ 81 w 81"/>
                  <a:gd name="T21" fmla="*/ 69 h 110"/>
                  <a:gd name="T22" fmla="*/ 81 w 81"/>
                  <a:gd name="T23" fmla="*/ 87 h 110"/>
                  <a:gd name="T24" fmla="*/ 69 w 81"/>
                  <a:gd name="T25" fmla="*/ 87 h 110"/>
                  <a:gd name="T26" fmla="*/ 69 w 81"/>
                  <a:gd name="T27" fmla="*/ 110 h 110"/>
                  <a:gd name="T28" fmla="*/ 46 w 81"/>
                  <a:gd name="T29" fmla="*/ 110 h 110"/>
                  <a:gd name="T30" fmla="*/ 46 w 81"/>
                  <a:gd name="T31" fmla="*/ 87 h 110"/>
                  <a:gd name="T32" fmla="*/ 2 w 81"/>
                  <a:gd name="T33" fmla="*/ 87 h 110"/>
                  <a:gd name="T34" fmla="*/ 0 w 81"/>
                  <a:gd name="T35" fmla="*/ 73 h 110"/>
                  <a:gd name="T36" fmla="*/ 34 w 81"/>
                  <a:gd name="T37" fmla="*/ 19 h 110"/>
                  <a:gd name="T38" fmla="*/ 46 w 81"/>
                  <a:gd name="T3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 h="110">
                    <a:moveTo>
                      <a:pt x="45" y="29"/>
                    </a:moveTo>
                    <a:lnTo>
                      <a:pt x="44" y="32"/>
                    </a:lnTo>
                    <a:lnTo>
                      <a:pt x="34" y="49"/>
                    </a:lnTo>
                    <a:lnTo>
                      <a:pt x="21" y="69"/>
                    </a:lnTo>
                    <a:lnTo>
                      <a:pt x="46" y="69"/>
                    </a:lnTo>
                    <a:lnTo>
                      <a:pt x="46" y="29"/>
                    </a:lnTo>
                    <a:lnTo>
                      <a:pt x="45" y="29"/>
                    </a:lnTo>
                    <a:close/>
                    <a:moveTo>
                      <a:pt x="46" y="0"/>
                    </a:moveTo>
                    <a:lnTo>
                      <a:pt x="69" y="0"/>
                    </a:lnTo>
                    <a:lnTo>
                      <a:pt x="69" y="69"/>
                    </a:lnTo>
                    <a:lnTo>
                      <a:pt x="81" y="69"/>
                    </a:lnTo>
                    <a:lnTo>
                      <a:pt x="81" y="87"/>
                    </a:lnTo>
                    <a:lnTo>
                      <a:pt x="69" y="87"/>
                    </a:lnTo>
                    <a:lnTo>
                      <a:pt x="69" y="110"/>
                    </a:lnTo>
                    <a:lnTo>
                      <a:pt x="46" y="110"/>
                    </a:lnTo>
                    <a:lnTo>
                      <a:pt x="46" y="87"/>
                    </a:lnTo>
                    <a:lnTo>
                      <a:pt x="2" y="87"/>
                    </a:lnTo>
                    <a:lnTo>
                      <a:pt x="0" y="73"/>
                    </a:lnTo>
                    <a:lnTo>
                      <a:pt x="34" y="19"/>
                    </a:lnTo>
                    <a:lnTo>
                      <a:pt x="46"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52" name="Freeform 52">
                <a:extLst>
                  <a:ext uri="{FF2B5EF4-FFF2-40B4-BE49-F238E27FC236}">
                    <a16:creationId xmlns="" xmlns:a16="http://schemas.microsoft.com/office/drawing/2014/main" id="{47C8C806-85E0-0F4D-A6B0-1C5C10286C1A}"/>
                  </a:ext>
                </a:extLst>
              </p:cNvPr>
              <p:cNvSpPr>
                <a:spLocks/>
              </p:cNvSpPr>
              <p:nvPr/>
            </p:nvSpPr>
            <p:spPr bwMode="auto">
              <a:xfrm>
                <a:off x="7375525" y="3927475"/>
                <a:ext cx="115888" cy="176212"/>
              </a:xfrm>
              <a:custGeom>
                <a:avLst/>
                <a:gdLst>
                  <a:gd name="T0" fmla="*/ 8 w 73"/>
                  <a:gd name="T1" fmla="*/ 0 h 111"/>
                  <a:gd name="T2" fmla="*/ 70 w 73"/>
                  <a:gd name="T3" fmla="*/ 0 h 111"/>
                  <a:gd name="T4" fmla="*/ 70 w 73"/>
                  <a:gd name="T5" fmla="*/ 17 h 111"/>
                  <a:gd name="T6" fmla="*/ 26 w 73"/>
                  <a:gd name="T7" fmla="*/ 17 h 111"/>
                  <a:gd name="T8" fmla="*/ 23 w 73"/>
                  <a:gd name="T9" fmla="*/ 43 h 111"/>
                  <a:gd name="T10" fmla="*/ 26 w 73"/>
                  <a:gd name="T11" fmla="*/ 41 h 111"/>
                  <a:gd name="T12" fmla="*/ 31 w 73"/>
                  <a:gd name="T13" fmla="*/ 40 h 111"/>
                  <a:gd name="T14" fmla="*/ 35 w 73"/>
                  <a:gd name="T15" fmla="*/ 38 h 111"/>
                  <a:gd name="T16" fmla="*/ 40 w 73"/>
                  <a:gd name="T17" fmla="*/ 37 h 111"/>
                  <a:gd name="T18" fmla="*/ 50 w 73"/>
                  <a:gd name="T19" fmla="*/ 38 h 111"/>
                  <a:gd name="T20" fmla="*/ 58 w 73"/>
                  <a:gd name="T21" fmla="*/ 42 h 111"/>
                  <a:gd name="T22" fmla="*/ 65 w 73"/>
                  <a:gd name="T23" fmla="*/ 47 h 111"/>
                  <a:gd name="T24" fmla="*/ 71 w 73"/>
                  <a:gd name="T25" fmla="*/ 59 h 111"/>
                  <a:gd name="T26" fmla="*/ 73 w 73"/>
                  <a:gd name="T27" fmla="*/ 75 h 111"/>
                  <a:gd name="T28" fmla="*/ 71 w 73"/>
                  <a:gd name="T29" fmla="*/ 89 h 111"/>
                  <a:gd name="T30" fmla="*/ 64 w 73"/>
                  <a:gd name="T31" fmla="*/ 102 h 111"/>
                  <a:gd name="T32" fmla="*/ 57 w 73"/>
                  <a:gd name="T33" fmla="*/ 107 h 111"/>
                  <a:gd name="T34" fmla="*/ 48 w 73"/>
                  <a:gd name="T35" fmla="*/ 110 h 111"/>
                  <a:gd name="T36" fmla="*/ 37 w 73"/>
                  <a:gd name="T37" fmla="*/ 111 h 111"/>
                  <a:gd name="T38" fmla="*/ 22 w 73"/>
                  <a:gd name="T39" fmla="*/ 110 h 111"/>
                  <a:gd name="T40" fmla="*/ 10 w 73"/>
                  <a:gd name="T41" fmla="*/ 104 h 111"/>
                  <a:gd name="T42" fmla="*/ 5 w 73"/>
                  <a:gd name="T43" fmla="*/ 97 h 111"/>
                  <a:gd name="T44" fmla="*/ 1 w 73"/>
                  <a:gd name="T45" fmla="*/ 90 h 111"/>
                  <a:gd name="T46" fmla="*/ 0 w 73"/>
                  <a:gd name="T47" fmla="*/ 80 h 111"/>
                  <a:gd name="T48" fmla="*/ 1 w 73"/>
                  <a:gd name="T49" fmla="*/ 80 h 111"/>
                  <a:gd name="T50" fmla="*/ 21 w 73"/>
                  <a:gd name="T51" fmla="*/ 79 h 111"/>
                  <a:gd name="T52" fmla="*/ 22 w 73"/>
                  <a:gd name="T53" fmla="*/ 83 h 111"/>
                  <a:gd name="T54" fmla="*/ 23 w 73"/>
                  <a:gd name="T55" fmla="*/ 88 h 111"/>
                  <a:gd name="T56" fmla="*/ 25 w 73"/>
                  <a:gd name="T57" fmla="*/ 91 h 111"/>
                  <a:gd name="T58" fmla="*/ 29 w 73"/>
                  <a:gd name="T59" fmla="*/ 93 h 111"/>
                  <a:gd name="T60" fmla="*/ 33 w 73"/>
                  <a:gd name="T61" fmla="*/ 94 h 111"/>
                  <a:gd name="T62" fmla="*/ 37 w 73"/>
                  <a:gd name="T63" fmla="*/ 95 h 111"/>
                  <a:gd name="T64" fmla="*/ 40 w 73"/>
                  <a:gd name="T65" fmla="*/ 94 h 111"/>
                  <a:gd name="T66" fmla="*/ 43 w 73"/>
                  <a:gd name="T67" fmla="*/ 93 h 111"/>
                  <a:gd name="T68" fmla="*/ 46 w 73"/>
                  <a:gd name="T69" fmla="*/ 92 h 111"/>
                  <a:gd name="T70" fmla="*/ 48 w 73"/>
                  <a:gd name="T71" fmla="*/ 89 h 111"/>
                  <a:gd name="T72" fmla="*/ 50 w 73"/>
                  <a:gd name="T73" fmla="*/ 85 h 111"/>
                  <a:gd name="T74" fmla="*/ 51 w 73"/>
                  <a:gd name="T75" fmla="*/ 80 h 111"/>
                  <a:gd name="T76" fmla="*/ 52 w 73"/>
                  <a:gd name="T77" fmla="*/ 75 h 111"/>
                  <a:gd name="T78" fmla="*/ 51 w 73"/>
                  <a:gd name="T79" fmla="*/ 68 h 111"/>
                  <a:gd name="T80" fmla="*/ 50 w 73"/>
                  <a:gd name="T81" fmla="*/ 64 h 111"/>
                  <a:gd name="T82" fmla="*/ 48 w 73"/>
                  <a:gd name="T83" fmla="*/ 60 h 111"/>
                  <a:gd name="T84" fmla="*/ 45 w 73"/>
                  <a:gd name="T85" fmla="*/ 57 h 111"/>
                  <a:gd name="T86" fmla="*/ 41 w 73"/>
                  <a:gd name="T87" fmla="*/ 54 h 111"/>
                  <a:gd name="T88" fmla="*/ 36 w 73"/>
                  <a:gd name="T89" fmla="*/ 53 h 111"/>
                  <a:gd name="T90" fmla="*/ 32 w 73"/>
                  <a:gd name="T91" fmla="*/ 54 h 111"/>
                  <a:gd name="T92" fmla="*/ 29 w 73"/>
                  <a:gd name="T93" fmla="*/ 54 h 111"/>
                  <a:gd name="T94" fmla="*/ 26 w 73"/>
                  <a:gd name="T95" fmla="*/ 57 h 111"/>
                  <a:gd name="T96" fmla="*/ 23 w 73"/>
                  <a:gd name="T97" fmla="*/ 59 h 111"/>
                  <a:gd name="T98" fmla="*/ 21 w 73"/>
                  <a:gd name="T99" fmla="*/ 62 h 111"/>
                  <a:gd name="T100" fmla="*/ 2 w 73"/>
                  <a:gd name="T101" fmla="*/ 61 h 111"/>
                  <a:gd name="T102" fmla="*/ 8 w 73"/>
                  <a:gd name="T10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 h="111">
                    <a:moveTo>
                      <a:pt x="8" y="0"/>
                    </a:moveTo>
                    <a:lnTo>
                      <a:pt x="70" y="0"/>
                    </a:lnTo>
                    <a:lnTo>
                      <a:pt x="70" y="17"/>
                    </a:lnTo>
                    <a:lnTo>
                      <a:pt x="26" y="17"/>
                    </a:lnTo>
                    <a:lnTo>
                      <a:pt x="23" y="43"/>
                    </a:lnTo>
                    <a:lnTo>
                      <a:pt x="26" y="41"/>
                    </a:lnTo>
                    <a:lnTo>
                      <a:pt x="31" y="40"/>
                    </a:lnTo>
                    <a:lnTo>
                      <a:pt x="35" y="38"/>
                    </a:lnTo>
                    <a:lnTo>
                      <a:pt x="40" y="37"/>
                    </a:lnTo>
                    <a:lnTo>
                      <a:pt x="50" y="38"/>
                    </a:lnTo>
                    <a:lnTo>
                      <a:pt x="58" y="42"/>
                    </a:lnTo>
                    <a:lnTo>
                      <a:pt x="65" y="47"/>
                    </a:lnTo>
                    <a:lnTo>
                      <a:pt x="71" y="59"/>
                    </a:lnTo>
                    <a:lnTo>
                      <a:pt x="73" y="75"/>
                    </a:lnTo>
                    <a:lnTo>
                      <a:pt x="71" y="89"/>
                    </a:lnTo>
                    <a:lnTo>
                      <a:pt x="64" y="102"/>
                    </a:lnTo>
                    <a:lnTo>
                      <a:pt x="57" y="107"/>
                    </a:lnTo>
                    <a:lnTo>
                      <a:pt x="48" y="110"/>
                    </a:lnTo>
                    <a:lnTo>
                      <a:pt x="37" y="111"/>
                    </a:lnTo>
                    <a:lnTo>
                      <a:pt x="22" y="110"/>
                    </a:lnTo>
                    <a:lnTo>
                      <a:pt x="10" y="104"/>
                    </a:lnTo>
                    <a:lnTo>
                      <a:pt x="5" y="97"/>
                    </a:lnTo>
                    <a:lnTo>
                      <a:pt x="1" y="90"/>
                    </a:lnTo>
                    <a:lnTo>
                      <a:pt x="0" y="80"/>
                    </a:lnTo>
                    <a:lnTo>
                      <a:pt x="1" y="80"/>
                    </a:lnTo>
                    <a:lnTo>
                      <a:pt x="21" y="79"/>
                    </a:lnTo>
                    <a:lnTo>
                      <a:pt x="22" y="83"/>
                    </a:lnTo>
                    <a:lnTo>
                      <a:pt x="23" y="88"/>
                    </a:lnTo>
                    <a:lnTo>
                      <a:pt x="25" y="91"/>
                    </a:lnTo>
                    <a:lnTo>
                      <a:pt x="29" y="93"/>
                    </a:lnTo>
                    <a:lnTo>
                      <a:pt x="33" y="94"/>
                    </a:lnTo>
                    <a:lnTo>
                      <a:pt x="37" y="95"/>
                    </a:lnTo>
                    <a:lnTo>
                      <a:pt x="40" y="94"/>
                    </a:lnTo>
                    <a:lnTo>
                      <a:pt x="43" y="93"/>
                    </a:lnTo>
                    <a:lnTo>
                      <a:pt x="46" y="92"/>
                    </a:lnTo>
                    <a:lnTo>
                      <a:pt x="48" y="89"/>
                    </a:lnTo>
                    <a:lnTo>
                      <a:pt x="50" y="85"/>
                    </a:lnTo>
                    <a:lnTo>
                      <a:pt x="51" y="80"/>
                    </a:lnTo>
                    <a:lnTo>
                      <a:pt x="52" y="75"/>
                    </a:lnTo>
                    <a:lnTo>
                      <a:pt x="51" y="68"/>
                    </a:lnTo>
                    <a:lnTo>
                      <a:pt x="50" y="64"/>
                    </a:lnTo>
                    <a:lnTo>
                      <a:pt x="48" y="60"/>
                    </a:lnTo>
                    <a:lnTo>
                      <a:pt x="45" y="57"/>
                    </a:lnTo>
                    <a:lnTo>
                      <a:pt x="41" y="54"/>
                    </a:lnTo>
                    <a:lnTo>
                      <a:pt x="36" y="53"/>
                    </a:lnTo>
                    <a:lnTo>
                      <a:pt x="32" y="54"/>
                    </a:lnTo>
                    <a:lnTo>
                      <a:pt x="29" y="54"/>
                    </a:lnTo>
                    <a:lnTo>
                      <a:pt x="26" y="57"/>
                    </a:lnTo>
                    <a:lnTo>
                      <a:pt x="23" y="59"/>
                    </a:lnTo>
                    <a:lnTo>
                      <a:pt x="21" y="62"/>
                    </a:lnTo>
                    <a:lnTo>
                      <a:pt x="2" y="61"/>
                    </a:lnTo>
                    <a:lnTo>
                      <a:pt x="8"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53" name="Freeform 53">
                <a:extLst>
                  <a:ext uri="{FF2B5EF4-FFF2-40B4-BE49-F238E27FC236}">
                    <a16:creationId xmlns="" xmlns:a16="http://schemas.microsoft.com/office/drawing/2014/main" id="{6D885848-C9C3-E146-AA96-391F867A9153}"/>
                  </a:ext>
                </a:extLst>
              </p:cNvPr>
              <p:cNvSpPr>
                <a:spLocks noEditPoints="1"/>
              </p:cNvSpPr>
              <p:nvPr/>
            </p:nvSpPr>
            <p:spPr bwMode="auto">
              <a:xfrm>
                <a:off x="7859712" y="3924300"/>
                <a:ext cx="122238" cy="179387"/>
              </a:xfrm>
              <a:custGeom>
                <a:avLst/>
                <a:gdLst>
                  <a:gd name="T0" fmla="*/ 34 w 77"/>
                  <a:gd name="T1" fmla="*/ 55 h 113"/>
                  <a:gd name="T2" fmla="*/ 26 w 77"/>
                  <a:gd name="T3" fmla="*/ 59 h 113"/>
                  <a:gd name="T4" fmla="*/ 23 w 77"/>
                  <a:gd name="T5" fmla="*/ 69 h 113"/>
                  <a:gd name="T6" fmla="*/ 28 w 77"/>
                  <a:gd name="T7" fmla="*/ 90 h 113"/>
                  <a:gd name="T8" fmla="*/ 35 w 77"/>
                  <a:gd name="T9" fmla="*/ 96 h 113"/>
                  <a:gd name="T10" fmla="*/ 40 w 77"/>
                  <a:gd name="T11" fmla="*/ 97 h 113"/>
                  <a:gd name="T12" fmla="*/ 49 w 77"/>
                  <a:gd name="T13" fmla="*/ 94 h 113"/>
                  <a:gd name="T14" fmla="*/ 54 w 77"/>
                  <a:gd name="T15" fmla="*/ 86 h 113"/>
                  <a:gd name="T16" fmla="*/ 55 w 77"/>
                  <a:gd name="T17" fmla="*/ 76 h 113"/>
                  <a:gd name="T18" fmla="*/ 54 w 77"/>
                  <a:gd name="T19" fmla="*/ 65 h 113"/>
                  <a:gd name="T20" fmla="*/ 49 w 77"/>
                  <a:gd name="T21" fmla="*/ 58 h 113"/>
                  <a:gd name="T22" fmla="*/ 40 w 77"/>
                  <a:gd name="T23" fmla="*/ 54 h 113"/>
                  <a:gd name="T24" fmla="*/ 45 w 77"/>
                  <a:gd name="T25" fmla="*/ 0 h 113"/>
                  <a:gd name="T26" fmla="*/ 57 w 77"/>
                  <a:gd name="T27" fmla="*/ 1 h 113"/>
                  <a:gd name="T28" fmla="*/ 67 w 77"/>
                  <a:gd name="T29" fmla="*/ 5 h 113"/>
                  <a:gd name="T30" fmla="*/ 58 w 77"/>
                  <a:gd name="T31" fmla="*/ 19 h 113"/>
                  <a:gd name="T32" fmla="*/ 51 w 77"/>
                  <a:gd name="T33" fmla="*/ 18 h 113"/>
                  <a:gd name="T34" fmla="*/ 42 w 77"/>
                  <a:gd name="T35" fmla="*/ 18 h 113"/>
                  <a:gd name="T36" fmla="*/ 36 w 77"/>
                  <a:gd name="T37" fmla="*/ 20 h 113"/>
                  <a:gd name="T38" fmla="*/ 29 w 77"/>
                  <a:gd name="T39" fmla="*/ 25 h 113"/>
                  <a:gd name="T40" fmla="*/ 24 w 77"/>
                  <a:gd name="T41" fmla="*/ 46 h 113"/>
                  <a:gd name="T42" fmla="*/ 28 w 77"/>
                  <a:gd name="T43" fmla="*/ 43 h 113"/>
                  <a:gd name="T44" fmla="*/ 39 w 77"/>
                  <a:gd name="T45" fmla="*/ 38 h 113"/>
                  <a:gd name="T46" fmla="*/ 59 w 77"/>
                  <a:gd name="T47" fmla="*/ 40 h 113"/>
                  <a:gd name="T48" fmla="*/ 75 w 77"/>
                  <a:gd name="T49" fmla="*/ 61 h 113"/>
                  <a:gd name="T50" fmla="*/ 75 w 77"/>
                  <a:gd name="T51" fmla="*/ 91 h 113"/>
                  <a:gd name="T52" fmla="*/ 55 w 77"/>
                  <a:gd name="T53" fmla="*/ 111 h 113"/>
                  <a:gd name="T54" fmla="*/ 39 w 77"/>
                  <a:gd name="T55" fmla="*/ 113 h 113"/>
                  <a:gd name="T56" fmla="*/ 20 w 77"/>
                  <a:gd name="T57" fmla="*/ 108 h 113"/>
                  <a:gd name="T58" fmla="*/ 6 w 77"/>
                  <a:gd name="T59" fmla="*/ 93 h 113"/>
                  <a:gd name="T60" fmla="*/ 0 w 77"/>
                  <a:gd name="T61" fmla="*/ 69 h 113"/>
                  <a:gd name="T62" fmla="*/ 3 w 77"/>
                  <a:gd name="T63" fmla="*/ 34 h 113"/>
                  <a:gd name="T64" fmla="*/ 13 w 77"/>
                  <a:gd name="T65" fmla="*/ 13 h 113"/>
                  <a:gd name="T66" fmla="*/ 39 w 77"/>
                  <a:gd name="T67"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113">
                    <a:moveTo>
                      <a:pt x="39" y="54"/>
                    </a:moveTo>
                    <a:lnTo>
                      <a:pt x="34" y="55"/>
                    </a:lnTo>
                    <a:lnTo>
                      <a:pt x="29" y="56"/>
                    </a:lnTo>
                    <a:lnTo>
                      <a:pt x="26" y="59"/>
                    </a:lnTo>
                    <a:lnTo>
                      <a:pt x="23" y="62"/>
                    </a:lnTo>
                    <a:lnTo>
                      <a:pt x="23" y="69"/>
                    </a:lnTo>
                    <a:lnTo>
                      <a:pt x="24" y="81"/>
                    </a:lnTo>
                    <a:lnTo>
                      <a:pt x="28" y="90"/>
                    </a:lnTo>
                    <a:lnTo>
                      <a:pt x="31" y="93"/>
                    </a:lnTo>
                    <a:lnTo>
                      <a:pt x="35" y="96"/>
                    </a:lnTo>
                    <a:lnTo>
                      <a:pt x="39" y="97"/>
                    </a:lnTo>
                    <a:lnTo>
                      <a:pt x="40" y="97"/>
                    </a:lnTo>
                    <a:lnTo>
                      <a:pt x="44" y="96"/>
                    </a:lnTo>
                    <a:lnTo>
                      <a:pt x="49" y="94"/>
                    </a:lnTo>
                    <a:lnTo>
                      <a:pt x="52" y="91"/>
                    </a:lnTo>
                    <a:lnTo>
                      <a:pt x="54" y="86"/>
                    </a:lnTo>
                    <a:lnTo>
                      <a:pt x="55" y="81"/>
                    </a:lnTo>
                    <a:lnTo>
                      <a:pt x="55" y="76"/>
                    </a:lnTo>
                    <a:lnTo>
                      <a:pt x="55" y="69"/>
                    </a:lnTo>
                    <a:lnTo>
                      <a:pt x="54" y="65"/>
                    </a:lnTo>
                    <a:lnTo>
                      <a:pt x="52" y="61"/>
                    </a:lnTo>
                    <a:lnTo>
                      <a:pt x="49" y="58"/>
                    </a:lnTo>
                    <a:lnTo>
                      <a:pt x="44" y="55"/>
                    </a:lnTo>
                    <a:lnTo>
                      <a:pt x="40" y="54"/>
                    </a:lnTo>
                    <a:lnTo>
                      <a:pt x="39" y="54"/>
                    </a:lnTo>
                    <a:close/>
                    <a:moveTo>
                      <a:pt x="45" y="0"/>
                    </a:moveTo>
                    <a:lnTo>
                      <a:pt x="51" y="1"/>
                    </a:lnTo>
                    <a:lnTo>
                      <a:pt x="57" y="1"/>
                    </a:lnTo>
                    <a:lnTo>
                      <a:pt x="62" y="3"/>
                    </a:lnTo>
                    <a:lnTo>
                      <a:pt x="67" y="5"/>
                    </a:lnTo>
                    <a:lnTo>
                      <a:pt x="63" y="21"/>
                    </a:lnTo>
                    <a:lnTo>
                      <a:pt x="58" y="19"/>
                    </a:lnTo>
                    <a:lnTo>
                      <a:pt x="54" y="18"/>
                    </a:lnTo>
                    <a:lnTo>
                      <a:pt x="51" y="18"/>
                    </a:lnTo>
                    <a:lnTo>
                      <a:pt x="45" y="18"/>
                    </a:lnTo>
                    <a:lnTo>
                      <a:pt x="42" y="18"/>
                    </a:lnTo>
                    <a:lnTo>
                      <a:pt x="39" y="18"/>
                    </a:lnTo>
                    <a:lnTo>
                      <a:pt x="36" y="20"/>
                    </a:lnTo>
                    <a:lnTo>
                      <a:pt x="32" y="22"/>
                    </a:lnTo>
                    <a:lnTo>
                      <a:pt x="29" y="25"/>
                    </a:lnTo>
                    <a:lnTo>
                      <a:pt x="25" y="34"/>
                    </a:lnTo>
                    <a:lnTo>
                      <a:pt x="24" y="46"/>
                    </a:lnTo>
                    <a:lnTo>
                      <a:pt x="24" y="47"/>
                    </a:lnTo>
                    <a:lnTo>
                      <a:pt x="28" y="43"/>
                    </a:lnTo>
                    <a:lnTo>
                      <a:pt x="34" y="40"/>
                    </a:lnTo>
                    <a:lnTo>
                      <a:pt x="39" y="38"/>
                    </a:lnTo>
                    <a:lnTo>
                      <a:pt x="46" y="38"/>
                    </a:lnTo>
                    <a:lnTo>
                      <a:pt x="59" y="40"/>
                    </a:lnTo>
                    <a:lnTo>
                      <a:pt x="69" y="49"/>
                    </a:lnTo>
                    <a:lnTo>
                      <a:pt x="75" y="61"/>
                    </a:lnTo>
                    <a:lnTo>
                      <a:pt x="77" y="76"/>
                    </a:lnTo>
                    <a:lnTo>
                      <a:pt x="75" y="91"/>
                    </a:lnTo>
                    <a:lnTo>
                      <a:pt x="67" y="102"/>
                    </a:lnTo>
                    <a:lnTo>
                      <a:pt x="55" y="111"/>
                    </a:lnTo>
                    <a:lnTo>
                      <a:pt x="40" y="113"/>
                    </a:lnTo>
                    <a:lnTo>
                      <a:pt x="39" y="113"/>
                    </a:lnTo>
                    <a:lnTo>
                      <a:pt x="28" y="112"/>
                    </a:lnTo>
                    <a:lnTo>
                      <a:pt x="20" y="108"/>
                    </a:lnTo>
                    <a:lnTo>
                      <a:pt x="12" y="101"/>
                    </a:lnTo>
                    <a:lnTo>
                      <a:pt x="6" y="93"/>
                    </a:lnTo>
                    <a:lnTo>
                      <a:pt x="3" y="82"/>
                    </a:lnTo>
                    <a:lnTo>
                      <a:pt x="0" y="69"/>
                    </a:lnTo>
                    <a:lnTo>
                      <a:pt x="0" y="48"/>
                    </a:lnTo>
                    <a:lnTo>
                      <a:pt x="3" y="34"/>
                    </a:lnTo>
                    <a:lnTo>
                      <a:pt x="7" y="22"/>
                    </a:lnTo>
                    <a:lnTo>
                      <a:pt x="13" y="13"/>
                    </a:lnTo>
                    <a:lnTo>
                      <a:pt x="25" y="4"/>
                    </a:lnTo>
                    <a:lnTo>
                      <a:pt x="39" y="1"/>
                    </a:lnTo>
                    <a:lnTo>
                      <a:pt x="45"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54" name="Freeform 54">
                <a:extLst>
                  <a:ext uri="{FF2B5EF4-FFF2-40B4-BE49-F238E27FC236}">
                    <a16:creationId xmlns="" xmlns:a16="http://schemas.microsoft.com/office/drawing/2014/main" id="{4A83581E-1254-494B-BE56-3F741C93C468}"/>
                  </a:ext>
                </a:extLst>
              </p:cNvPr>
              <p:cNvSpPr>
                <a:spLocks/>
              </p:cNvSpPr>
              <p:nvPr/>
            </p:nvSpPr>
            <p:spPr bwMode="auto">
              <a:xfrm>
                <a:off x="8347075" y="3971925"/>
                <a:ext cx="120650" cy="130175"/>
              </a:xfrm>
              <a:custGeom>
                <a:avLst/>
                <a:gdLst>
                  <a:gd name="T0" fmla="*/ 0 w 76"/>
                  <a:gd name="T1" fmla="*/ 0 h 82"/>
                  <a:gd name="T2" fmla="*/ 26 w 76"/>
                  <a:gd name="T3" fmla="*/ 0 h 82"/>
                  <a:gd name="T4" fmla="*/ 38 w 76"/>
                  <a:gd name="T5" fmla="*/ 26 h 82"/>
                  <a:gd name="T6" fmla="*/ 38 w 76"/>
                  <a:gd name="T7" fmla="*/ 26 h 82"/>
                  <a:gd name="T8" fmla="*/ 50 w 76"/>
                  <a:gd name="T9" fmla="*/ 0 h 82"/>
                  <a:gd name="T10" fmla="*/ 76 w 76"/>
                  <a:gd name="T11" fmla="*/ 0 h 82"/>
                  <a:gd name="T12" fmla="*/ 52 w 76"/>
                  <a:gd name="T13" fmla="*/ 40 h 82"/>
                  <a:gd name="T14" fmla="*/ 76 w 76"/>
                  <a:gd name="T15" fmla="*/ 82 h 82"/>
                  <a:gd name="T16" fmla="*/ 52 w 76"/>
                  <a:gd name="T17" fmla="*/ 82 h 82"/>
                  <a:gd name="T18" fmla="*/ 39 w 76"/>
                  <a:gd name="T19" fmla="*/ 55 h 82"/>
                  <a:gd name="T20" fmla="*/ 25 w 76"/>
                  <a:gd name="T21" fmla="*/ 82 h 82"/>
                  <a:gd name="T22" fmla="*/ 0 w 76"/>
                  <a:gd name="T23" fmla="*/ 82 h 82"/>
                  <a:gd name="T24" fmla="*/ 26 w 76"/>
                  <a:gd name="T25" fmla="*/ 40 h 82"/>
                  <a:gd name="T26" fmla="*/ 0 w 76"/>
                  <a:gd name="T2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82">
                    <a:moveTo>
                      <a:pt x="0" y="0"/>
                    </a:moveTo>
                    <a:lnTo>
                      <a:pt x="26" y="0"/>
                    </a:lnTo>
                    <a:lnTo>
                      <a:pt x="38" y="26"/>
                    </a:lnTo>
                    <a:lnTo>
                      <a:pt x="38" y="26"/>
                    </a:lnTo>
                    <a:lnTo>
                      <a:pt x="50" y="0"/>
                    </a:lnTo>
                    <a:lnTo>
                      <a:pt x="76" y="0"/>
                    </a:lnTo>
                    <a:lnTo>
                      <a:pt x="52" y="40"/>
                    </a:lnTo>
                    <a:lnTo>
                      <a:pt x="76" y="82"/>
                    </a:lnTo>
                    <a:lnTo>
                      <a:pt x="52" y="82"/>
                    </a:lnTo>
                    <a:lnTo>
                      <a:pt x="39" y="55"/>
                    </a:lnTo>
                    <a:lnTo>
                      <a:pt x="25" y="82"/>
                    </a:lnTo>
                    <a:lnTo>
                      <a:pt x="0" y="82"/>
                    </a:lnTo>
                    <a:lnTo>
                      <a:pt x="26" y="40"/>
                    </a:lnTo>
                    <a:lnTo>
                      <a:pt x="0"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55" name="Freeform 55">
                <a:extLst>
                  <a:ext uri="{FF2B5EF4-FFF2-40B4-BE49-F238E27FC236}">
                    <a16:creationId xmlns="" xmlns:a16="http://schemas.microsoft.com/office/drawing/2014/main" id="{02D2FBFC-1B49-F34E-B304-39F6B35757C1}"/>
                  </a:ext>
                </a:extLst>
              </p:cNvPr>
              <p:cNvSpPr>
                <a:spLocks/>
              </p:cNvSpPr>
              <p:nvPr/>
            </p:nvSpPr>
            <p:spPr bwMode="auto">
              <a:xfrm>
                <a:off x="6892925" y="4398963"/>
                <a:ext cx="71438" cy="174625"/>
              </a:xfrm>
              <a:custGeom>
                <a:avLst/>
                <a:gdLst>
                  <a:gd name="T0" fmla="*/ 45 w 45"/>
                  <a:gd name="T1" fmla="*/ 0 h 110"/>
                  <a:gd name="T2" fmla="*/ 45 w 45"/>
                  <a:gd name="T3" fmla="*/ 110 h 110"/>
                  <a:gd name="T4" fmla="*/ 22 w 45"/>
                  <a:gd name="T5" fmla="*/ 110 h 110"/>
                  <a:gd name="T6" fmla="*/ 22 w 45"/>
                  <a:gd name="T7" fmla="*/ 19 h 110"/>
                  <a:gd name="T8" fmla="*/ 0 w 45"/>
                  <a:gd name="T9" fmla="*/ 19 h 110"/>
                  <a:gd name="T10" fmla="*/ 0 w 45"/>
                  <a:gd name="T11" fmla="*/ 4 h 110"/>
                  <a:gd name="T12" fmla="*/ 45 w 45"/>
                  <a:gd name="T13" fmla="*/ 0 h 110"/>
                </a:gdLst>
                <a:ahLst/>
                <a:cxnLst>
                  <a:cxn ang="0">
                    <a:pos x="T0" y="T1"/>
                  </a:cxn>
                  <a:cxn ang="0">
                    <a:pos x="T2" y="T3"/>
                  </a:cxn>
                  <a:cxn ang="0">
                    <a:pos x="T4" y="T5"/>
                  </a:cxn>
                  <a:cxn ang="0">
                    <a:pos x="T6" y="T7"/>
                  </a:cxn>
                  <a:cxn ang="0">
                    <a:pos x="T8" y="T9"/>
                  </a:cxn>
                  <a:cxn ang="0">
                    <a:pos x="T10" y="T11"/>
                  </a:cxn>
                  <a:cxn ang="0">
                    <a:pos x="T12" y="T13"/>
                  </a:cxn>
                </a:cxnLst>
                <a:rect l="0" t="0" r="r" b="b"/>
                <a:pathLst>
                  <a:path w="45" h="110">
                    <a:moveTo>
                      <a:pt x="45" y="0"/>
                    </a:moveTo>
                    <a:lnTo>
                      <a:pt x="45" y="110"/>
                    </a:lnTo>
                    <a:lnTo>
                      <a:pt x="22" y="110"/>
                    </a:lnTo>
                    <a:lnTo>
                      <a:pt x="22" y="19"/>
                    </a:lnTo>
                    <a:lnTo>
                      <a:pt x="0" y="19"/>
                    </a:lnTo>
                    <a:lnTo>
                      <a:pt x="0" y="4"/>
                    </a:lnTo>
                    <a:lnTo>
                      <a:pt x="45"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56" name="Freeform 56">
                <a:extLst>
                  <a:ext uri="{FF2B5EF4-FFF2-40B4-BE49-F238E27FC236}">
                    <a16:creationId xmlns="" xmlns:a16="http://schemas.microsoft.com/office/drawing/2014/main" id="{88C6F9E3-A28F-244E-B39A-9118964D052F}"/>
                  </a:ext>
                </a:extLst>
              </p:cNvPr>
              <p:cNvSpPr>
                <a:spLocks/>
              </p:cNvSpPr>
              <p:nvPr/>
            </p:nvSpPr>
            <p:spPr bwMode="auto">
              <a:xfrm>
                <a:off x="7372350" y="4397375"/>
                <a:ext cx="120650" cy="176212"/>
              </a:xfrm>
              <a:custGeom>
                <a:avLst/>
                <a:gdLst>
                  <a:gd name="T0" fmla="*/ 37 w 76"/>
                  <a:gd name="T1" fmla="*/ 0 h 111"/>
                  <a:gd name="T2" fmla="*/ 52 w 76"/>
                  <a:gd name="T3" fmla="*/ 2 h 111"/>
                  <a:gd name="T4" fmla="*/ 64 w 76"/>
                  <a:gd name="T5" fmla="*/ 9 h 111"/>
                  <a:gd name="T6" fmla="*/ 71 w 76"/>
                  <a:gd name="T7" fmla="*/ 18 h 111"/>
                  <a:gd name="T8" fmla="*/ 73 w 76"/>
                  <a:gd name="T9" fmla="*/ 32 h 111"/>
                  <a:gd name="T10" fmla="*/ 72 w 76"/>
                  <a:gd name="T11" fmla="*/ 42 h 111"/>
                  <a:gd name="T12" fmla="*/ 68 w 76"/>
                  <a:gd name="T13" fmla="*/ 50 h 111"/>
                  <a:gd name="T14" fmla="*/ 60 w 76"/>
                  <a:gd name="T15" fmla="*/ 60 h 111"/>
                  <a:gd name="T16" fmla="*/ 50 w 76"/>
                  <a:gd name="T17" fmla="*/ 73 h 111"/>
                  <a:gd name="T18" fmla="*/ 31 w 76"/>
                  <a:gd name="T19" fmla="*/ 94 h 111"/>
                  <a:gd name="T20" fmla="*/ 31 w 76"/>
                  <a:gd name="T21" fmla="*/ 94 h 111"/>
                  <a:gd name="T22" fmla="*/ 76 w 76"/>
                  <a:gd name="T23" fmla="*/ 94 h 111"/>
                  <a:gd name="T24" fmla="*/ 76 w 76"/>
                  <a:gd name="T25" fmla="*/ 111 h 111"/>
                  <a:gd name="T26" fmla="*/ 2 w 76"/>
                  <a:gd name="T27" fmla="*/ 111 h 111"/>
                  <a:gd name="T28" fmla="*/ 2 w 76"/>
                  <a:gd name="T29" fmla="*/ 97 h 111"/>
                  <a:gd name="T30" fmla="*/ 37 w 76"/>
                  <a:gd name="T31" fmla="*/ 59 h 111"/>
                  <a:gd name="T32" fmla="*/ 41 w 76"/>
                  <a:gd name="T33" fmla="*/ 54 h 111"/>
                  <a:gd name="T34" fmla="*/ 45 w 76"/>
                  <a:gd name="T35" fmla="*/ 48 h 111"/>
                  <a:gd name="T36" fmla="*/ 48 w 76"/>
                  <a:gd name="T37" fmla="*/ 44 h 111"/>
                  <a:gd name="T38" fmla="*/ 51 w 76"/>
                  <a:gd name="T39" fmla="*/ 38 h 111"/>
                  <a:gd name="T40" fmla="*/ 51 w 76"/>
                  <a:gd name="T41" fmla="*/ 32 h 111"/>
                  <a:gd name="T42" fmla="*/ 51 w 76"/>
                  <a:gd name="T43" fmla="*/ 28 h 111"/>
                  <a:gd name="T44" fmla="*/ 50 w 76"/>
                  <a:gd name="T45" fmla="*/ 25 h 111"/>
                  <a:gd name="T46" fmla="*/ 48 w 76"/>
                  <a:gd name="T47" fmla="*/ 22 h 111"/>
                  <a:gd name="T48" fmla="*/ 44 w 76"/>
                  <a:gd name="T49" fmla="*/ 18 h 111"/>
                  <a:gd name="T50" fmla="*/ 41 w 76"/>
                  <a:gd name="T51" fmla="*/ 17 h 111"/>
                  <a:gd name="T52" fmla="*/ 37 w 76"/>
                  <a:gd name="T53" fmla="*/ 16 h 111"/>
                  <a:gd name="T54" fmla="*/ 33 w 76"/>
                  <a:gd name="T55" fmla="*/ 17 h 111"/>
                  <a:gd name="T56" fmla="*/ 28 w 76"/>
                  <a:gd name="T57" fmla="*/ 19 h 111"/>
                  <a:gd name="T58" fmla="*/ 25 w 76"/>
                  <a:gd name="T59" fmla="*/ 22 h 111"/>
                  <a:gd name="T60" fmla="*/ 23 w 76"/>
                  <a:gd name="T61" fmla="*/ 26 h 111"/>
                  <a:gd name="T62" fmla="*/ 22 w 76"/>
                  <a:gd name="T63" fmla="*/ 30 h 111"/>
                  <a:gd name="T64" fmla="*/ 21 w 76"/>
                  <a:gd name="T65" fmla="*/ 35 h 111"/>
                  <a:gd name="T66" fmla="*/ 0 w 76"/>
                  <a:gd name="T67" fmla="*/ 35 h 111"/>
                  <a:gd name="T68" fmla="*/ 0 w 76"/>
                  <a:gd name="T69" fmla="*/ 35 h 111"/>
                  <a:gd name="T70" fmla="*/ 2 w 76"/>
                  <a:gd name="T71" fmla="*/ 22 h 111"/>
                  <a:gd name="T72" fmla="*/ 9 w 76"/>
                  <a:gd name="T73" fmla="*/ 10 h 111"/>
                  <a:gd name="T74" fmla="*/ 17 w 76"/>
                  <a:gd name="T75" fmla="*/ 4 h 111"/>
                  <a:gd name="T76" fmla="*/ 26 w 76"/>
                  <a:gd name="T77" fmla="*/ 1 h 111"/>
                  <a:gd name="T78" fmla="*/ 37 w 76"/>
                  <a:gd name="T7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111">
                    <a:moveTo>
                      <a:pt x="37" y="0"/>
                    </a:moveTo>
                    <a:lnTo>
                      <a:pt x="52" y="2"/>
                    </a:lnTo>
                    <a:lnTo>
                      <a:pt x="64" y="9"/>
                    </a:lnTo>
                    <a:lnTo>
                      <a:pt x="71" y="18"/>
                    </a:lnTo>
                    <a:lnTo>
                      <a:pt x="73" y="32"/>
                    </a:lnTo>
                    <a:lnTo>
                      <a:pt x="72" y="42"/>
                    </a:lnTo>
                    <a:lnTo>
                      <a:pt x="68" y="50"/>
                    </a:lnTo>
                    <a:lnTo>
                      <a:pt x="60" y="60"/>
                    </a:lnTo>
                    <a:lnTo>
                      <a:pt x="50" y="73"/>
                    </a:lnTo>
                    <a:lnTo>
                      <a:pt x="31" y="94"/>
                    </a:lnTo>
                    <a:lnTo>
                      <a:pt x="31" y="94"/>
                    </a:lnTo>
                    <a:lnTo>
                      <a:pt x="76" y="94"/>
                    </a:lnTo>
                    <a:lnTo>
                      <a:pt x="76" y="111"/>
                    </a:lnTo>
                    <a:lnTo>
                      <a:pt x="2" y="111"/>
                    </a:lnTo>
                    <a:lnTo>
                      <a:pt x="2" y="97"/>
                    </a:lnTo>
                    <a:lnTo>
                      <a:pt x="37" y="59"/>
                    </a:lnTo>
                    <a:lnTo>
                      <a:pt x="41" y="54"/>
                    </a:lnTo>
                    <a:lnTo>
                      <a:pt x="45" y="48"/>
                    </a:lnTo>
                    <a:lnTo>
                      <a:pt x="48" y="44"/>
                    </a:lnTo>
                    <a:lnTo>
                      <a:pt x="51" y="38"/>
                    </a:lnTo>
                    <a:lnTo>
                      <a:pt x="51" y="32"/>
                    </a:lnTo>
                    <a:lnTo>
                      <a:pt x="51" y="28"/>
                    </a:lnTo>
                    <a:lnTo>
                      <a:pt x="50" y="25"/>
                    </a:lnTo>
                    <a:lnTo>
                      <a:pt x="48" y="22"/>
                    </a:lnTo>
                    <a:lnTo>
                      <a:pt x="44" y="18"/>
                    </a:lnTo>
                    <a:lnTo>
                      <a:pt x="41" y="17"/>
                    </a:lnTo>
                    <a:lnTo>
                      <a:pt x="37" y="16"/>
                    </a:lnTo>
                    <a:lnTo>
                      <a:pt x="33" y="17"/>
                    </a:lnTo>
                    <a:lnTo>
                      <a:pt x="28" y="19"/>
                    </a:lnTo>
                    <a:lnTo>
                      <a:pt x="25" y="22"/>
                    </a:lnTo>
                    <a:lnTo>
                      <a:pt x="23" y="26"/>
                    </a:lnTo>
                    <a:lnTo>
                      <a:pt x="22" y="30"/>
                    </a:lnTo>
                    <a:lnTo>
                      <a:pt x="21" y="35"/>
                    </a:lnTo>
                    <a:lnTo>
                      <a:pt x="0" y="35"/>
                    </a:lnTo>
                    <a:lnTo>
                      <a:pt x="0" y="35"/>
                    </a:lnTo>
                    <a:lnTo>
                      <a:pt x="2" y="22"/>
                    </a:lnTo>
                    <a:lnTo>
                      <a:pt x="9" y="10"/>
                    </a:lnTo>
                    <a:lnTo>
                      <a:pt x="17" y="4"/>
                    </a:lnTo>
                    <a:lnTo>
                      <a:pt x="26" y="1"/>
                    </a:lnTo>
                    <a:lnTo>
                      <a:pt x="37"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57" name="Freeform 57">
                <a:extLst>
                  <a:ext uri="{FF2B5EF4-FFF2-40B4-BE49-F238E27FC236}">
                    <a16:creationId xmlns="" xmlns:a16="http://schemas.microsoft.com/office/drawing/2014/main" id="{E94D22EC-2C6B-F84D-AE5D-68BED43FBD85}"/>
                  </a:ext>
                </a:extLst>
              </p:cNvPr>
              <p:cNvSpPr>
                <a:spLocks/>
              </p:cNvSpPr>
              <p:nvPr/>
            </p:nvSpPr>
            <p:spPr bwMode="auto">
              <a:xfrm>
                <a:off x="7856537" y="4397375"/>
                <a:ext cx="122238" cy="179387"/>
              </a:xfrm>
              <a:custGeom>
                <a:avLst/>
                <a:gdLst>
                  <a:gd name="T0" fmla="*/ 53 w 77"/>
                  <a:gd name="T1" fmla="*/ 1 h 113"/>
                  <a:gd name="T2" fmla="*/ 71 w 77"/>
                  <a:gd name="T3" fmla="*/ 14 h 113"/>
                  <a:gd name="T4" fmla="*/ 75 w 77"/>
                  <a:gd name="T5" fmla="*/ 31 h 113"/>
                  <a:gd name="T6" fmla="*/ 73 w 77"/>
                  <a:gd name="T7" fmla="*/ 41 h 113"/>
                  <a:gd name="T8" fmla="*/ 68 w 77"/>
                  <a:gd name="T9" fmla="*/ 48 h 113"/>
                  <a:gd name="T10" fmla="*/ 58 w 77"/>
                  <a:gd name="T11" fmla="*/ 55 h 113"/>
                  <a:gd name="T12" fmla="*/ 69 w 77"/>
                  <a:gd name="T13" fmla="*/ 61 h 113"/>
                  <a:gd name="T14" fmla="*/ 75 w 77"/>
                  <a:gd name="T15" fmla="*/ 70 h 113"/>
                  <a:gd name="T16" fmla="*/ 77 w 77"/>
                  <a:gd name="T17" fmla="*/ 80 h 113"/>
                  <a:gd name="T18" fmla="*/ 72 w 77"/>
                  <a:gd name="T19" fmla="*/ 97 h 113"/>
                  <a:gd name="T20" fmla="*/ 54 w 77"/>
                  <a:gd name="T21" fmla="*/ 111 h 113"/>
                  <a:gd name="T22" fmla="*/ 24 w 77"/>
                  <a:gd name="T23" fmla="*/ 111 h 113"/>
                  <a:gd name="T24" fmla="*/ 6 w 77"/>
                  <a:gd name="T25" fmla="*/ 99 h 113"/>
                  <a:gd name="T26" fmla="*/ 0 w 77"/>
                  <a:gd name="T27" fmla="*/ 81 h 113"/>
                  <a:gd name="T28" fmla="*/ 23 w 77"/>
                  <a:gd name="T29" fmla="*/ 81 h 113"/>
                  <a:gd name="T30" fmla="*/ 24 w 77"/>
                  <a:gd name="T31" fmla="*/ 89 h 113"/>
                  <a:gd name="T32" fmla="*/ 30 w 77"/>
                  <a:gd name="T33" fmla="*/ 94 h 113"/>
                  <a:gd name="T34" fmla="*/ 39 w 77"/>
                  <a:gd name="T35" fmla="*/ 96 h 113"/>
                  <a:gd name="T36" fmla="*/ 47 w 77"/>
                  <a:gd name="T37" fmla="*/ 94 h 113"/>
                  <a:gd name="T38" fmla="*/ 53 w 77"/>
                  <a:gd name="T39" fmla="*/ 89 h 113"/>
                  <a:gd name="T40" fmla="*/ 55 w 77"/>
                  <a:gd name="T41" fmla="*/ 80 h 113"/>
                  <a:gd name="T42" fmla="*/ 53 w 77"/>
                  <a:gd name="T43" fmla="*/ 71 h 113"/>
                  <a:gd name="T44" fmla="*/ 47 w 77"/>
                  <a:gd name="T45" fmla="*/ 65 h 113"/>
                  <a:gd name="T46" fmla="*/ 38 w 77"/>
                  <a:gd name="T47" fmla="*/ 63 h 113"/>
                  <a:gd name="T48" fmla="*/ 25 w 77"/>
                  <a:gd name="T49" fmla="*/ 47 h 113"/>
                  <a:gd name="T50" fmla="*/ 42 w 77"/>
                  <a:gd name="T51" fmla="*/ 46 h 113"/>
                  <a:gd name="T52" fmla="*/ 49 w 77"/>
                  <a:gd name="T53" fmla="*/ 43 h 113"/>
                  <a:gd name="T54" fmla="*/ 53 w 77"/>
                  <a:gd name="T55" fmla="*/ 35 h 113"/>
                  <a:gd name="T56" fmla="*/ 53 w 77"/>
                  <a:gd name="T57" fmla="*/ 27 h 113"/>
                  <a:gd name="T58" fmla="*/ 49 w 77"/>
                  <a:gd name="T59" fmla="*/ 20 h 113"/>
                  <a:gd name="T60" fmla="*/ 43 w 77"/>
                  <a:gd name="T61" fmla="*/ 17 h 113"/>
                  <a:gd name="T62" fmla="*/ 34 w 77"/>
                  <a:gd name="T63" fmla="*/ 17 h 113"/>
                  <a:gd name="T64" fmla="*/ 28 w 77"/>
                  <a:gd name="T65" fmla="*/ 20 h 113"/>
                  <a:gd name="T66" fmla="*/ 24 w 77"/>
                  <a:gd name="T67" fmla="*/ 26 h 113"/>
                  <a:gd name="T68" fmla="*/ 2 w 77"/>
                  <a:gd name="T69" fmla="*/ 30 h 113"/>
                  <a:gd name="T70" fmla="*/ 5 w 77"/>
                  <a:gd name="T71" fmla="*/ 17 h 113"/>
                  <a:gd name="T72" fmla="*/ 24 w 77"/>
                  <a:gd name="T73"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7" h="113">
                    <a:moveTo>
                      <a:pt x="38" y="0"/>
                    </a:moveTo>
                    <a:lnTo>
                      <a:pt x="53" y="1"/>
                    </a:lnTo>
                    <a:lnTo>
                      <a:pt x="65" y="8"/>
                    </a:lnTo>
                    <a:lnTo>
                      <a:pt x="71" y="14"/>
                    </a:lnTo>
                    <a:lnTo>
                      <a:pt x="74" y="22"/>
                    </a:lnTo>
                    <a:lnTo>
                      <a:pt x="75" y="31"/>
                    </a:lnTo>
                    <a:lnTo>
                      <a:pt x="75" y="35"/>
                    </a:lnTo>
                    <a:lnTo>
                      <a:pt x="73" y="41"/>
                    </a:lnTo>
                    <a:lnTo>
                      <a:pt x="71" y="45"/>
                    </a:lnTo>
                    <a:lnTo>
                      <a:pt x="68" y="48"/>
                    </a:lnTo>
                    <a:lnTo>
                      <a:pt x="63" y="53"/>
                    </a:lnTo>
                    <a:lnTo>
                      <a:pt x="58" y="55"/>
                    </a:lnTo>
                    <a:lnTo>
                      <a:pt x="63" y="58"/>
                    </a:lnTo>
                    <a:lnTo>
                      <a:pt x="69" y="61"/>
                    </a:lnTo>
                    <a:lnTo>
                      <a:pt x="72" y="65"/>
                    </a:lnTo>
                    <a:lnTo>
                      <a:pt x="75" y="70"/>
                    </a:lnTo>
                    <a:lnTo>
                      <a:pt x="76" y="75"/>
                    </a:lnTo>
                    <a:lnTo>
                      <a:pt x="77" y="80"/>
                    </a:lnTo>
                    <a:lnTo>
                      <a:pt x="76" y="90"/>
                    </a:lnTo>
                    <a:lnTo>
                      <a:pt x="72" y="97"/>
                    </a:lnTo>
                    <a:lnTo>
                      <a:pt x="65" y="104"/>
                    </a:lnTo>
                    <a:lnTo>
                      <a:pt x="54" y="111"/>
                    </a:lnTo>
                    <a:lnTo>
                      <a:pt x="38" y="113"/>
                    </a:lnTo>
                    <a:lnTo>
                      <a:pt x="24" y="111"/>
                    </a:lnTo>
                    <a:lnTo>
                      <a:pt x="11" y="105"/>
                    </a:lnTo>
                    <a:lnTo>
                      <a:pt x="6" y="99"/>
                    </a:lnTo>
                    <a:lnTo>
                      <a:pt x="1" y="91"/>
                    </a:lnTo>
                    <a:lnTo>
                      <a:pt x="0" y="81"/>
                    </a:lnTo>
                    <a:lnTo>
                      <a:pt x="1" y="81"/>
                    </a:lnTo>
                    <a:lnTo>
                      <a:pt x="23" y="81"/>
                    </a:lnTo>
                    <a:lnTo>
                      <a:pt x="23" y="86"/>
                    </a:lnTo>
                    <a:lnTo>
                      <a:pt x="24" y="89"/>
                    </a:lnTo>
                    <a:lnTo>
                      <a:pt x="27" y="92"/>
                    </a:lnTo>
                    <a:lnTo>
                      <a:pt x="30" y="94"/>
                    </a:lnTo>
                    <a:lnTo>
                      <a:pt x="33" y="95"/>
                    </a:lnTo>
                    <a:lnTo>
                      <a:pt x="39" y="96"/>
                    </a:lnTo>
                    <a:lnTo>
                      <a:pt x="43" y="95"/>
                    </a:lnTo>
                    <a:lnTo>
                      <a:pt x="47" y="94"/>
                    </a:lnTo>
                    <a:lnTo>
                      <a:pt x="51" y="92"/>
                    </a:lnTo>
                    <a:lnTo>
                      <a:pt x="53" y="89"/>
                    </a:lnTo>
                    <a:lnTo>
                      <a:pt x="55" y="85"/>
                    </a:lnTo>
                    <a:lnTo>
                      <a:pt x="55" y="80"/>
                    </a:lnTo>
                    <a:lnTo>
                      <a:pt x="55" y="75"/>
                    </a:lnTo>
                    <a:lnTo>
                      <a:pt x="53" y="71"/>
                    </a:lnTo>
                    <a:lnTo>
                      <a:pt x="51" y="68"/>
                    </a:lnTo>
                    <a:lnTo>
                      <a:pt x="47" y="65"/>
                    </a:lnTo>
                    <a:lnTo>
                      <a:pt x="43" y="64"/>
                    </a:lnTo>
                    <a:lnTo>
                      <a:pt x="38" y="63"/>
                    </a:lnTo>
                    <a:lnTo>
                      <a:pt x="25" y="63"/>
                    </a:lnTo>
                    <a:lnTo>
                      <a:pt x="25" y="47"/>
                    </a:lnTo>
                    <a:lnTo>
                      <a:pt x="38" y="47"/>
                    </a:lnTo>
                    <a:lnTo>
                      <a:pt x="42" y="46"/>
                    </a:lnTo>
                    <a:lnTo>
                      <a:pt x="46" y="45"/>
                    </a:lnTo>
                    <a:lnTo>
                      <a:pt x="49" y="43"/>
                    </a:lnTo>
                    <a:lnTo>
                      <a:pt x="52" y="40"/>
                    </a:lnTo>
                    <a:lnTo>
                      <a:pt x="53" y="35"/>
                    </a:lnTo>
                    <a:lnTo>
                      <a:pt x="53" y="31"/>
                    </a:lnTo>
                    <a:lnTo>
                      <a:pt x="53" y="27"/>
                    </a:lnTo>
                    <a:lnTo>
                      <a:pt x="52" y="24"/>
                    </a:lnTo>
                    <a:lnTo>
                      <a:pt x="49" y="20"/>
                    </a:lnTo>
                    <a:lnTo>
                      <a:pt x="46" y="18"/>
                    </a:lnTo>
                    <a:lnTo>
                      <a:pt x="43" y="17"/>
                    </a:lnTo>
                    <a:lnTo>
                      <a:pt x="39" y="16"/>
                    </a:lnTo>
                    <a:lnTo>
                      <a:pt x="34" y="17"/>
                    </a:lnTo>
                    <a:lnTo>
                      <a:pt x="31" y="18"/>
                    </a:lnTo>
                    <a:lnTo>
                      <a:pt x="28" y="20"/>
                    </a:lnTo>
                    <a:lnTo>
                      <a:pt x="26" y="23"/>
                    </a:lnTo>
                    <a:lnTo>
                      <a:pt x="24" y="26"/>
                    </a:lnTo>
                    <a:lnTo>
                      <a:pt x="24" y="30"/>
                    </a:lnTo>
                    <a:lnTo>
                      <a:pt x="2" y="30"/>
                    </a:lnTo>
                    <a:lnTo>
                      <a:pt x="2" y="29"/>
                    </a:lnTo>
                    <a:lnTo>
                      <a:pt x="5" y="17"/>
                    </a:lnTo>
                    <a:lnTo>
                      <a:pt x="12" y="8"/>
                    </a:lnTo>
                    <a:lnTo>
                      <a:pt x="24" y="1"/>
                    </a:lnTo>
                    <a:lnTo>
                      <a:pt x="38"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58" name="Rectangle 58">
                <a:extLst>
                  <a:ext uri="{FF2B5EF4-FFF2-40B4-BE49-F238E27FC236}">
                    <a16:creationId xmlns="" xmlns:a16="http://schemas.microsoft.com/office/drawing/2014/main" id="{7FF961B4-7AED-AB49-8672-CC50BC61864A}"/>
                  </a:ext>
                </a:extLst>
              </p:cNvPr>
              <p:cNvSpPr>
                <a:spLocks noChangeArrowheads="1"/>
              </p:cNvSpPr>
              <p:nvPr/>
            </p:nvSpPr>
            <p:spPr bwMode="auto">
              <a:xfrm>
                <a:off x="8374062" y="4487863"/>
                <a:ext cx="68263" cy="26987"/>
              </a:xfrm>
              <a:prstGeom prst="rect">
                <a:avLst/>
              </a:prstGeom>
              <a:solidFill>
                <a:schemeClr val="bg1"/>
              </a:solidFill>
              <a:ln w="0">
                <a:noFill/>
                <a:prstDash val="solid"/>
                <a:miter lim="800000"/>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59" name="Freeform 59">
                <a:extLst>
                  <a:ext uri="{FF2B5EF4-FFF2-40B4-BE49-F238E27FC236}">
                    <a16:creationId xmlns="" xmlns:a16="http://schemas.microsoft.com/office/drawing/2014/main" id="{3ADE76D1-6EA0-1F41-AF4F-FC582325F858}"/>
                  </a:ext>
                </a:extLst>
              </p:cNvPr>
              <p:cNvSpPr>
                <a:spLocks noEditPoints="1"/>
              </p:cNvSpPr>
              <p:nvPr/>
            </p:nvSpPr>
            <p:spPr bwMode="auto">
              <a:xfrm>
                <a:off x="6884987" y="4868863"/>
                <a:ext cx="115888" cy="180975"/>
              </a:xfrm>
              <a:custGeom>
                <a:avLst/>
                <a:gdLst>
                  <a:gd name="T0" fmla="*/ 36 w 73"/>
                  <a:gd name="T1" fmla="*/ 18 h 114"/>
                  <a:gd name="T2" fmla="*/ 33 w 73"/>
                  <a:gd name="T3" fmla="*/ 18 h 114"/>
                  <a:gd name="T4" fmla="*/ 30 w 73"/>
                  <a:gd name="T5" fmla="*/ 19 h 114"/>
                  <a:gd name="T6" fmla="*/ 27 w 73"/>
                  <a:gd name="T7" fmla="*/ 21 h 114"/>
                  <a:gd name="T8" fmla="*/ 25 w 73"/>
                  <a:gd name="T9" fmla="*/ 23 h 114"/>
                  <a:gd name="T10" fmla="*/ 22 w 73"/>
                  <a:gd name="T11" fmla="*/ 31 h 114"/>
                  <a:gd name="T12" fmla="*/ 21 w 73"/>
                  <a:gd name="T13" fmla="*/ 42 h 114"/>
                  <a:gd name="T14" fmla="*/ 21 w 73"/>
                  <a:gd name="T15" fmla="*/ 71 h 114"/>
                  <a:gd name="T16" fmla="*/ 22 w 73"/>
                  <a:gd name="T17" fmla="*/ 83 h 114"/>
                  <a:gd name="T18" fmla="*/ 25 w 73"/>
                  <a:gd name="T19" fmla="*/ 90 h 114"/>
                  <a:gd name="T20" fmla="*/ 27 w 73"/>
                  <a:gd name="T21" fmla="*/ 93 h 114"/>
                  <a:gd name="T22" fmla="*/ 30 w 73"/>
                  <a:gd name="T23" fmla="*/ 95 h 114"/>
                  <a:gd name="T24" fmla="*/ 33 w 73"/>
                  <a:gd name="T25" fmla="*/ 96 h 114"/>
                  <a:gd name="T26" fmla="*/ 36 w 73"/>
                  <a:gd name="T27" fmla="*/ 97 h 114"/>
                  <a:gd name="T28" fmla="*/ 37 w 73"/>
                  <a:gd name="T29" fmla="*/ 97 h 114"/>
                  <a:gd name="T30" fmla="*/ 40 w 73"/>
                  <a:gd name="T31" fmla="*/ 96 h 114"/>
                  <a:gd name="T32" fmla="*/ 44 w 73"/>
                  <a:gd name="T33" fmla="*/ 95 h 114"/>
                  <a:gd name="T34" fmla="*/ 46 w 73"/>
                  <a:gd name="T35" fmla="*/ 93 h 114"/>
                  <a:gd name="T36" fmla="*/ 48 w 73"/>
                  <a:gd name="T37" fmla="*/ 90 h 114"/>
                  <a:gd name="T38" fmla="*/ 51 w 73"/>
                  <a:gd name="T39" fmla="*/ 83 h 114"/>
                  <a:gd name="T40" fmla="*/ 52 w 73"/>
                  <a:gd name="T41" fmla="*/ 71 h 114"/>
                  <a:gd name="T42" fmla="*/ 52 w 73"/>
                  <a:gd name="T43" fmla="*/ 42 h 114"/>
                  <a:gd name="T44" fmla="*/ 51 w 73"/>
                  <a:gd name="T45" fmla="*/ 31 h 114"/>
                  <a:gd name="T46" fmla="*/ 48 w 73"/>
                  <a:gd name="T47" fmla="*/ 23 h 114"/>
                  <a:gd name="T48" fmla="*/ 45 w 73"/>
                  <a:gd name="T49" fmla="*/ 20 h 114"/>
                  <a:gd name="T50" fmla="*/ 41 w 73"/>
                  <a:gd name="T51" fmla="*/ 18 h 114"/>
                  <a:gd name="T52" fmla="*/ 36 w 73"/>
                  <a:gd name="T53" fmla="*/ 18 h 114"/>
                  <a:gd name="T54" fmla="*/ 36 w 73"/>
                  <a:gd name="T55" fmla="*/ 18 h 114"/>
                  <a:gd name="T56" fmla="*/ 36 w 73"/>
                  <a:gd name="T57" fmla="*/ 0 h 114"/>
                  <a:gd name="T58" fmla="*/ 36 w 73"/>
                  <a:gd name="T59" fmla="*/ 0 h 114"/>
                  <a:gd name="T60" fmla="*/ 47 w 73"/>
                  <a:gd name="T61" fmla="*/ 1 h 114"/>
                  <a:gd name="T62" fmla="*/ 56 w 73"/>
                  <a:gd name="T63" fmla="*/ 5 h 114"/>
                  <a:gd name="T64" fmla="*/ 64 w 73"/>
                  <a:gd name="T65" fmla="*/ 11 h 114"/>
                  <a:gd name="T66" fmla="*/ 69 w 73"/>
                  <a:gd name="T67" fmla="*/ 20 h 114"/>
                  <a:gd name="T68" fmla="*/ 72 w 73"/>
                  <a:gd name="T69" fmla="*/ 31 h 114"/>
                  <a:gd name="T70" fmla="*/ 73 w 73"/>
                  <a:gd name="T71" fmla="*/ 44 h 114"/>
                  <a:gd name="T72" fmla="*/ 73 w 73"/>
                  <a:gd name="T73" fmla="*/ 69 h 114"/>
                  <a:gd name="T74" fmla="*/ 72 w 73"/>
                  <a:gd name="T75" fmla="*/ 83 h 114"/>
                  <a:gd name="T76" fmla="*/ 69 w 73"/>
                  <a:gd name="T77" fmla="*/ 93 h 114"/>
                  <a:gd name="T78" fmla="*/ 64 w 73"/>
                  <a:gd name="T79" fmla="*/ 102 h 114"/>
                  <a:gd name="T80" fmla="*/ 56 w 73"/>
                  <a:gd name="T81" fmla="*/ 108 h 114"/>
                  <a:gd name="T82" fmla="*/ 48 w 73"/>
                  <a:gd name="T83" fmla="*/ 113 h 114"/>
                  <a:gd name="T84" fmla="*/ 37 w 73"/>
                  <a:gd name="T85" fmla="*/ 114 h 114"/>
                  <a:gd name="T86" fmla="*/ 36 w 73"/>
                  <a:gd name="T87" fmla="*/ 114 h 114"/>
                  <a:gd name="T88" fmla="*/ 26 w 73"/>
                  <a:gd name="T89" fmla="*/ 113 h 114"/>
                  <a:gd name="T90" fmla="*/ 17 w 73"/>
                  <a:gd name="T91" fmla="*/ 108 h 114"/>
                  <a:gd name="T92" fmla="*/ 9 w 73"/>
                  <a:gd name="T93" fmla="*/ 102 h 114"/>
                  <a:gd name="T94" fmla="*/ 4 w 73"/>
                  <a:gd name="T95" fmla="*/ 93 h 114"/>
                  <a:gd name="T96" fmla="*/ 1 w 73"/>
                  <a:gd name="T97" fmla="*/ 83 h 114"/>
                  <a:gd name="T98" fmla="*/ 0 w 73"/>
                  <a:gd name="T99" fmla="*/ 69 h 114"/>
                  <a:gd name="T100" fmla="*/ 0 w 73"/>
                  <a:gd name="T101" fmla="*/ 44 h 114"/>
                  <a:gd name="T102" fmla="*/ 1 w 73"/>
                  <a:gd name="T103" fmla="*/ 31 h 114"/>
                  <a:gd name="T104" fmla="*/ 4 w 73"/>
                  <a:gd name="T105" fmla="*/ 20 h 114"/>
                  <a:gd name="T106" fmla="*/ 9 w 73"/>
                  <a:gd name="T107" fmla="*/ 11 h 114"/>
                  <a:gd name="T108" fmla="*/ 17 w 73"/>
                  <a:gd name="T109" fmla="*/ 5 h 114"/>
                  <a:gd name="T110" fmla="*/ 25 w 73"/>
                  <a:gd name="T111" fmla="*/ 1 h 114"/>
                  <a:gd name="T112" fmla="*/ 36 w 73"/>
                  <a:gd name="T11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 h="114">
                    <a:moveTo>
                      <a:pt x="36" y="18"/>
                    </a:moveTo>
                    <a:lnTo>
                      <a:pt x="33" y="18"/>
                    </a:lnTo>
                    <a:lnTo>
                      <a:pt x="30" y="19"/>
                    </a:lnTo>
                    <a:lnTo>
                      <a:pt x="27" y="21"/>
                    </a:lnTo>
                    <a:lnTo>
                      <a:pt x="25" y="23"/>
                    </a:lnTo>
                    <a:lnTo>
                      <a:pt x="22" y="31"/>
                    </a:lnTo>
                    <a:lnTo>
                      <a:pt x="21" y="42"/>
                    </a:lnTo>
                    <a:lnTo>
                      <a:pt x="21" y="71"/>
                    </a:lnTo>
                    <a:lnTo>
                      <a:pt x="22" y="83"/>
                    </a:lnTo>
                    <a:lnTo>
                      <a:pt x="25" y="90"/>
                    </a:lnTo>
                    <a:lnTo>
                      <a:pt x="27" y="93"/>
                    </a:lnTo>
                    <a:lnTo>
                      <a:pt x="30" y="95"/>
                    </a:lnTo>
                    <a:lnTo>
                      <a:pt x="33" y="96"/>
                    </a:lnTo>
                    <a:lnTo>
                      <a:pt x="36" y="97"/>
                    </a:lnTo>
                    <a:lnTo>
                      <a:pt x="37" y="97"/>
                    </a:lnTo>
                    <a:lnTo>
                      <a:pt x="40" y="96"/>
                    </a:lnTo>
                    <a:lnTo>
                      <a:pt x="44" y="95"/>
                    </a:lnTo>
                    <a:lnTo>
                      <a:pt x="46" y="93"/>
                    </a:lnTo>
                    <a:lnTo>
                      <a:pt x="48" y="90"/>
                    </a:lnTo>
                    <a:lnTo>
                      <a:pt x="51" y="83"/>
                    </a:lnTo>
                    <a:lnTo>
                      <a:pt x="52" y="71"/>
                    </a:lnTo>
                    <a:lnTo>
                      <a:pt x="52" y="42"/>
                    </a:lnTo>
                    <a:lnTo>
                      <a:pt x="51" y="31"/>
                    </a:lnTo>
                    <a:lnTo>
                      <a:pt x="48" y="23"/>
                    </a:lnTo>
                    <a:lnTo>
                      <a:pt x="45" y="20"/>
                    </a:lnTo>
                    <a:lnTo>
                      <a:pt x="41" y="18"/>
                    </a:lnTo>
                    <a:lnTo>
                      <a:pt x="36" y="18"/>
                    </a:lnTo>
                    <a:lnTo>
                      <a:pt x="36" y="18"/>
                    </a:lnTo>
                    <a:close/>
                    <a:moveTo>
                      <a:pt x="36" y="0"/>
                    </a:moveTo>
                    <a:lnTo>
                      <a:pt x="36" y="0"/>
                    </a:lnTo>
                    <a:lnTo>
                      <a:pt x="47" y="1"/>
                    </a:lnTo>
                    <a:lnTo>
                      <a:pt x="56" y="5"/>
                    </a:lnTo>
                    <a:lnTo>
                      <a:pt x="64" y="11"/>
                    </a:lnTo>
                    <a:lnTo>
                      <a:pt x="69" y="20"/>
                    </a:lnTo>
                    <a:lnTo>
                      <a:pt x="72" y="31"/>
                    </a:lnTo>
                    <a:lnTo>
                      <a:pt x="73" y="44"/>
                    </a:lnTo>
                    <a:lnTo>
                      <a:pt x="73" y="69"/>
                    </a:lnTo>
                    <a:lnTo>
                      <a:pt x="72" y="83"/>
                    </a:lnTo>
                    <a:lnTo>
                      <a:pt x="69" y="93"/>
                    </a:lnTo>
                    <a:lnTo>
                      <a:pt x="64" y="102"/>
                    </a:lnTo>
                    <a:lnTo>
                      <a:pt x="56" y="108"/>
                    </a:lnTo>
                    <a:lnTo>
                      <a:pt x="48" y="113"/>
                    </a:lnTo>
                    <a:lnTo>
                      <a:pt x="37" y="114"/>
                    </a:lnTo>
                    <a:lnTo>
                      <a:pt x="36" y="114"/>
                    </a:lnTo>
                    <a:lnTo>
                      <a:pt x="26" y="113"/>
                    </a:lnTo>
                    <a:lnTo>
                      <a:pt x="17" y="108"/>
                    </a:lnTo>
                    <a:lnTo>
                      <a:pt x="9" y="102"/>
                    </a:lnTo>
                    <a:lnTo>
                      <a:pt x="4" y="93"/>
                    </a:lnTo>
                    <a:lnTo>
                      <a:pt x="1" y="83"/>
                    </a:lnTo>
                    <a:lnTo>
                      <a:pt x="0" y="69"/>
                    </a:lnTo>
                    <a:lnTo>
                      <a:pt x="0" y="44"/>
                    </a:lnTo>
                    <a:lnTo>
                      <a:pt x="1" y="31"/>
                    </a:lnTo>
                    <a:lnTo>
                      <a:pt x="4" y="20"/>
                    </a:lnTo>
                    <a:lnTo>
                      <a:pt x="9" y="11"/>
                    </a:lnTo>
                    <a:lnTo>
                      <a:pt x="17" y="5"/>
                    </a:lnTo>
                    <a:lnTo>
                      <a:pt x="25" y="1"/>
                    </a:lnTo>
                    <a:lnTo>
                      <a:pt x="36"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60" name="Freeform 60">
                <a:extLst>
                  <a:ext uri="{FF2B5EF4-FFF2-40B4-BE49-F238E27FC236}">
                    <a16:creationId xmlns="" xmlns:a16="http://schemas.microsoft.com/office/drawing/2014/main" id="{D40CD81A-D9C2-5C45-885A-5E4ACCE3C012}"/>
                  </a:ext>
                </a:extLst>
              </p:cNvPr>
              <p:cNvSpPr>
                <a:spLocks/>
              </p:cNvSpPr>
              <p:nvPr/>
            </p:nvSpPr>
            <p:spPr bwMode="auto">
              <a:xfrm>
                <a:off x="7405687" y="4922838"/>
                <a:ext cx="57150" cy="63500"/>
              </a:xfrm>
              <a:custGeom>
                <a:avLst/>
                <a:gdLst>
                  <a:gd name="T0" fmla="*/ 18 w 36"/>
                  <a:gd name="T1" fmla="*/ 0 h 40"/>
                  <a:gd name="T2" fmla="*/ 22 w 36"/>
                  <a:gd name="T3" fmla="*/ 0 h 40"/>
                  <a:gd name="T4" fmla="*/ 27 w 36"/>
                  <a:gd name="T5" fmla="*/ 2 h 40"/>
                  <a:gd name="T6" fmla="*/ 31 w 36"/>
                  <a:gd name="T7" fmla="*/ 4 h 40"/>
                  <a:gd name="T8" fmla="*/ 33 w 36"/>
                  <a:gd name="T9" fmla="*/ 8 h 40"/>
                  <a:gd name="T10" fmla="*/ 35 w 36"/>
                  <a:gd name="T11" fmla="*/ 12 h 40"/>
                  <a:gd name="T12" fmla="*/ 36 w 36"/>
                  <a:gd name="T13" fmla="*/ 17 h 40"/>
                  <a:gd name="T14" fmla="*/ 36 w 36"/>
                  <a:gd name="T15" fmla="*/ 24 h 40"/>
                  <a:gd name="T16" fmla="*/ 35 w 36"/>
                  <a:gd name="T17" fmla="*/ 28 h 40"/>
                  <a:gd name="T18" fmla="*/ 33 w 36"/>
                  <a:gd name="T19" fmla="*/ 33 h 40"/>
                  <a:gd name="T20" fmla="*/ 31 w 36"/>
                  <a:gd name="T21" fmla="*/ 36 h 40"/>
                  <a:gd name="T22" fmla="*/ 28 w 36"/>
                  <a:gd name="T23" fmla="*/ 38 h 40"/>
                  <a:gd name="T24" fmla="*/ 22 w 36"/>
                  <a:gd name="T25" fmla="*/ 40 h 40"/>
                  <a:gd name="T26" fmla="*/ 18 w 36"/>
                  <a:gd name="T27" fmla="*/ 40 h 40"/>
                  <a:gd name="T28" fmla="*/ 13 w 36"/>
                  <a:gd name="T29" fmla="*/ 40 h 40"/>
                  <a:gd name="T30" fmla="*/ 8 w 36"/>
                  <a:gd name="T31" fmla="*/ 38 h 40"/>
                  <a:gd name="T32" fmla="*/ 4 w 36"/>
                  <a:gd name="T33" fmla="*/ 36 h 40"/>
                  <a:gd name="T34" fmla="*/ 2 w 36"/>
                  <a:gd name="T35" fmla="*/ 33 h 40"/>
                  <a:gd name="T36" fmla="*/ 0 w 36"/>
                  <a:gd name="T37" fmla="*/ 28 h 40"/>
                  <a:gd name="T38" fmla="*/ 0 w 36"/>
                  <a:gd name="T39" fmla="*/ 24 h 40"/>
                  <a:gd name="T40" fmla="*/ 0 w 36"/>
                  <a:gd name="T41" fmla="*/ 17 h 40"/>
                  <a:gd name="T42" fmla="*/ 0 w 36"/>
                  <a:gd name="T43" fmla="*/ 12 h 40"/>
                  <a:gd name="T44" fmla="*/ 2 w 36"/>
                  <a:gd name="T45" fmla="*/ 8 h 40"/>
                  <a:gd name="T46" fmla="*/ 4 w 36"/>
                  <a:gd name="T47" fmla="*/ 5 h 40"/>
                  <a:gd name="T48" fmla="*/ 8 w 36"/>
                  <a:gd name="T49" fmla="*/ 2 h 40"/>
                  <a:gd name="T50" fmla="*/ 13 w 36"/>
                  <a:gd name="T51" fmla="*/ 0 h 40"/>
                  <a:gd name="T52" fmla="*/ 18 w 36"/>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40">
                    <a:moveTo>
                      <a:pt x="18" y="0"/>
                    </a:moveTo>
                    <a:lnTo>
                      <a:pt x="22" y="0"/>
                    </a:lnTo>
                    <a:lnTo>
                      <a:pt x="27" y="2"/>
                    </a:lnTo>
                    <a:lnTo>
                      <a:pt x="31" y="4"/>
                    </a:lnTo>
                    <a:lnTo>
                      <a:pt x="33" y="8"/>
                    </a:lnTo>
                    <a:lnTo>
                      <a:pt x="35" y="12"/>
                    </a:lnTo>
                    <a:lnTo>
                      <a:pt x="36" y="17"/>
                    </a:lnTo>
                    <a:lnTo>
                      <a:pt x="36" y="24"/>
                    </a:lnTo>
                    <a:lnTo>
                      <a:pt x="35" y="28"/>
                    </a:lnTo>
                    <a:lnTo>
                      <a:pt x="33" y="33"/>
                    </a:lnTo>
                    <a:lnTo>
                      <a:pt x="31" y="36"/>
                    </a:lnTo>
                    <a:lnTo>
                      <a:pt x="28" y="38"/>
                    </a:lnTo>
                    <a:lnTo>
                      <a:pt x="22" y="40"/>
                    </a:lnTo>
                    <a:lnTo>
                      <a:pt x="18" y="40"/>
                    </a:lnTo>
                    <a:lnTo>
                      <a:pt x="13" y="40"/>
                    </a:lnTo>
                    <a:lnTo>
                      <a:pt x="8" y="38"/>
                    </a:lnTo>
                    <a:lnTo>
                      <a:pt x="4" y="36"/>
                    </a:lnTo>
                    <a:lnTo>
                      <a:pt x="2" y="33"/>
                    </a:lnTo>
                    <a:lnTo>
                      <a:pt x="0" y="28"/>
                    </a:lnTo>
                    <a:lnTo>
                      <a:pt x="0" y="24"/>
                    </a:lnTo>
                    <a:lnTo>
                      <a:pt x="0" y="17"/>
                    </a:lnTo>
                    <a:lnTo>
                      <a:pt x="0" y="12"/>
                    </a:lnTo>
                    <a:lnTo>
                      <a:pt x="2" y="8"/>
                    </a:lnTo>
                    <a:lnTo>
                      <a:pt x="4" y="5"/>
                    </a:lnTo>
                    <a:lnTo>
                      <a:pt x="8" y="2"/>
                    </a:lnTo>
                    <a:lnTo>
                      <a:pt x="13" y="0"/>
                    </a:lnTo>
                    <a:lnTo>
                      <a:pt x="18"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61" name="Freeform 61">
                <a:extLst>
                  <a:ext uri="{FF2B5EF4-FFF2-40B4-BE49-F238E27FC236}">
                    <a16:creationId xmlns="" xmlns:a16="http://schemas.microsoft.com/office/drawing/2014/main" id="{8CD43502-2DA2-444C-ABC6-29B05D7E12BF}"/>
                  </a:ext>
                </a:extLst>
              </p:cNvPr>
              <p:cNvSpPr>
                <a:spLocks/>
              </p:cNvSpPr>
              <p:nvPr/>
            </p:nvSpPr>
            <p:spPr bwMode="auto">
              <a:xfrm>
                <a:off x="7858125" y="4902200"/>
                <a:ext cx="120650" cy="127000"/>
              </a:xfrm>
              <a:custGeom>
                <a:avLst/>
                <a:gdLst>
                  <a:gd name="T0" fmla="*/ 28 w 76"/>
                  <a:gd name="T1" fmla="*/ 0 h 80"/>
                  <a:gd name="T2" fmla="*/ 50 w 76"/>
                  <a:gd name="T3" fmla="*/ 0 h 80"/>
                  <a:gd name="T4" fmla="*/ 50 w 76"/>
                  <a:gd name="T5" fmla="*/ 30 h 80"/>
                  <a:gd name="T6" fmla="*/ 76 w 76"/>
                  <a:gd name="T7" fmla="*/ 30 h 80"/>
                  <a:gd name="T8" fmla="*/ 76 w 76"/>
                  <a:gd name="T9" fmla="*/ 49 h 80"/>
                  <a:gd name="T10" fmla="*/ 50 w 76"/>
                  <a:gd name="T11" fmla="*/ 49 h 80"/>
                  <a:gd name="T12" fmla="*/ 50 w 76"/>
                  <a:gd name="T13" fmla="*/ 80 h 80"/>
                  <a:gd name="T14" fmla="*/ 28 w 76"/>
                  <a:gd name="T15" fmla="*/ 80 h 80"/>
                  <a:gd name="T16" fmla="*/ 28 w 76"/>
                  <a:gd name="T17" fmla="*/ 49 h 80"/>
                  <a:gd name="T18" fmla="*/ 0 w 76"/>
                  <a:gd name="T19" fmla="*/ 49 h 80"/>
                  <a:gd name="T20" fmla="*/ 0 w 76"/>
                  <a:gd name="T21" fmla="*/ 30 h 80"/>
                  <a:gd name="T22" fmla="*/ 28 w 76"/>
                  <a:gd name="T23" fmla="*/ 30 h 80"/>
                  <a:gd name="T24" fmla="*/ 28 w 76"/>
                  <a:gd name="T2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80">
                    <a:moveTo>
                      <a:pt x="28" y="0"/>
                    </a:moveTo>
                    <a:lnTo>
                      <a:pt x="50" y="0"/>
                    </a:lnTo>
                    <a:lnTo>
                      <a:pt x="50" y="30"/>
                    </a:lnTo>
                    <a:lnTo>
                      <a:pt x="76" y="30"/>
                    </a:lnTo>
                    <a:lnTo>
                      <a:pt x="76" y="49"/>
                    </a:lnTo>
                    <a:lnTo>
                      <a:pt x="50" y="49"/>
                    </a:lnTo>
                    <a:lnTo>
                      <a:pt x="50" y="80"/>
                    </a:lnTo>
                    <a:lnTo>
                      <a:pt x="28" y="80"/>
                    </a:lnTo>
                    <a:lnTo>
                      <a:pt x="28" y="49"/>
                    </a:lnTo>
                    <a:lnTo>
                      <a:pt x="0" y="49"/>
                    </a:lnTo>
                    <a:lnTo>
                      <a:pt x="0" y="30"/>
                    </a:lnTo>
                    <a:lnTo>
                      <a:pt x="28" y="30"/>
                    </a:lnTo>
                    <a:lnTo>
                      <a:pt x="28"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62" name="Freeform 62">
                <a:extLst>
                  <a:ext uri="{FF2B5EF4-FFF2-40B4-BE49-F238E27FC236}">
                    <a16:creationId xmlns="" xmlns:a16="http://schemas.microsoft.com/office/drawing/2014/main" id="{A613676F-3971-4B43-9916-2B466A67703A}"/>
                  </a:ext>
                </a:extLst>
              </p:cNvPr>
              <p:cNvSpPr>
                <a:spLocks noEditPoints="1"/>
              </p:cNvSpPr>
              <p:nvPr/>
            </p:nvSpPr>
            <p:spPr bwMode="auto">
              <a:xfrm>
                <a:off x="8351837" y="4927600"/>
                <a:ext cx="109538" cy="79375"/>
              </a:xfrm>
              <a:custGeom>
                <a:avLst/>
                <a:gdLst>
                  <a:gd name="T0" fmla="*/ 0 w 69"/>
                  <a:gd name="T1" fmla="*/ 32 h 50"/>
                  <a:gd name="T2" fmla="*/ 69 w 69"/>
                  <a:gd name="T3" fmla="*/ 32 h 50"/>
                  <a:gd name="T4" fmla="*/ 69 w 69"/>
                  <a:gd name="T5" fmla="*/ 50 h 50"/>
                  <a:gd name="T6" fmla="*/ 0 w 69"/>
                  <a:gd name="T7" fmla="*/ 50 h 50"/>
                  <a:gd name="T8" fmla="*/ 0 w 69"/>
                  <a:gd name="T9" fmla="*/ 32 h 50"/>
                  <a:gd name="T10" fmla="*/ 0 w 69"/>
                  <a:gd name="T11" fmla="*/ 0 h 50"/>
                  <a:gd name="T12" fmla="*/ 69 w 69"/>
                  <a:gd name="T13" fmla="*/ 0 h 50"/>
                  <a:gd name="T14" fmla="*/ 69 w 69"/>
                  <a:gd name="T15" fmla="*/ 17 h 50"/>
                  <a:gd name="T16" fmla="*/ 0 w 69"/>
                  <a:gd name="T17" fmla="*/ 17 h 50"/>
                  <a:gd name="T18" fmla="*/ 0 w 69"/>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50">
                    <a:moveTo>
                      <a:pt x="0" y="32"/>
                    </a:moveTo>
                    <a:lnTo>
                      <a:pt x="69" y="32"/>
                    </a:lnTo>
                    <a:lnTo>
                      <a:pt x="69" y="50"/>
                    </a:lnTo>
                    <a:lnTo>
                      <a:pt x="0" y="50"/>
                    </a:lnTo>
                    <a:lnTo>
                      <a:pt x="0" y="32"/>
                    </a:lnTo>
                    <a:close/>
                    <a:moveTo>
                      <a:pt x="0" y="0"/>
                    </a:moveTo>
                    <a:lnTo>
                      <a:pt x="69" y="0"/>
                    </a:lnTo>
                    <a:lnTo>
                      <a:pt x="69" y="17"/>
                    </a:lnTo>
                    <a:lnTo>
                      <a:pt x="0" y="17"/>
                    </a:lnTo>
                    <a:lnTo>
                      <a:pt x="0"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grpSp>
        <p:grpSp>
          <p:nvGrpSpPr>
            <p:cNvPr id="317" name="Group 141">
              <a:extLst>
                <a:ext uri="{FF2B5EF4-FFF2-40B4-BE49-F238E27FC236}">
                  <a16:creationId xmlns="" xmlns:a16="http://schemas.microsoft.com/office/drawing/2014/main" id="{BA11686F-02A5-124F-B717-E26628A72657}"/>
                </a:ext>
              </a:extLst>
            </p:cNvPr>
            <p:cNvGrpSpPr/>
            <p:nvPr/>
          </p:nvGrpSpPr>
          <p:grpSpPr>
            <a:xfrm>
              <a:off x="9099549" y="2667000"/>
              <a:ext cx="1879600" cy="965200"/>
              <a:chOff x="8837612" y="1447800"/>
              <a:chExt cx="1879600" cy="965200"/>
            </a:xfrm>
          </p:grpSpPr>
          <p:sp>
            <p:nvSpPr>
              <p:cNvPr id="318" name="Freeform 63">
                <a:extLst>
                  <a:ext uri="{FF2B5EF4-FFF2-40B4-BE49-F238E27FC236}">
                    <a16:creationId xmlns="" xmlns:a16="http://schemas.microsoft.com/office/drawing/2014/main" id="{B611503B-0994-484F-ACDE-21A4FF83A7A4}"/>
                  </a:ext>
                </a:extLst>
              </p:cNvPr>
              <p:cNvSpPr>
                <a:spLocks/>
              </p:cNvSpPr>
              <p:nvPr/>
            </p:nvSpPr>
            <p:spPr bwMode="auto">
              <a:xfrm>
                <a:off x="8837612" y="1447800"/>
                <a:ext cx="1879600" cy="965200"/>
              </a:xfrm>
              <a:custGeom>
                <a:avLst/>
                <a:gdLst>
                  <a:gd name="T0" fmla="*/ 0 w 1184"/>
                  <a:gd name="T1" fmla="*/ 0 h 608"/>
                  <a:gd name="T2" fmla="*/ 151 w 1184"/>
                  <a:gd name="T3" fmla="*/ 5 h 608"/>
                  <a:gd name="T4" fmla="*/ 1165 w 1184"/>
                  <a:gd name="T5" fmla="*/ 496 h 608"/>
                  <a:gd name="T6" fmla="*/ 1176 w 1184"/>
                  <a:gd name="T7" fmla="*/ 503 h 608"/>
                  <a:gd name="T8" fmla="*/ 1182 w 1184"/>
                  <a:gd name="T9" fmla="*/ 514 h 608"/>
                  <a:gd name="T10" fmla="*/ 1184 w 1184"/>
                  <a:gd name="T11" fmla="*/ 527 h 608"/>
                  <a:gd name="T12" fmla="*/ 1180 w 1184"/>
                  <a:gd name="T13" fmla="*/ 540 h 608"/>
                  <a:gd name="T14" fmla="*/ 1157 w 1184"/>
                  <a:gd name="T15" fmla="*/ 590 h 608"/>
                  <a:gd name="T16" fmla="*/ 1148 w 1184"/>
                  <a:gd name="T17" fmla="*/ 599 h 608"/>
                  <a:gd name="T18" fmla="*/ 1137 w 1184"/>
                  <a:gd name="T19" fmla="*/ 606 h 608"/>
                  <a:gd name="T20" fmla="*/ 1125 w 1184"/>
                  <a:gd name="T21" fmla="*/ 608 h 608"/>
                  <a:gd name="T22" fmla="*/ 1112 w 1184"/>
                  <a:gd name="T23" fmla="*/ 605 h 608"/>
                  <a:gd name="T24" fmla="*/ 98 w 1184"/>
                  <a:gd name="T25" fmla="*/ 115 h 608"/>
                  <a:gd name="T26" fmla="*/ 0 w 1184"/>
                  <a:gd name="T27"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4" h="608">
                    <a:moveTo>
                      <a:pt x="0" y="0"/>
                    </a:moveTo>
                    <a:lnTo>
                      <a:pt x="151" y="5"/>
                    </a:lnTo>
                    <a:lnTo>
                      <a:pt x="1165" y="496"/>
                    </a:lnTo>
                    <a:lnTo>
                      <a:pt x="1176" y="503"/>
                    </a:lnTo>
                    <a:lnTo>
                      <a:pt x="1182" y="514"/>
                    </a:lnTo>
                    <a:lnTo>
                      <a:pt x="1184" y="527"/>
                    </a:lnTo>
                    <a:lnTo>
                      <a:pt x="1180" y="540"/>
                    </a:lnTo>
                    <a:lnTo>
                      <a:pt x="1157" y="590"/>
                    </a:lnTo>
                    <a:lnTo>
                      <a:pt x="1148" y="599"/>
                    </a:lnTo>
                    <a:lnTo>
                      <a:pt x="1137" y="606"/>
                    </a:lnTo>
                    <a:lnTo>
                      <a:pt x="1125" y="608"/>
                    </a:lnTo>
                    <a:lnTo>
                      <a:pt x="1112" y="605"/>
                    </a:lnTo>
                    <a:lnTo>
                      <a:pt x="98" y="115"/>
                    </a:lnTo>
                    <a:lnTo>
                      <a:pt x="0"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19" name="Freeform 64">
                <a:extLst>
                  <a:ext uri="{FF2B5EF4-FFF2-40B4-BE49-F238E27FC236}">
                    <a16:creationId xmlns="" xmlns:a16="http://schemas.microsoft.com/office/drawing/2014/main" id="{7187D18E-6D25-E547-BBF0-13D5E7E69EDB}"/>
                  </a:ext>
                </a:extLst>
              </p:cNvPr>
              <p:cNvSpPr>
                <a:spLocks/>
              </p:cNvSpPr>
              <p:nvPr/>
            </p:nvSpPr>
            <p:spPr bwMode="auto">
              <a:xfrm>
                <a:off x="8837612" y="1447800"/>
                <a:ext cx="1854200" cy="965200"/>
              </a:xfrm>
              <a:custGeom>
                <a:avLst/>
                <a:gdLst>
                  <a:gd name="T0" fmla="*/ 0 w 1168"/>
                  <a:gd name="T1" fmla="*/ 0 h 608"/>
                  <a:gd name="T2" fmla="*/ 129 w 1168"/>
                  <a:gd name="T3" fmla="*/ 63 h 608"/>
                  <a:gd name="T4" fmla="*/ 1168 w 1168"/>
                  <a:gd name="T5" fmla="*/ 564 h 608"/>
                  <a:gd name="T6" fmla="*/ 1157 w 1168"/>
                  <a:gd name="T7" fmla="*/ 590 h 608"/>
                  <a:gd name="T8" fmla="*/ 1148 w 1168"/>
                  <a:gd name="T9" fmla="*/ 599 h 608"/>
                  <a:gd name="T10" fmla="*/ 1137 w 1168"/>
                  <a:gd name="T11" fmla="*/ 606 h 608"/>
                  <a:gd name="T12" fmla="*/ 1125 w 1168"/>
                  <a:gd name="T13" fmla="*/ 608 h 608"/>
                  <a:gd name="T14" fmla="*/ 1112 w 1168"/>
                  <a:gd name="T15" fmla="*/ 605 h 608"/>
                  <a:gd name="T16" fmla="*/ 98 w 1168"/>
                  <a:gd name="T17" fmla="*/ 115 h 608"/>
                  <a:gd name="T18" fmla="*/ 0 w 1168"/>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8" h="608">
                    <a:moveTo>
                      <a:pt x="0" y="0"/>
                    </a:moveTo>
                    <a:lnTo>
                      <a:pt x="129" y="63"/>
                    </a:lnTo>
                    <a:lnTo>
                      <a:pt x="1168" y="564"/>
                    </a:lnTo>
                    <a:lnTo>
                      <a:pt x="1157" y="590"/>
                    </a:lnTo>
                    <a:lnTo>
                      <a:pt x="1148" y="599"/>
                    </a:lnTo>
                    <a:lnTo>
                      <a:pt x="1137" y="606"/>
                    </a:lnTo>
                    <a:lnTo>
                      <a:pt x="1125" y="608"/>
                    </a:lnTo>
                    <a:lnTo>
                      <a:pt x="1112" y="605"/>
                    </a:lnTo>
                    <a:lnTo>
                      <a:pt x="98" y="115"/>
                    </a:lnTo>
                    <a:lnTo>
                      <a:pt x="0" y="0"/>
                    </a:lnTo>
                    <a:close/>
                  </a:path>
                </a:pathLst>
              </a:custGeom>
              <a:solidFill>
                <a:schemeClr val="tx1">
                  <a:alpha val="20000"/>
                </a:schemeClr>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20" name="Freeform 66">
                <a:extLst>
                  <a:ext uri="{FF2B5EF4-FFF2-40B4-BE49-F238E27FC236}">
                    <a16:creationId xmlns="" xmlns:a16="http://schemas.microsoft.com/office/drawing/2014/main" id="{CD6B44E8-78B8-CD46-AB35-C74ABE25ED87}"/>
                  </a:ext>
                </a:extLst>
              </p:cNvPr>
              <p:cNvSpPr>
                <a:spLocks/>
              </p:cNvSpPr>
              <p:nvPr/>
            </p:nvSpPr>
            <p:spPr bwMode="auto">
              <a:xfrm>
                <a:off x="8837612" y="1447800"/>
                <a:ext cx="1746250" cy="925512"/>
              </a:xfrm>
              <a:custGeom>
                <a:avLst/>
                <a:gdLst>
                  <a:gd name="T0" fmla="*/ 0 w 1100"/>
                  <a:gd name="T1" fmla="*/ 0 h 583"/>
                  <a:gd name="T2" fmla="*/ 129 w 1100"/>
                  <a:gd name="T3" fmla="*/ 63 h 583"/>
                  <a:gd name="T4" fmla="*/ 1100 w 1100"/>
                  <a:gd name="T5" fmla="*/ 531 h 583"/>
                  <a:gd name="T6" fmla="*/ 1085 w 1100"/>
                  <a:gd name="T7" fmla="*/ 559 h 583"/>
                  <a:gd name="T8" fmla="*/ 1068 w 1100"/>
                  <a:gd name="T9" fmla="*/ 583 h 583"/>
                  <a:gd name="T10" fmla="*/ 98 w 1100"/>
                  <a:gd name="T11" fmla="*/ 115 h 583"/>
                  <a:gd name="T12" fmla="*/ 0 w 1100"/>
                  <a:gd name="T13" fmla="*/ 0 h 583"/>
                </a:gdLst>
                <a:ahLst/>
                <a:cxnLst>
                  <a:cxn ang="0">
                    <a:pos x="T0" y="T1"/>
                  </a:cxn>
                  <a:cxn ang="0">
                    <a:pos x="T2" y="T3"/>
                  </a:cxn>
                  <a:cxn ang="0">
                    <a:pos x="T4" y="T5"/>
                  </a:cxn>
                  <a:cxn ang="0">
                    <a:pos x="T6" y="T7"/>
                  </a:cxn>
                  <a:cxn ang="0">
                    <a:pos x="T8" y="T9"/>
                  </a:cxn>
                  <a:cxn ang="0">
                    <a:pos x="T10" y="T11"/>
                  </a:cxn>
                  <a:cxn ang="0">
                    <a:pos x="T12" y="T13"/>
                  </a:cxn>
                </a:cxnLst>
                <a:rect l="0" t="0" r="r" b="b"/>
                <a:pathLst>
                  <a:path w="1100" h="583">
                    <a:moveTo>
                      <a:pt x="0" y="0"/>
                    </a:moveTo>
                    <a:lnTo>
                      <a:pt x="129" y="63"/>
                    </a:lnTo>
                    <a:lnTo>
                      <a:pt x="1100" y="531"/>
                    </a:lnTo>
                    <a:lnTo>
                      <a:pt x="1085" y="559"/>
                    </a:lnTo>
                    <a:lnTo>
                      <a:pt x="1068" y="583"/>
                    </a:lnTo>
                    <a:lnTo>
                      <a:pt x="98" y="115"/>
                    </a:lnTo>
                    <a:lnTo>
                      <a:pt x="0" y="0"/>
                    </a:lnTo>
                    <a:close/>
                  </a:path>
                </a:pathLst>
              </a:custGeom>
              <a:solidFill>
                <a:srgbClr val="70E7A9"/>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21" name="Freeform 67">
                <a:extLst>
                  <a:ext uri="{FF2B5EF4-FFF2-40B4-BE49-F238E27FC236}">
                    <a16:creationId xmlns="" xmlns:a16="http://schemas.microsoft.com/office/drawing/2014/main" id="{5F148EBE-0F55-BE41-B228-E95FD05C091B}"/>
                  </a:ext>
                </a:extLst>
              </p:cNvPr>
              <p:cNvSpPr>
                <a:spLocks/>
              </p:cNvSpPr>
              <p:nvPr/>
            </p:nvSpPr>
            <p:spPr bwMode="auto">
              <a:xfrm>
                <a:off x="8837612" y="1447800"/>
                <a:ext cx="1724025" cy="898525"/>
              </a:xfrm>
              <a:custGeom>
                <a:avLst/>
                <a:gdLst>
                  <a:gd name="T0" fmla="*/ 0 w 1086"/>
                  <a:gd name="T1" fmla="*/ 0 h 566"/>
                  <a:gd name="T2" fmla="*/ 151 w 1086"/>
                  <a:gd name="T3" fmla="*/ 5 h 566"/>
                  <a:gd name="T4" fmla="*/ 1086 w 1086"/>
                  <a:gd name="T5" fmla="*/ 457 h 566"/>
                  <a:gd name="T6" fmla="*/ 1072 w 1086"/>
                  <a:gd name="T7" fmla="*/ 497 h 566"/>
                  <a:gd name="T8" fmla="*/ 1055 w 1086"/>
                  <a:gd name="T9" fmla="*/ 534 h 566"/>
                  <a:gd name="T10" fmla="*/ 1034 w 1086"/>
                  <a:gd name="T11" fmla="*/ 566 h 566"/>
                  <a:gd name="T12" fmla="*/ 98 w 1086"/>
                  <a:gd name="T13" fmla="*/ 115 h 566"/>
                  <a:gd name="T14" fmla="*/ 0 w 1086"/>
                  <a:gd name="T15" fmla="*/ 0 h 5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6" h="566">
                    <a:moveTo>
                      <a:pt x="0" y="0"/>
                    </a:moveTo>
                    <a:lnTo>
                      <a:pt x="151" y="5"/>
                    </a:lnTo>
                    <a:lnTo>
                      <a:pt x="1086" y="457"/>
                    </a:lnTo>
                    <a:lnTo>
                      <a:pt x="1072" y="497"/>
                    </a:lnTo>
                    <a:lnTo>
                      <a:pt x="1055" y="534"/>
                    </a:lnTo>
                    <a:lnTo>
                      <a:pt x="1034" y="566"/>
                    </a:lnTo>
                    <a:lnTo>
                      <a:pt x="98" y="115"/>
                    </a:lnTo>
                    <a:lnTo>
                      <a:pt x="0" y="0"/>
                    </a:lnTo>
                    <a:close/>
                  </a:path>
                </a:pathLst>
              </a:custGeom>
              <a:solidFill>
                <a:schemeClr val="accent4">
                  <a:lumMod val="60000"/>
                  <a:lumOff val="40000"/>
                </a:schemeClr>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22" name="Freeform 68">
                <a:extLst>
                  <a:ext uri="{FF2B5EF4-FFF2-40B4-BE49-F238E27FC236}">
                    <a16:creationId xmlns="" xmlns:a16="http://schemas.microsoft.com/office/drawing/2014/main" id="{664105FE-6B78-1743-9A56-114740E3CB61}"/>
                  </a:ext>
                </a:extLst>
              </p:cNvPr>
              <p:cNvSpPr>
                <a:spLocks/>
              </p:cNvSpPr>
              <p:nvPr/>
            </p:nvSpPr>
            <p:spPr bwMode="auto">
              <a:xfrm>
                <a:off x="8837612" y="1447800"/>
                <a:ext cx="1690688" cy="898525"/>
              </a:xfrm>
              <a:custGeom>
                <a:avLst/>
                <a:gdLst>
                  <a:gd name="T0" fmla="*/ 0 w 1065"/>
                  <a:gd name="T1" fmla="*/ 0 h 566"/>
                  <a:gd name="T2" fmla="*/ 129 w 1065"/>
                  <a:gd name="T3" fmla="*/ 63 h 566"/>
                  <a:gd name="T4" fmla="*/ 1065 w 1065"/>
                  <a:gd name="T5" fmla="*/ 514 h 566"/>
                  <a:gd name="T6" fmla="*/ 1050 w 1065"/>
                  <a:gd name="T7" fmla="*/ 542 h 566"/>
                  <a:gd name="T8" fmla="*/ 1034 w 1065"/>
                  <a:gd name="T9" fmla="*/ 566 h 566"/>
                  <a:gd name="T10" fmla="*/ 98 w 1065"/>
                  <a:gd name="T11" fmla="*/ 115 h 566"/>
                  <a:gd name="T12" fmla="*/ 0 w 1065"/>
                  <a:gd name="T13" fmla="*/ 0 h 566"/>
                </a:gdLst>
                <a:ahLst/>
                <a:cxnLst>
                  <a:cxn ang="0">
                    <a:pos x="T0" y="T1"/>
                  </a:cxn>
                  <a:cxn ang="0">
                    <a:pos x="T2" y="T3"/>
                  </a:cxn>
                  <a:cxn ang="0">
                    <a:pos x="T4" y="T5"/>
                  </a:cxn>
                  <a:cxn ang="0">
                    <a:pos x="T6" y="T7"/>
                  </a:cxn>
                  <a:cxn ang="0">
                    <a:pos x="T8" y="T9"/>
                  </a:cxn>
                  <a:cxn ang="0">
                    <a:pos x="T10" y="T11"/>
                  </a:cxn>
                  <a:cxn ang="0">
                    <a:pos x="T12" y="T13"/>
                  </a:cxn>
                </a:cxnLst>
                <a:rect l="0" t="0" r="r" b="b"/>
                <a:pathLst>
                  <a:path w="1065" h="566">
                    <a:moveTo>
                      <a:pt x="0" y="0"/>
                    </a:moveTo>
                    <a:lnTo>
                      <a:pt x="129" y="63"/>
                    </a:lnTo>
                    <a:lnTo>
                      <a:pt x="1065" y="514"/>
                    </a:lnTo>
                    <a:lnTo>
                      <a:pt x="1050" y="542"/>
                    </a:lnTo>
                    <a:lnTo>
                      <a:pt x="1034" y="566"/>
                    </a:lnTo>
                    <a:lnTo>
                      <a:pt x="98" y="115"/>
                    </a:lnTo>
                    <a:lnTo>
                      <a:pt x="0" y="0"/>
                    </a:lnTo>
                    <a:close/>
                  </a:path>
                </a:pathLst>
              </a:custGeom>
              <a:solidFill>
                <a:schemeClr val="accent4">
                  <a:lumMod val="75000"/>
                </a:schemeClr>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23" name="Freeform 69">
                <a:extLst>
                  <a:ext uri="{FF2B5EF4-FFF2-40B4-BE49-F238E27FC236}">
                    <a16:creationId xmlns="" xmlns:a16="http://schemas.microsoft.com/office/drawing/2014/main" id="{236327CA-9D48-3446-984C-26F43FBECFB8}"/>
                  </a:ext>
                </a:extLst>
              </p:cNvPr>
              <p:cNvSpPr>
                <a:spLocks/>
              </p:cNvSpPr>
              <p:nvPr/>
            </p:nvSpPr>
            <p:spPr bwMode="auto">
              <a:xfrm>
                <a:off x="8837612" y="1447800"/>
                <a:ext cx="239713" cy="182562"/>
              </a:xfrm>
              <a:custGeom>
                <a:avLst/>
                <a:gdLst>
                  <a:gd name="T0" fmla="*/ 0 w 151"/>
                  <a:gd name="T1" fmla="*/ 0 h 115"/>
                  <a:gd name="T2" fmla="*/ 151 w 151"/>
                  <a:gd name="T3" fmla="*/ 5 h 115"/>
                  <a:gd name="T4" fmla="*/ 142 w 151"/>
                  <a:gd name="T5" fmla="*/ 34 h 115"/>
                  <a:gd name="T6" fmla="*/ 129 w 151"/>
                  <a:gd name="T7" fmla="*/ 63 h 115"/>
                  <a:gd name="T8" fmla="*/ 114 w 151"/>
                  <a:gd name="T9" fmla="*/ 89 h 115"/>
                  <a:gd name="T10" fmla="*/ 98 w 151"/>
                  <a:gd name="T11" fmla="*/ 115 h 115"/>
                  <a:gd name="T12" fmla="*/ 0 w 151"/>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151" h="115">
                    <a:moveTo>
                      <a:pt x="0" y="0"/>
                    </a:moveTo>
                    <a:lnTo>
                      <a:pt x="151" y="5"/>
                    </a:lnTo>
                    <a:lnTo>
                      <a:pt x="142" y="34"/>
                    </a:lnTo>
                    <a:lnTo>
                      <a:pt x="129" y="63"/>
                    </a:lnTo>
                    <a:lnTo>
                      <a:pt x="114" y="89"/>
                    </a:lnTo>
                    <a:lnTo>
                      <a:pt x="98" y="115"/>
                    </a:lnTo>
                    <a:lnTo>
                      <a:pt x="0" y="0"/>
                    </a:lnTo>
                    <a:close/>
                  </a:path>
                </a:pathLst>
              </a:custGeom>
              <a:solidFill>
                <a:schemeClr val="accent4">
                  <a:lumMod val="60000"/>
                  <a:lumOff val="40000"/>
                </a:schemeClr>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24" name="Freeform 70">
                <a:extLst>
                  <a:ext uri="{FF2B5EF4-FFF2-40B4-BE49-F238E27FC236}">
                    <a16:creationId xmlns="" xmlns:a16="http://schemas.microsoft.com/office/drawing/2014/main" id="{E2CEEA20-984C-E646-AEBC-702C5F6EF2F0}"/>
                  </a:ext>
                </a:extLst>
              </p:cNvPr>
              <p:cNvSpPr>
                <a:spLocks/>
              </p:cNvSpPr>
              <p:nvPr/>
            </p:nvSpPr>
            <p:spPr bwMode="auto">
              <a:xfrm>
                <a:off x="8837612" y="1447800"/>
                <a:ext cx="204788" cy="182562"/>
              </a:xfrm>
              <a:custGeom>
                <a:avLst/>
                <a:gdLst>
                  <a:gd name="T0" fmla="*/ 0 w 129"/>
                  <a:gd name="T1" fmla="*/ 0 h 115"/>
                  <a:gd name="T2" fmla="*/ 129 w 129"/>
                  <a:gd name="T3" fmla="*/ 63 h 115"/>
                  <a:gd name="T4" fmla="*/ 114 w 129"/>
                  <a:gd name="T5" fmla="*/ 89 h 115"/>
                  <a:gd name="T6" fmla="*/ 98 w 129"/>
                  <a:gd name="T7" fmla="*/ 115 h 115"/>
                  <a:gd name="T8" fmla="*/ 0 w 129"/>
                  <a:gd name="T9" fmla="*/ 0 h 115"/>
                </a:gdLst>
                <a:ahLst/>
                <a:cxnLst>
                  <a:cxn ang="0">
                    <a:pos x="T0" y="T1"/>
                  </a:cxn>
                  <a:cxn ang="0">
                    <a:pos x="T2" y="T3"/>
                  </a:cxn>
                  <a:cxn ang="0">
                    <a:pos x="T4" y="T5"/>
                  </a:cxn>
                  <a:cxn ang="0">
                    <a:pos x="T6" y="T7"/>
                  </a:cxn>
                  <a:cxn ang="0">
                    <a:pos x="T8" y="T9"/>
                  </a:cxn>
                </a:cxnLst>
                <a:rect l="0" t="0" r="r" b="b"/>
                <a:pathLst>
                  <a:path w="129" h="115">
                    <a:moveTo>
                      <a:pt x="0" y="0"/>
                    </a:moveTo>
                    <a:lnTo>
                      <a:pt x="129" y="63"/>
                    </a:lnTo>
                    <a:lnTo>
                      <a:pt x="114" y="89"/>
                    </a:lnTo>
                    <a:lnTo>
                      <a:pt x="98" y="115"/>
                    </a:lnTo>
                    <a:lnTo>
                      <a:pt x="0" y="0"/>
                    </a:lnTo>
                    <a:close/>
                  </a:path>
                </a:pathLst>
              </a:custGeom>
              <a:solidFill>
                <a:schemeClr val="accent4"/>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25" name="Freeform 71">
                <a:extLst>
                  <a:ext uri="{FF2B5EF4-FFF2-40B4-BE49-F238E27FC236}">
                    <a16:creationId xmlns="" xmlns:a16="http://schemas.microsoft.com/office/drawing/2014/main" id="{D8CD80E4-EC36-BC4F-B5F4-EC4B82B7B848}"/>
                  </a:ext>
                </a:extLst>
              </p:cNvPr>
              <p:cNvSpPr>
                <a:spLocks/>
              </p:cNvSpPr>
              <p:nvPr/>
            </p:nvSpPr>
            <p:spPr bwMode="auto">
              <a:xfrm>
                <a:off x="8837612" y="1447800"/>
                <a:ext cx="79375" cy="60325"/>
              </a:xfrm>
              <a:custGeom>
                <a:avLst/>
                <a:gdLst>
                  <a:gd name="T0" fmla="*/ 0 w 50"/>
                  <a:gd name="T1" fmla="*/ 0 h 38"/>
                  <a:gd name="T2" fmla="*/ 50 w 50"/>
                  <a:gd name="T3" fmla="*/ 2 h 38"/>
                  <a:gd name="T4" fmla="*/ 43 w 50"/>
                  <a:gd name="T5" fmla="*/ 20 h 38"/>
                  <a:gd name="T6" fmla="*/ 32 w 50"/>
                  <a:gd name="T7" fmla="*/ 38 h 38"/>
                  <a:gd name="T8" fmla="*/ 0 w 50"/>
                  <a:gd name="T9" fmla="*/ 0 h 38"/>
                </a:gdLst>
                <a:ahLst/>
                <a:cxnLst>
                  <a:cxn ang="0">
                    <a:pos x="T0" y="T1"/>
                  </a:cxn>
                  <a:cxn ang="0">
                    <a:pos x="T2" y="T3"/>
                  </a:cxn>
                  <a:cxn ang="0">
                    <a:pos x="T4" y="T5"/>
                  </a:cxn>
                  <a:cxn ang="0">
                    <a:pos x="T6" y="T7"/>
                  </a:cxn>
                  <a:cxn ang="0">
                    <a:pos x="T8" y="T9"/>
                  </a:cxn>
                </a:cxnLst>
                <a:rect l="0" t="0" r="r" b="b"/>
                <a:pathLst>
                  <a:path w="50" h="38">
                    <a:moveTo>
                      <a:pt x="0" y="0"/>
                    </a:moveTo>
                    <a:lnTo>
                      <a:pt x="50" y="2"/>
                    </a:lnTo>
                    <a:lnTo>
                      <a:pt x="43" y="20"/>
                    </a:lnTo>
                    <a:lnTo>
                      <a:pt x="32" y="38"/>
                    </a:lnTo>
                    <a:lnTo>
                      <a:pt x="0"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grpSp>
      </p:grpSp>
      <p:grpSp>
        <p:nvGrpSpPr>
          <p:cNvPr id="374" name="Group 283">
            <a:extLst>
              <a:ext uri="{FF2B5EF4-FFF2-40B4-BE49-F238E27FC236}">
                <a16:creationId xmlns="" xmlns:a16="http://schemas.microsoft.com/office/drawing/2014/main" id="{6BBFF63C-45B3-7849-8048-88E0CC0BF521}"/>
              </a:ext>
            </a:extLst>
          </p:cNvPr>
          <p:cNvGrpSpPr/>
          <p:nvPr/>
        </p:nvGrpSpPr>
        <p:grpSpPr>
          <a:xfrm>
            <a:off x="10495722" y="4721628"/>
            <a:ext cx="1696278" cy="1474489"/>
            <a:chOff x="5965826" y="1566863"/>
            <a:chExt cx="4140200" cy="3486150"/>
          </a:xfrm>
        </p:grpSpPr>
        <p:sp>
          <p:nvSpPr>
            <p:cNvPr id="375" name="Freeform 8">
              <a:extLst>
                <a:ext uri="{FF2B5EF4-FFF2-40B4-BE49-F238E27FC236}">
                  <a16:creationId xmlns="" xmlns:a16="http://schemas.microsoft.com/office/drawing/2014/main" id="{02EF7A6D-D877-6A43-87CD-8DCCA1A57711}"/>
                </a:ext>
              </a:extLst>
            </p:cNvPr>
            <p:cNvSpPr>
              <a:spLocks/>
            </p:cNvSpPr>
            <p:nvPr/>
          </p:nvSpPr>
          <p:spPr bwMode="auto">
            <a:xfrm>
              <a:off x="7623176" y="4522788"/>
              <a:ext cx="1211263" cy="530225"/>
            </a:xfrm>
            <a:custGeom>
              <a:avLst/>
              <a:gdLst>
                <a:gd name="T0" fmla="*/ 368 w 1524"/>
                <a:gd name="T1" fmla="*/ 0 h 669"/>
                <a:gd name="T2" fmla="*/ 1154 w 1524"/>
                <a:gd name="T3" fmla="*/ 0 h 669"/>
                <a:gd name="T4" fmla="*/ 1524 w 1524"/>
                <a:gd name="T5" fmla="*/ 669 h 669"/>
                <a:gd name="T6" fmla="*/ 0 w 1524"/>
                <a:gd name="T7" fmla="*/ 669 h 669"/>
                <a:gd name="T8" fmla="*/ 368 w 1524"/>
                <a:gd name="T9" fmla="*/ 0 h 669"/>
              </a:gdLst>
              <a:ahLst/>
              <a:cxnLst>
                <a:cxn ang="0">
                  <a:pos x="T0" y="T1"/>
                </a:cxn>
                <a:cxn ang="0">
                  <a:pos x="T2" y="T3"/>
                </a:cxn>
                <a:cxn ang="0">
                  <a:pos x="T4" y="T5"/>
                </a:cxn>
                <a:cxn ang="0">
                  <a:pos x="T6" y="T7"/>
                </a:cxn>
                <a:cxn ang="0">
                  <a:pos x="T8" y="T9"/>
                </a:cxn>
              </a:cxnLst>
              <a:rect l="0" t="0" r="r" b="b"/>
              <a:pathLst>
                <a:path w="1524" h="669">
                  <a:moveTo>
                    <a:pt x="368" y="0"/>
                  </a:moveTo>
                  <a:lnTo>
                    <a:pt x="1154" y="0"/>
                  </a:lnTo>
                  <a:lnTo>
                    <a:pt x="1524" y="669"/>
                  </a:lnTo>
                  <a:lnTo>
                    <a:pt x="0" y="669"/>
                  </a:lnTo>
                  <a:lnTo>
                    <a:pt x="368" y="0"/>
                  </a:lnTo>
                  <a:close/>
                </a:path>
              </a:pathLst>
            </a:custGeom>
            <a:solidFill>
              <a:schemeClr val="accent3"/>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76" name="Freeform 9">
              <a:extLst>
                <a:ext uri="{FF2B5EF4-FFF2-40B4-BE49-F238E27FC236}">
                  <a16:creationId xmlns="" xmlns:a16="http://schemas.microsoft.com/office/drawing/2014/main" id="{44C6534B-519C-6C44-9FE9-BC825F0C0E19}"/>
                </a:ext>
              </a:extLst>
            </p:cNvPr>
            <p:cNvSpPr>
              <a:spLocks/>
            </p:cNvSpPr>
            <p:nvPr/>
          </p:nvSpPr>
          <p:spPr bwMode="auto">
            <a:xfrm>
              <a:off x="6605588" y="2232026"/>
              <a:ext cx="3244850" cy="2425700"/>
            </a:xfrm>
            <a:custGeom>
              <a:avLst/>
              <a:gdLst>
                <a:gd name="T0" fmla="*/ 190 w 4088"/>
                <a:gd name="T1" fmla="*/ 0 h 3056"/>
                <a:gd name="T2" fmla="*/ 3898 w 4088"/>
                <a:gd name="T3" fmla="*/ 0 h 3056"/>
                <a:gd name="T4" fmla="*/ 3943 w 4088"/>
                <a:gd name="T5" fmla="*/ 6 h 3056"/>
                <a:gd name="T6" fmla="*/ 3982 w 4088"/>
                <a:gd name="T7" fmla="*/ 19 h 3056"/>
                <a:gd name="T8" fmla="*/ 4018 w 4088"/>
                <a:gd name="T9" fmla="*/ 41 h 3056"/>
                <a:gd name="T10" fmla="*/ 4046 w 4088"/>
                <a:gd name="T11" fmla="*/ 71 h 3056"/>
                <a:gd name="T12" fmla="*/ 4069 w 4088"/>
                <a:gd name="T13" fmla="*/ 107 h 3056"/>
                <a:gd name="T14" fmla="*/ 4084 w 4088"/>
                <a:gd name="T15" fmla="*/ 147 h 3056"/>
                <a:gd name="T16" fmla="*/ 4088 w 4088"/>
                <a:gd name="T17" fmla="*/ 190 h 3056"/>
                <a:gd name="T18" fmla="*/ 4088 w 4088"/>
                <a:gd name="T19" fmla="*/ 2865 h 3056"/>
                <a:gd name="T20" fmla="*/ 4084 w 4088"/>
                <a:gd name="T21" fmla="*/ 2909 h 3056"/>
                <a:gd name="T22" fmla="*/ 4069 w 4088"/>
                <a:gd name="T23" fmla="*/ 2948 h 3056"/>
                <a:gd name="T24" fmla="*/ 4046 w 4088"/>
                <a:gd name="T25" fmla="*/ 2984 h 3056"/>
                <a:gd name="T26" fmla="*/ 4018 w 4088"/>
                <a:gd name="T27" fmla="*/ 3014 h 3056"/>
                <a:gd name="T28" fmla="*/ 3982 w 4088"/>
                <a:gd name="T29" fmla="*/ 3037 h 3056"/>
                <a:gd name="T30" fmla="*/ 3943 w 4088"/>
                <a:gd name="T31" fmla="*/ 3050 h 3056"/>
                <a:gd name="T32" fmla="*/ 3898 w 4088"/>
                <a:gd name="T33" fmla="*/ 3056 h 3056"/>
                <a:gd name="T34" fmla="*/ 190 w 4088"/>
                <a:gd name="T35" fmla="*/ 3056 h 3056"/>
                <a:gd name="T36" fmla="*/ 147 w 4088"/>
                <a:gd name="T37" fmla="*/ 3050 h 3056"/>
                <a:gd name="T38" fmla="*/ 106 w 4088"/>
                <a:gd name="T39" fmla="*/ 3037 h 3056"/>
                <a:gd name="T40" fmla="*/ 72 w 4088"/>
                <a:gd name="T41" fmla="*/ 3014 h 3056"/>
                <a:gd name="T42" fmla="*/ 42 w 4088"/>
                <a:gd name="T43" fmla="*/ 2984 h 3056"/>
                <a:gd name="T44" fmla="*/ 19 w 4088"/>
                <a:gd name="T45" fmla="*/ 2948 h 3056"/>
                <a:gd name="T46" fmla="*/ 6 w 4088"/>
                <a:gd name="T47" fmla="*/ 2909 h 3056"/>
                <a:gd name="T48" fmla="*/ 0 w 4088"/>
                <a:gd name="T49" fmla="*/ 2865 h 3056"/>
                <a:gd name="T50" fmla="*/ 0 w 4088"/>
                <a:gd name="T51" fmla="*/ 190 h 3056"/>
                <a:gd name="T52" fmla="*/ 6 w 4088"/>
                <a:gd name="T53" fmla="*/ 147 h 3056"/>
                <a:gd name="T54" fmla="*/ 19 w 4088"/>
                <a:gd name="T55" fmla="*/ 107 h 3056"/>
                <a:gd name="T56" fmla="*/ 42 w 4088"/>
                <a:gd name="T57" fmla="*/ 71 h 3056"/>
                <a:gd name="T58" fmla="*/ 72 w 4088"/>
                <a:gd name="T59" fmla="*/ 41 h 3056"/>
                <a:gd name="T60" fmla="*/ 106 w 4088"/>
                <a:gd name="T61" fmla="*/ 19 h 3056"/>
                <a:gd name="T62" fmla="*/ 147 w 4088"/>
                <a:gd name="T63" fmla="*/ 6 h 3056"/>
                <a:gd name="T64" fmla="*/ 190 w 4088"/>
                <a:gd name="T65" fmla="*/ 0 h 3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88" h="3056">
                  <a:moveTo>
                    <a:pt x="190" y="0"/>
                  </a:moveTo>
                  <a:lnTo>
                    <a:pt x="3898" y="0"/>
                  </a:lnTo>
                  <a:lnTo>
                    <a:pt x="3943" y="6"/>
                  </a:lnTo>
                  <a:lnTo>
                    <a:pt x="3982" y="19"/>
                  </a:lnTo>
                  <a:lnTo>
                    <a:pt x="4018" y="41"/>
                  </a:lnTo>
                  <a:lnTo>
                    <a:pt x="4046" y="71"/>
                  </a:lnTo>
                  <a:lnTo>
                    <a:pt x="4069" y="107"/>
                  </a:lnTo>
                  <a:lnTo>
                    <a:pt x="4084" y="147"/>
                  </a:lnTo>
                  <a:lnTo>
                    <a:pt x="4088" y="190"/>
                  </a:lnTo>
                  <a:lnTo>
                    <a:pt x="4088" y="2865"/>
                  </a:lnTo>
                  <a:lnTo>
                    <a:pt x="4084" y="2909"/>
                  </a:lnTo>
                  <a:lnTo>
                    <a:pt x="4069" y="2948"/>
                  </a:lnTo>
                  <a:lnTo>
                    <a:pt x="4046" y="2984"/>
                  </a:lnTo>
                  <a:lnTo>
                    <a:pt x="4018" y="3014"/>
                  </a:lnTo>
                  <a:lnTo>
                    <a:pt x="3982" y="3037"/>
                  </a:lnTo>
                  <a:lnTo>
                    <a:pt x="3943" y="3050"/>
                  </a:lnTo>
                  <a:lnTo>
                    <a:pt x="3898" y="3056"/>
                  </a:lnTo>
                  <a:lnTo>
                    <a:pt x="190" y="3056"/>
                  </a:lnTo>
                  <a:lnTo>
                    <a:pt x="147" y="3050"/>
                  </a:lnTo>
                  <a:lnTo>
                    <a:pt x="106" y="3037"/>
                  </a:lnTo>
                  <a:lnTo>
                    <a:pt x="72" y="3014"/>
                  </a:lnTo>
                  <a:lnTo>
                    <a:pt x="42" y="2984"/>
                  </a:lnTo>
                  <a:lnTo>
                    <a:pt x="19" y="2948"/>
                  </a:lnTo>
                  <a:lnTo>
                    <a:pt x="6" y="2909"/>
                  </a:lnTo>
                  <a:lnTo>
                    <a:pt x="0" y="2865"/>
                  </a:lnTo>
                  <a:lnTo>
                    <a:pt x="0" y="190"/>
                  </a:lnTo>
                  <a:lnTo>
                    <a:pt x="6" y="147"/>
                  </a:lnTo>
                  <a:lnTo>
                    <a:pt x="19" y="107"/>
                  </a:lnTo>
                  <a:lnTo>
                    <a:pt x="42" y="71"/>
                  </a:lnTo>
                  <a:lnTo>
                    <a:pt x="72" y="41"/>
                  </a:lnTo>
                  <a:lnTo>
                    <a:pt x="106" y="19"/>
                  </a:lnTo>
                  <a:lnTo>
                    <a:pt x="147" y="6"/>
                  </a:lnTo>
                  <a:lnTo>
                    <a:pt x="190" y="0"/>
                  </a:lnTo>
                  <a:close/>
                </a:path>
              </a:pathLst>
            </a:custGeom>
            <a:solidFill>
              <a:schemeClr val="accent3"/>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77" name="Freeform 10">
              <a:extLst>
                <a:ext uri="{FF2B5EF4-FFF2-40B4-BE49-F238E27FC236}">
                  <a16:creationId xmlns="" xmlns:a16="http://schemas.microsoft.com/office/drawing/2014/main" id="{2ADEC833-D268-8B42-A955-982392A8C6C7}"/>
                </a:ext>
              </a:extLst>
            </p:cNvPr>
            <p:cNvSpPr>
              <a:spLocks/>
            </p:cNvSpPr>
            <p:nvPr/>
          </p:nvSpPr>
          <p:spPr bwMode="auto">
            <a:xfrm>
              <a:off x="9648826" y="4505326"/>
              <a:ext cx="38100" cy="38100"/>
            </a:xfrm>
            <a:custGeom>
              <a:avLst/>
              <a:gdLst>
                <a:gd name="T0" fmla="*/ 24 w 49"/>
                <a:gd name="T1" fmla="*/ 0 h 49"/>
                <a:gd name="T2" fmla="*/ 32 w 49"/>
                <a:gd name="T3" fmla="*/ 0 h 49"/>
                <a:gd name="T4" fmla="*/ 39 w 49"/>
                <a:gd name="T5" fmla="*/ 3 h 49"/>
                <a:gd name="T6" fmla="*/ 43 w 49"/>
                <a:gd name="T7" fmla="*/ 9 h 49"/>
                <a:gd name="T8" fmla="*/ 47 w 49"/>
                <a:gd name="T9" fmla="*/ 17 h 49"/>
                <a:gd name="T10" fmla="*/ 49 w 49"/>
                <a:gd name="T11" fmla="*/ 24 h 49"/>
                <a:gd name="T12" fmla="*/ 47 w 49"/>
                <a:gd name="T13" fmla="*/ 32 h 49"/>
                <a:gd name="T14" fmla="*/ 43 w 49"/>
                <a:gd name="T15" fmla="*/ 37 h 49"/>
                <a:gd name="T16" fmla="*/ 39 w 49"/>
                <a:gd name="T17" fmla="*/ 43 h 49"/>
                <a:gd name="T18" fmla="*/ 32 w 49"/>
                <a:gd name="T19" fmla="*/ 47 h 49"/>
                <a:gd name="T20" fmla="*/ 24 w 49"/>
                <a:gd name="T21" fmla="*/ 49 h 49"/>
                <a:gd name="T22" fmla="*/ 17 w 49"/>
                <a:gd name="T23" fmla="*/ 47 h 49"/>
                <a:gd name="T24" fmla="*/ 9 w 49"/>
                <a:gd name="T25" fmla="*/ 43 h 49"/>
                <a:gd name="T26" fmla="*/ 4 w 49"/>
                <a:gd name="T27" fmla="*/ 37 h 49"/>
                <a:gd name="T28" fmla="*/ 0 w 49"/>
                <a:gd name="T29" fmla="*/ 32 h 49"/>
                <a:gd name="T30" fmla="*/ 0 w 49"/>
                <a:gd name="T31" fmla="*/ 24 h 49"/>
                <a:gd name="T32" fmla="*/ 0 w 49"/>
                <a:gd name="T33" fmla="*/ 17 h 49"/>
                <a:gd name="T34" fmla="*/ 4 w 49"/>
                <a:gd name="T35" fmla="*/ 9 h 49"/>
                <a:gd name="T36" fmla="*/ 9 w 49"/>
                <a:gd name="T37" fmla="*/ 3 h 49"/>
                <a:gd name="T38" fmla="*/ 17 w 49"/>
                <a:gd name="T39" fmla="*/ 0 h 49"/>
                <a:gd name="T40" fmla="*/ 24 w 49"/>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9">
                  <a:moveTo>
                    <a:pt x="24" y="0"/>
                  </a:moveTo>
                  <a:lnTo>
                    <a:pt x="32" y="0"/>
                  </a:lnTo>
                  <a:lnTo>
                    <a:pt x="39" y="3"/>
                  </a:lnTo>
                  <a:lnTo>
                    <a:pt x="43" y="9"/>
                  </a:lnTo>
                  <a:lnTo>
                    <a:pt x="47" y="17"/>
                  </a:lnTo>
                  <a:lnTo>
                    <a:pt x="49" y="24"/>
                  </a:lnTo>
                  <a:lnTo>
                    <a:pt x="47" y="32"/>
                  </a:lnTo>
                  <a:lnTo>
                    <a:pt x="43" y="37"/>
                  </a:lnTo>
                  <a:lnTo>
                    <a:pt x="39" y="43"/>
                  </a:lnTo>
                  <a:lnTo>
                    <a:pt x="32" y="47"/>
                  </a:lnTo>
                  <a:lnTo>
                    <a:pt x="24" y="49"/>
                  </a:lnTo>
                  <a:lnTo>
                    <a:pt x="17" y="47"/>
                  </a:lnTo>
                  <a:lnTo>
                    <a:pt x="9" y="43"/>
                  </a:lnTo>
                  <a:lnTo>
                    <a:pt x="4" y="37"/>
                  </a:lnTo>
                  <a:lnTo>
                    <a:pt x="0" y="32"/>
                  </a:lnTo>
                  <a:lnTo>
                    <a:pt x="0" y="24"/>
                  </a:lnTo>
                  <a:lnTo>
                    <a:pt x="0" y="17"/>
                  </a:lnTo>
                  <a:lnTo>
                    <a:pt x="4" y="9"/>
                  </a:lnTo>
                  <a:lnTo>
                    <a:pt x="9" y="3"/>
                  </a:lnTo>
                  <a:lnTo>
                    <a:pt x="17" y="0"/>
                  </a:lnTo>
                  <a:lnTo>
                    <a:pt x="24"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78" name="Freeform 11">
              <a:extLst>
                <a:ext uri="{FF2B5EF4-FFF2-40B4-BE49-F238E27FC236}">
                  <a16:creationId xmlns="" xmlns:a16="http://schemas.microsoft.com/office/drawing/2014/main" id="{B29AA5E0-E8F8-F841-9FB6-B66EE7D3A908}"/>
                </a:ext>
              </a:extLst>
            </p:cNvPr>
            <p:cNvSpPr>
              <a:spLocks/>
            </p:cNvSpPr>
            <p:nvPr/>
          </p:nvSpPr>
          <p:spPr bwMode="auto">
            <a:xfrm>
              <a:off x="9572626" y="4505326"/>
              <a:ext cx="38100" cy="38100"/>
            </a:xfrm>
            <a:custGeom>
              <a:avLst/>
              <a:gdLst>
                <a:gd name="T0" fmla="*/ 24 w 49"/>
                <a:gd name="T1" fmla="*/ 0 h 49"/>
                <a:gd name="T2" fmla="*/ 32 w 49"/>
                <a:gd name="T3" fmla="*/ 0 h 49"/>
                <a:gd name="T4" fmla="*/ 38 w 49"/>
                <a:gd name="T5" fmla="*/ 3 h 49"/>
                <a:gd name="T6" fmla="*/ 43 w 49"/>
                <a:gd name="T7" fmla="*/ 9 h 49"/>
                <a:gd name="T8" fmla="*/ 47 w 49"/>
                <a:gd name="T9" fmla="*/ 17 h 49"/>
                <a:gd name="T10" fmla="*/ 49 w 49"/>
                <a:gd name="T11" fmla="*/ 24 h 49"/>
                <a:gd name="T12" fmla="*/ 47 w 49"/>
                <a:gd name="T13" fmla="*/ 32 h 49"/>
                <a:gd name="T14" fmla="*/ 43 w 49"/>
                <a:gd name="T15" fmla="*/ 37 h 49"/>
                <a:gd name="T16" fmla="*/ 38 w 49"/>
                <a:gd name="T17" fmla="*/ 43 h 49"/>
                <a:gd name="T18" fmla="*/ 32 w 49"/>
                <a:gd name="T19" fmla="*/ 47 h 49"/>
                <a:gd name="T20" fmla="*/ 24 w 49"/>
                <a:gd name="T21" fmla="*/ 49 h 49"/>
                <a:gd name="T22" fmla="*/ 17 w 49"/>
                <a:gd name="T23" fmla="*/ 47 h 49"/>
                <a:gd name="T24" fmla="*/ 9 w 49"/>
                <a:gd name="T25" fmla="*/ 43 h 49"/>
                <a:gd name="T26" fmla="*/ 4 w 49"/>
                <a:gd name="T27" fmla="*/ 37 h 49"/>
                <a:gd name="T28" fmla="*/ 0 w 49"/>
                <a:gd name="T29" fmla="*/ 32 h 49"/>
                <a:gd name="T30" fmla="*/ 0 w 49"/>
                <a:gd name="T31" fmla="*/ 24 h 49"/>
                <a:gd name="T32" fmla="*/ 0 w 49"/>
                <a:gd name="T33" fmla="*/ 17 h 49"/>
                <a:gd name="T34" fmla="*/ 4 w 49"/>
                <a:gd name="T35" fmla="*/ 9 h 49"/>
                <a:gd name="T36" fmla="*/ 9 w 49"/>
                <a:gd name="T37" fmla="*/ 3 h 49"/>
                <a:gd name="T38" fmla="*/ 17 w 49"/>
                <a:gd name="T39" fmla="*/ 0 h 49"/>
                <a:gd name="T40" fmla="*/ 24 w 49"/>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9">
                  <a:moveTo>
                    <a:pt x="24" y="0"/>
                  </a:moveTo>
                  <a:lnTo>
                    <a:pt x="32" y="0"/>
                  </a:lnTo>
                  <a:lnTo>
                    <a:pt x="38" y="3"/>
                  </a:lnTo>
                  <a:lnTo>
                    <a:pt x="43" y="9"/>
                  </a:lnTo>
                  <a:lnTo>
                    <a:pt x="47" y="17"/>
                  </a:lnTo>
                  <a:lnTo>
                    <a:pt x="49" y="24"/>
                  </a:lnTo>
                  <a:lnTo>
                    <a:pt x="47" y="32"/>
                  </a:lnTo>
                  <a:lnTo>
                    <a:pt x="43" y="37"/>
                  </a:lnTo>
                  <a:lnTo>
                    <a:pt x="38" y="43"/>
                  </a:lnTo>
                  <a:lnTo>
                    <a:pt x="32" y="47"/>
                  </a:lnTo>
                  <a:lnTo>
                    <a:pt x="24" y="49"/>
                  </a:lnTo>
                  <a:lnTo>
                    <a:pt x="17" y="47"/>
                  </a:lnTo>
                  <a:lnTo>
                    <a:pt x="9" y="43"/>
                  </a:lnTo>
                  <a:lnTo>
                    <a:pt x="4" y="37"/>
                  </a:lnTo>
                  <a:lnTo>
                    <a:pt x="0" y="32"/>
                  </a:lnTo>
                  <a:lnTo>
                    <a:pt x="0" y="24"/>
                  </a:lnTo>
                  <a:lnTo>
                    <a:pt x="0" y="17"/>
                  </a:lnTo>
                  <a:lnTo>
                    <a:pt x="4" y="9"/>
                  </a:lnTo>
                  <a:lnTo>
                    <a:pt x="9" y="3"/>
                  </a:lnTo>
                  <a:lnTo>
                    <a:pt x="17" y="0"/>
                  </a:lnTo>
                  <a:lnTo>
                    <a:pt x="24"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79" name="Freeform 12">
              <a:extLst>
                <a:ext uri="{FF2B5EF4-FFF2-40B4-BE49-F238E27FC236}">
                  <a16:creationId xmlns="" xmlns:a16="http://schemas.microsoft.com/office/drawing/2014/main" id="{3074F219-B88A-BD47-90B6-6AC62C835FB7}"/>
                </a:ext>
              </a:extLst>
            </p:cNvPr>
            <p:cNvSpPr>
              <a:spLocks/>
            </p:cNvSpPr>
            <p:nvPr/>
          </p:nvSpPr>
          <p:spPr bwMode="auto">
            <a:xfrm>
              <a:off x="9494838" y="4505326"/>
              <a:ext cx="39688" cy="38100"/>
            </a:xfrm>
            <a:custGeom>
              <a:avLst/>
              <a:gdLst>
                <a:gd name="T0" fmla="*/ 25 w 51"/>
                <a:gd name="T1" fmla="*/ 0 h 49"/>
                <a:gd name="T2" fmla="*/ 34 w 51"/>
                <a:gd name="T3" fmla="*/ 0 h 49"/>
                <a:gd name="T4" fmla="*/ 40 w 51"/>
                <a:gd name="T5" fmla="*/ 3 h 49"/>
                <a:gd name="T6" fmla="*/ 45 w 51"/>
                <a:gd name="T7" fmla="*/ 9 h 49"/>
                <a:gd name="T8" fmla="*/ 49 w 51"/>
                <a:gd name="T9" fmla="*/ 17 h 49"/>
                <a:gd name="T10" fmla="*/ 51 w 51"/>
                <a:gd name="T11" fmla="*/ 24 h 49"/>
                <a:gd name="T12" fmla="*/ 49 w 51"/>
                <a:gd name="T13" fmla="*/ 32 h 49"/>
                <a:gd name="T14" fmla="*/ 45 w 51"/>
                <a:gd name="T15" fmla="*/ 37 h 49"/>
                <a:gd name="T16" fmla="*/ 40 w 51"/>
                <a:gd name="T17" fmla="*/ 43 h 49"/>
                <a:gd name="T18" fmla="*/ 34 w 51"/>
                <a:gd name="T19" fmla="*/ 47 h 49"/>
                <a:gd name="T20" fmla="*/ 25 w 51"/>
                <a:gd name="T21" fmla="*/ 49 h 49"/>
                <a:gd name="T22" fmla="*/ 17 w 51"/>
                <a:gd name="T23" fmla="*/ 47 h 49"/>
                <a:gd name="T24" fmla="*/ 11 w 51"/>
                <a:gd name="T25" fmla="*/ 43 h 49"/>
                <a:gd name="T26" fmla="*/ 6 w 51"/>
                <a:gd name="T27" fmla="*/ 37 h 49"/>
                <a:gd name="T28" fmla="*/ 2 w 51"/>
                <a:gd name="T29" fmla="*/ 32 h 49"/>
                <a:gd name="T30" fmla="*/ 0 w 51"/>
                <a:gd name="T31" fmla="*/ 24 h 49"/>
                <a:gd name="T32" fmla="*/ 2 w 51"/>
                <a:gd name="T33" fmla="*/ 17 h 49"/>
                <a:gd name="T34" fmla="*/ 6 w 51"/>
                <a:gd name="T35" fmla="*/ 9 h 49"/>
                <a:gd name="T36" fmla="*/ 11 w 51"/>
                <a:gd name="T37" fmla="*/ 3 h 49"/>
                <a:gd name="T38" fmla="*/ 17 w 51"/>
                <a:gd name="T39" fmla="*/ 0 h 49"/>
                <a:gd name="T40" fmla="*/ 25 w 51"/>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49">
                  <a:moveTo>
                    <a:pt x="25" y="0"/>
                  </a:moveTo>
                  <a:lnTo>
                    <a:pt x="34" y="0"/>
                  </a:lnTo>
                  <a:lnTo>
                    <a:pt x="40" y="3"/>
                  </a:lnTo>
                  <a:lnTo>
                    <a:pt x="45" y="9"/>
                  </a:lnTo>
                  <a:lnTo>
                    <a:pt x="49" y="17"/>
                  </a:lnTo>
                  <a:lnTo>
                    <a:pt x="51" y="24"/>
                  </a:lnTo>
                  <a:lnTo>
                    <a:pt x="49" y="32"/>
                  </a:lnTo>
                  <a:lnTo>
                    <a:pt x="45" y="37"/>
                  </a:lnTo>
                  <a:lnTo>
                    <a:pt x="40" y="43"/>
                  </a:lnTo>
                  <a:lnTo>
                    <a:pt x="34" y="47"/>
                  </a:lnTo>
                  <a:lnTo>
                    <a:pt x="25" y="49"/>
                  </a:lnTo>
                  <a:lnTo>
                    <a:pt x="17" y="47"/>
                  </a:lnTo>
                  <a:lnTo>
                    <a:pt x="11" y="43"/>
                  </a:lnTo>
                  <a:lnTo>
                    <a:pt x="6" y="37"/>
                  </a:lnTo>
                  <a:lnTo>
                    <a:pt x="2" y="32"/>
                  </a:lnTo>
                  <a:lnTo>
                    <a:pt x="0" y="24"/>
                  </a:lnTo>
                  <a:lnTo>
                    <a:pt x="2" y="17"/>
                  </a:lnTo>
                  <a:lnTo>
                    <a:pt x="6" y="9"/>
                  </a:lnTo>
                  <a:lnTo>
                    <a:pt x="11" y="3"/>
                  </a:lnTo>
                  <a:lnTo>
                    <a:pt x="17" y="0"/>
                  </a:lnTo>
                  <a:lnTo>
                    <a:pt x="25"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80" name="Freeform 13">
              <a:extLst>
                <a:ext uri="{FF2B5EF4-FFF2-40B4-BE49-F238E27FC236}">
                  <a16:creationId xmlns="" xmlns:a16="http://schemas.microsoft.com/office/drawing/2014/main" id="{D2ACB594-443E-5C4F-B516-2B313C7CB85F}"/>
                </a:ext>
              </a:extLst>
            </p:cNvPr>
            <p:cNvSpPr>
              <a:spLocks/>
            </p:cNvSpPr>
            <p:nvPr/>
          </p:nvSpPr>
          <p:spPr bwMode="auto">
            <a:xfrm>
              <a:off x="6351588" y="4894263"/>
              <a:ext cx="3754438" cy="158750"/>
            </a:xfrm>
            <a:custGeom>
              <a:avLst/>
              <a:gdLst>
                <a:gd name="T0" fmla="*/ 100 w 4728"/>
                <a:gd name="T1" fmla="*/ 0 h 202"/>
                <a:gd name="T2" fmla="*/ 4627 w 4728"/>
                <a:gd name="T3" fmla="*/ 0 h 202"/>
                <a:gd name="T4" fmla="*/ 4659 w 4728"/>
                <a:gd name="T5" fmla="*/ 6 h 202"/>
                <a:gd name="T6" fmla="*/ 4687 w 4728"/>
                <a:gd name="T7" fmla="*/ 19 h 202"/>
                <a:gd name="T8" fmla="*/ 4707 w 4728"/>
                <a:gd name="T9" fmla="*/ 41 h 202"/>
                <a:gd name="T10" fmla="*/ 4722 w 4728"/>
                <a:gd name="T11" fmla="*/ 70 h 202"/>
                <a:gd name="T12" fmla="*/ 4728 w 4728"/>
                <a:gd name="T13" fmla="*/ 102 h 202"/>
                <a:gd name="T14" fmla="*/ 4722 w 4728"/>
                <a:gd name="T15" fmla="*/ 132 h 202"/>
                <a:gd name="T16" fmla="*/ 4707 w 4728"/>
                <a:gd name="T17" fmla="*/ 160 h 202"/>
                <a:gd name="T18" fmla="*/ 4687 w 4728"/>
                <a:gd name="T19" fmla="*/ 183 h 202"/>
                <a:gd name="T20" fmla="*/ 4659 w 4728"/>
                <a:gd name="T21" fmla="*/ 196 h 202"/>
                <a:gd name="T22" fmla="*/ 4627 w 4728"/>
                <a:gd name="T23" fmla="*/ 202 h 202"/>
                <a:gd name="T24" fmla="*/ 100 w 4728"/>
                <a:gd name="T25" fmla="*/ 202 h 202"/>
                <a:gd name="T26" fmla="*/ 68 w 4728"/>
                <a:gd name="T27" fmla="*/ 196 h 202"/>
                <a:gd name="T28" fmla="*/ 41 w 4728"/>
                <a:gd name="T29" fmla="*/ 183 h 202"/>
                <a:gd name="T30" fmla="*/ 19 w 4728"/>
                <a:gd name="T31" fmla="*/ 160 h 202"/>
                <a:gd name="T32" fmla="*/ 4 w 4728"/>
                <a:gd name="T33" fmla="*/ 132 h 202"/>
                <a:gd name="T34" fmla="*/ 0 w 4728"/>
                <a:gd name="T35" fmla="*/ 102 h 202"/>
                <a:gd name="T36" fmla="*/ 4 w 4728"/>
                <a:gd name="T37" fmla="*/ 70 h 202"/>
                <a:gd name="T38" fmla="*/ 19 w 4728"/>
                <a:gd name="T39" fmla="*/ 41 h 202"/>
                <a:gd name="T40" fmla="*/ 41 w 4728"/>
                <a:gd name="T41" fmla="*/ 19 h 202"/>
                <a:gd name="T42" fmla="*/ 68 w 4728"/>
                <a:gd name="T43" fmla="*/ 6 h 202"/>
                <a:gd name="T44" fmla="*/ 100 w 4728"/>
                <a:gd name="T4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28" h="202">
                  <a:moveTo>
                    <a:pt x="100" y="0"/>
                  </a:moveTo>
                  <a:lnTo>
                    <a:pt x="4627" y="0"/>
                  </a:lnTo>
                  <a:lnTo>
                    <a:pt x="4659" y="6"/>
                  </a:lnTo>
                  <a:lnTo>
                    <a:pt x="4687" y="19"/>
                  </a:lnTo>
                  <a:lnTo>
                    <a:pt x="4707" y="41"/>
                  </a:lnTo>
                  <a:lnTo>
                    <a:pt x="4722" y="70"/>
                  </a:lnTo>
                  <a:lnTo>
                    <a:pt x="4728" y="102"/>
                  </a:lnTo>
                  <a:lnTo>
                    <a:pt x="4722" y="132"/>
                  </a:lnTo>
                  <a:lnTo>
                    <a:pt x="4707" y="160"/>
                  </a:lnTo>
                  <a:lnTo>
                    <a:pt x="4687" y="183"/>
                  </a:lnTo>
                  <a:lnTo>
                    <a:pt x="4659" y="196"/>
                  </a:lnTo>
                  <a:lnTo>
                    <a:pt x="4627" y="202"/>
                  </a:lnTo>
                  <a:lnTo>
                    <a:pt x="100" y="202"/>
                  </a:lnTo>
                  <a:lnTo>
                    <a:pt x="68" y="196"/>
                  </a:lnTo>
                  <a:lnTo>
                    <a:pt x="41" y="183"/>
                  </a:lnTo>
                  <a:lnTo>
                    <a:pt x="19" y="160"/>
                  </a:lnTo>
                  <a:lnTo>
                    <a:pt x="4" y="132"/>
                  </a:lnTo>
                  <a:lnTo>
                    <a:pt x="0" y="102"/>
                  </a:lnTo>
                  <a:lnTo>
                    <a:pt x="4" y="70"/>
                  </a:lnTo>
                  <a:lnTo>
                    <a:pt x="19" y="41"/>
                  </a:lnTo>
                  <a:lnTo>
                    <a:pt x="41" y="19"/>
                  </a:lnTo>
                  <a:lnTo>
                    <a:pt x="68" y="6"/>
                  </a:lnTo>
                  <a:lnTo>
                    <a:pt x="100" y="0"/>
                  </a:lnTo>
                  <a:close/>
                </a:path>
              </a:pathLst>
            </a:custGeom>
            <a:solidFill>
              <a:schemeClr val="accent2"/>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81" name="Freeform 14">
              <a:extLst>
                <a:ext uri="{FF2B5EF4-FFF2-40B4-BE49-F238E27FC236}">
                  <a16:creationId xmlns="" xmlns:a16="http://schemas.microsoft.com/office/drawing/2014/main" id="{394536A9-7939-AB4F-933B-E42BC880D926}"/>
                </a:ext>
              </a:extLst>
            </p:cNvPr>
            <p:cNvSpPr>
              <a:spLocks/>
            </p:cNvSpPr>
            <p:nvPr/>
          </p:nvSpPr>
          <p:spPr bwMode="auto">
            <a:xfrm>
              <a:off x="6351588" y="4973638"/>
              <a:ext cx="3754438" cy="79375"/>
            </a:xfrm>
            <a:custGeom>
              <a:avLst/>
              <a:gdLst>
                <a:gd name="T0" fmla="*/ 0 w 4728"/>
                <a:gd name="T1" fmla="*/ 0 h 100"/>
                <a:gd name="T2" fmla="*/ 4728 w 4728"/>
                <a:gd name="T3" fmla="*/ 0 h 100"/>
                <a:gd name="T4" fmla="*/ 4722 w 4728"/>
                <a:gd name="T5" fmla="*/ 30 h 100"/>
                <a:gd name="T6" fmla="*/ 4707 w 4728"/>
                <a:gd name="T7" fmla="*/ 58 h 100"/>
                <a:gd name="T8" fmla="*/ 4687 w 4728"/>
                <a:gd name="T9" fmla="*/ 81 h 100"/>
                <a:gd name="T10" fmla="*/ 4659 w 4728"/>
                <a:gd name="T11" fmla="*/ 94 h 100"/>
                <a:gd name="T12" fmla="*/ 4627 w 4728"/>
                <a:gd name="T13" fmla="*/ 100 h 100"/>
                <a:gd name="T14" fmla="*/ 100 w 4728"/>
                <a:gd name="T15" fmla="*/ 100 h 100"/>
                <a:gd name="T16" fmla="*/ 68 w 4728"/>
                <a:gd name="T17" fmla="*/ 94 h 100"/>
                <a:gd name="T18" fmla="*/ 41 w 4728"/>
                <a:gd name="T19" fmla="*/ 81 h 100"/>
                <a:gd name="T20" fmla="*/ 19 w 4728"/>
                <a:gd name="T21" fmla="*/ 58 h 100"/>
                <a:gd name="T22" fmla="*/ 4 w 4728"/>
                <a:gd name="T23" fmla="*/ 30 h 100"/>
                <a:gd name="T24" fmla="*/ 0 w 4728"/>
                <a:gd name="T2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28" h="100">
                  <a:moveTo>
                    <a:pt x="0" y="0"/>
                  </a:moveTo>
                  <a:lnTo>
                    <a:pt x="4728" y="0"/>
                  </a:lnTo>
                  <a:lnTo>
                    <a:pt x="4722" y="30"/>
                  </a:lnTo>
                  <a:lnTo>
                    <a:pt x="4707" y="58"/>
                  </a:lnTo>
                  <a:lnTo>
                    <a:pt x="4687" y="81"/>
                  </a:lnTo>
                  <a:lnTo>
                    <a:pt x="4659" y="94"/>
                  </a:lnTo>
                  <a:lnTo>
                    <a:pt x="4627" y="100"/>
                  </a:lnTo>
                  <a:lnTo>
                    <a:pt x="100" y="100"/>
                  </a:lnTo>
                  <a:lnTo>
                    <a:pt x="68" y="94"/>
                  </a:lnTo>
                  <a:lnTo>
                    <a:pt x="41" y="81"/>
                  </a:lnTo>
                  <a:lnTo>
                    <a:pt x="19" y="58"/>
                  </a:lnTo>
                  <a:lnTo>
                    <a:pt x="4" y="30"/>
                  </a:lnTo>
                  <a:lnTo>
                    <a:pt x="0" y="0"/>
                  </a:lnTo>
                  <a:close/>
                </a:path>
              </a:pathLst>
            </a:custGeom>
            <a:solidFill>
              <a:schemeClr val="accent3"/>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82" name="Rectangle 15">
              <a:extLst>
                <a:ext uri="{FF2B5EF4-FFF2-40B4-BE49-F238E27FC236}">
                  <a16:creationId xmlns="" xmlns:a16="http://schemas.microsoft.com/office/drawing/2014/main" id="{582E2AA5-69D3-BF49-911D-DF87B8E1A0EE}"/>
                </a:ext>
              </a:extLst>
            </p:cNvPr>
            <p:cNvSpPr>
              <a:spLocks noChangeArrowheads="1"/>
            </p:cNvSpPr>
            <p:nvPr/>
          </p:nvSpPr>
          <p:spPr bwMode="auto">
            <a:xfrm>
              <a:off x="6705601" y="2320926"/>
              <a:ext cx="3044825" cy="2066925"/>
            </a:xfrm>
            <a:prstGeom prst="rect">
              <a:avLst/>
            </a:prstGeom>
            <a:solidFill>
              <a:schemeClr val="bg1"/>
            </a:solidFill>
            <a:ln w="0">
              <a:noFill/>
              <a:prstDash val="solid"/>
              <a:miter lim="800000"/>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83" name="Freeform 16">
              <a:extLst>
                <a:ext uri="{FF2B5EF4-FFF2-40B4-BE49-F238E27FC236}">
                  <a16:creationId xmlns="" xmlns:a16="http://schemas.microsoft.com/office/drawing/2014/main" id="{2F291B10-05BF-AA40-BF19-C747A968397C}"/>
                </a:ext>
              </a:extLst>
            </p:cNvPr>
            <p:cNvSpPr>
              <a:spLocks noEditPoints="1"/>
            </p:cNvSpPr>
            <p:nvPr/>
          </p:nvSpPr>
          <p:spPr bwMode="auto">
            <a:xfrm>
              <a:off x="7470776" y="2516188"/>
              <a:ext cx="1458913" cy="1462088"/>
            </a:xfrm>
            <a:custGeom>
              <a:avLst/>
              <a:gdLst>
                <a:gd name="T0" fmla="*/ 844 w 1839"/>
                <a:gd name="T1" fmla="*/ 340 h 1843"/>
                <a:gd name="T2" fmla="*/ 701 w 1839"/>
                <a:gd name="T3" fmla="*/ 376 h 1843"/>
                <a:gd name="T4" fmla="*/ 573 w 1839"/>
                <a:gd name="T5" fmla="*/ 448 h 1843"/>
                <a:gd name="T6" fmla="*/ 466 w 1839"/>
                <a:gd name="T7" fmla="*/ 549 h 1843"/>
                <a:gd name="T8" fmla="*/ 385 w 1839"/>
                <a:gd name="T9" fmla="*/ 677 h 1843"/>
                <a:gd name="T10" fmla="*/ 342 w 1839"/>
                <a:gd name="T11" fmla="*/ 822 h 1843"/>
                <a:gd name="T12" fmla="*/ 335 w 1839"/>
                <a:gd name="T13" fmla="*/ 965 h 1843"/>
                <a:gd name="T14" fmla="*/ 361 w 1839"/>
                <a:gd name="T15" fmla="*/ 1103 h 1843"/>
                <a:gd name="T16" fmla="*/ 419 w 1839"/>
                <a:gd name="T17" fmla="*/ 1227 h 1843"/>
                <a:gd name="T18" fmla="*/ 506 w 1839"/>
                <a:gd name="T19" fmla="*/ 1336 h 1843"/>
                <a:gd name="T20" fmla="*/ 617 w 1839"/>
                <a:gd name="T21" fmla="*/ 1423 h 1843"/>
                <a:gd name="T22" fmla="*/ 748 w 1839"/>
                <a:gd name="T23" fmla="*/ 1483 h 1843"/>
                <a:gd name="T24" fmla="*/ 919 w 1839"/>
                <a:gd name="T25" fmla="*/ 1508 h 1843"/>
                <a:gd name="T26" fmla="*/ 1066 w 1839"/>
                <a:gd name="T27" fmla="*/ 1489 h 1843"/>
                <a:gd name="T28" fmla="*/ 1203 w 1839"/>
                <a:gd name="T29" fmla="*/ 1434 h 1843"/>
                <a:gd name="T30" fmla="*/ 1322 w 1839"/>
                <a:gd name="T31" fmla="*/ 1348 h 1843"/>
                <a:gd name="T32" fmla="*/ 1416 w 1839"/>
                <a:gd name="T33" fmla="*/ 1233 h 1843"/>
                <a:gd name="T34" fmla="*/ 1480 w 1839"/>
                <a:gd name="T35" fmla="*/ 1092 h 1843"/>
                <a:gd name="T36" fmla="*/ 1504 w 1839"/>
                <a:gd name="T37" fmla="*/ 949 h 1843"/>
                <a:gd name="T38" fmla="*/ 1495 w 1839"/>
                <a:gd name="T39" fmla="*/ 809 h 1843"/>
                <a:gd name="T40" fmla="*/ 1451 w 1839"/>
                <a:gd name="T41" fmla="*/ 676 h 1843"/>
                <a:gd name="T42" fmla="*/ 1380 w 1839"/>
                <a:gd name="T43" fmla="*/ 559 h 1843"/>
                <a:gd name="T44" fmla="*/ 1280 w 1839"/>
                <a:gd name="T45" fmla="*/ 459 h 1843"/>
                <a:gd name="T46" fmla="*/ 1158 w 1839"/>
                <a:gd name="T47" fmla="*/ 386 h 1843"/>
                <a:gd name="T48" fmla="*/ 1004 w 1839"/>
                <a:gd name="T49" fmla="*/ 340 h 1843"/>
                <a:gd name="T50" fmla="*/ 1047 w 1839"/>
                <a:gd name="T51" fmla="*/ 0 h 1843"/>
                <a:gd name="T52" fmla="*/ 1284 w 1839"/>
                <a:gd name="T53" fmla="*/ 216 h 1843"/>
                <a:gd name="T54" fmla="*/ 1423 w 1839"/>
                <a:gd name="T55" fmla="*/ 308 h 1843"/>
                <a:gd name="T56" fmla="*/ 1540 w 1839"/>
                <a:gd name="T57" fmla="*/ 425 h 1843"/>
                <a:gd name="T58" fmla="*/ 1797 w 1839"/>
                <a:gd name="T59" fmla="*/ 617 h 1843"/>
                <a:gd name="T60" fmla="*/ 1696 w 1839"/>
                <a:gd name="T61" fmla="*/ 760 h 1843"/>
                <a:gd name="T62" fmla="*/ 1713 w 1839"/>
                <a:gd name="T63" fmla="*/ 926 h 1843"/>
                <a:gd name="T64" fmla="*/ 1839 w 1839"/>
                <a:gd name="T65" fmla="*/ 1050 h 1843"/>
                <a:gd name="T66" fmla="*/ 1622 w 1839"/>
                <a:gd name="T67" fmla="*/ 1287 h 1843"/>
                <a:gd name="T68" fmla="*/ 1530 w 1839"/>
                <a:gd name="T69" fmla="*/ 1427 h 1843"/>
                <a:gd name="T70" fmla="*/ 1414 w 1839"/>
                <a:gd name="T71" fmla="*/ 1542 h 1843"/>
                <a:gd name="T72" fmla="*/ 1224 w 1839"/>
                <a:gd name="T73" fmla="*/ 1800 h 1843"/>
                <a:gd name="T74" fmla="*/ 1079 w 1839"/>
                <a:gd name="T75" fmla="*/ 1700 h 1843"/>
                <a:gd name="T76" fmla="*/ 919 w 1839"/>
                <a:gd name="T77" fmla="*/ 1717 h 1843"/>
                <a:gd name="T78" fmla="*/ 791 w 1839"/>
                <a:gd name="T79" fmla="*/ 1843 h 1843"/>
                <a:gd name="T80" fmla="*/ 553 w 1839"/>
                <a:gd name="T81" fmla="*/ 1626 h 1843"/>
                <a:gd name="T82" fmla="*/ 414 w 1839"/>
                <a:gd name="T83" fmla="*/ 1534 h 1843"/>
                <a:gd name="T84" fmla="*/ 299 w 1839"/>
                <a:gd name="T85" fmla="*/ 1417 h 1843"/>
                <a:gd name="T86" fmla="*/ 41 w 1839"/>
                <a:gd name="T87" fmla="*/ 1225 h 1843"/>
                <a:gd name="T88" fmla="*/ 141 w 1839"/>
                <a:gd name="T89" fmla="*/ 1082 h 1843"/>
                <a:gd name="T90" fmla="*/ 126 w 1839"/>
                <a:gd name="T91" fmla="*/ 917 h 1843"/>
                <a:gd name="T92" fmla="*/ 0 w 1839"/>
                <a:gd name="T93" fmla="*/ 794 h 1843"/>
                <a:gd name="T94" fmla="*/ 214 w 1839"/>
                <a:gd name="T95" fmla="*/ 555 h 1843"/>
                <a:gd name="T96" fmla="*/ 306 w 1839"/>
                <a:gd name="T97" fmla="*/ 416 h 1843"/>
                <a:gd name="T98" fmla="*/ 423 w 1839"/>
                <a:gd name="T99" fmla="*/ 301 h 1843"/>
                <a:gd name="T100" fmla="*/ 615 w 1839"/>
                <a:gd name="T101" fmla="*/ 43 h 1843"/>
                <a:gd name="T102" fmla="*/ 758 w 1839"/>
                <a:gd name="T103" fmla="*/ 145 h 1843"/>
                <a:gd name="T104" fmla="*/ 919 w 1839"/>
                <a:gd name="T105" fmla="*/ 128 h 1843"/>
                <a:gd name="T106" fmla="*/ 1047 w 1839"/>
                <a:gd name="T107" fmla="*/ 0 h 1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39" h="1843">
                  <a:moveTo>
                    <a:pt x="919" y="335"/>
                  </a:moveTo>
                  <a:lnTo>
                    <a:pt x="844" y="340"/>
                  </a:lnTo>
                  <a:lnTo>
                    <a:pt x="771" y="354"/>
                  </a:lnTo>
                  <a:lnTo>
                    <a:pt x="701" y="376"/>
                  </a:lnTo>
                  <a:lnTo>
                    <a:pt x="635" y="408"/>
                  </a:lnTo>
                  <a:lnTo>
                    <a:pt x="573" y="448"/>
                  </a:lnTo>
                  <a:lnTo>
                    <a:pt x="517" y="495"/>
                  </a:lnTo>
                  <a:lnTo>
                    <a:pt x="466" y="549"/>
                  </a:lnTo>
                  <a:lnTo>
                    <a:pt x="423" y="610"/>
                  </a:lnTo>
                  <a:lnTo>
                    <a:pt x="385" y="677"/>
                  </a:lnTo>
                  <a:lnTo>
                    <a:pt x="359" y="751"/>
                  </a:lnTo>
                  <a:lnTo>
                    <a:pt x="342" y="822"/>
                  </a:lnTo>
                  <a:lnTo>
                    <a:pt x="333" y="894"/>
                  </a:lnTo>
                  <a:lnTo>
                    <a:pt x="335" y="965"/>
                  </a:lnTo>
                  <a:lnTo>
                    <a:pt x="344" y="1035"/>
                  </a:lnTo>
                  <a:lnTo>
                    <a:pt x="361" y="1103"/>
                  </a:lnTo>
                  <a:lnTo>
                    <a:pt x="387" y="1167"/>
                  </a:lnTo>
                  <a:lnTo>
                    <a:pt x="419" y="1227"/>
                  </a:lnTo>
                  <a:lnTo>
                    <a:pt x="459" y="1286"/>
                  </a:lnTo>
                  <a:lnTo>
                    <a:pt x="506" y="1336"/>
                  </a:lnTo>
                  <a:lnTo>
                    <a:pt x="558" y="1383"/>
                  </a:lnTo>
                  <a:lnTo>
                    <a:pt x="617" y="1423"/>
                  </a:lnTo>
                  <a:lnTo>
                    <a:pt x="681" y="1457"/>
                  </a:lnTo>
                  <a:lnTo>
                    <a:pt x="748" y="1483"/>
                  </a:lnTo>
                  <a:lnTo>
                    <a:pt x="835" y="1502"/>
                  </a:lnTo>
                  <a:lnTo>
                    <a:pt x="919" y="1508"/>
                  </a:lnTo>
                  <a:lnTo>
                    <a:pt x="995" y="1504"/>
                  </a:lnTo>
                  <a:lnTo>
                    <a:pt x="1066" y="1489"/>
                  </a:lnTo>
                  <a:lnTo>
                    <a:pt x="1136" y="1466"/>
                  </a:lnTo>
                  <a:lnTo>
                    <a:pt x="1203" y="1434"/>
                  </a:lnTo>
                  <a:lnTo>
                    <a:pt x="1265" y="1395"/>
                  </a:lnTo>
                  <a:lnTo>
                    <a:pt x="1322" y="1348"/>
                  </a:lnTo>
                  <a:lnTo>
                    <a:pt x="1372" y="1293"/>
                  </a:lnTo>
                  <a:lnTo>
                    <a:pt x="1416" y="1233"/>
                  </a:lnTo>
                  <a:lnTo>
                    <a:pt x="1451" y="1165"/>
                  </a:lnTo>
                  <a:lnTo>
                    <a:pt x="1480" y="1092"/>
                  </a:lnTo>
                  <a:lnTo>
                    <a:pt x="1496" y="1020"/>
                  </a:lnTo>
                  <a:lnTo>
                    <a:pt x="1504" y="949"/>
                  </a:lnTo>
                  <a:lnTo>
                    <a:pt x="1504" y="877"/>
                  </a:lnTo>
                  <a:lnTo>
                    <a:pt x="1495" y="809"/>
                  </a:lnTo>
                  <a:lnTo>
                    <a:pt x="1476" y="741"/>
                  </a:lnTo>
                  <a:lnTo>
                    <a:pt x="1451" y="676"/>
                  </a:lnTo>
                  <a:lnTo>
                    <a:pt x="1419" y="615"/>
                  </a:lnTo>
                  <a:lnTo>
                    <a:pt x="1380" y="559"/>
                  </a:lnTo>
                  <a:lnTo>
                    <a:pt x="1333" y="506"/>
                  </a:lnTo>
                  <a:lnTo>
                    <a:pt x="1280" y="459"/>
                  </a:lnTo>
                  <a:lnTo>
                    <a:pt x="1222" y="420"/>
                  </a:lnTo>
                  <a:lnTo>
                    <a:pt x="1158" y="386"/>
                  </a:lnTo>
                  <a:lnTo>
                    <a:pt x="1089" y="361"/>
                  </a:lnTo>
                  <a:lnTo>
                    <a:pt x="1004" y="340"/>
                  </a:lnTo>
                  <a:lnTo>
                    <a:pt x="919" y="335"/>
                  </a:lnTo>
                  <a:close/>
                  <a:moveTo>
                    <a:pt x="1047" y="0"/>
                  </a:moveTo>
                  <a:lnTo>
                    <a:pt x="1324" y="84"/>
                  </a:lnTo>
                  <a:lnTo>
                    <a:pt x="1284" y="216"/>
                  </a:lnTo>
                  <a:lnTo>
                    <a:pt x="1357" y="259"/>
                  </a:lnTo>
                  <a:lnTo>
                    <a:pt x="1423" y="308"/>
                  </a:lnTo>
                  <a:lnTo>
                    <a:pt x="1485" y="365"/>
                  </a:lnTo>
                  <a:lnTo>
                    <a:pt x="1540" y="425"/>
                  </a:lnTo>
                  <a:lnTo>
                    <a:pt x="1660" y="361"/>
                  </a:lnTo>
                  <a:lnTo>
                    <a:pt x="1797" y="617"/>
                  </a:lnTo>
                  <a:lnTo>
                    <a:pt x="1675" y="681"/>
                  </a:lnTo>
                  <a:lnTo>
                    <a:pt x="1696" y="760"/>
                  </a:lnTo>
                  <a:lnTo>
                    <a:pt x="1709" y="843"/>
                  </a:lnTo>
                  <a:lnTo>
                    <a:pt x="1713" y="926"/>
                  </a:lnTo>
                  <a:lnTo>
                    <a:pt x="1707" y="1011"/>
                  </a:lnTo>
                  <a:lnTo>
                    <a:pt x="1839" y="1050"/>
                  </a:lnTo>
                  <a:lnTo>
                    <a:pt x="1754" y="1327"/>
                  </a:lnTo>
                  <a:lnTo>
                    <a:pt x="1622" y="1287"/>
                  </a:lnTo>
                  <a:lnTo>
                    <a:pt x="1581" y="1361"/>
                  </a:lnTo>
                  <a:lnTo>
                    <a:pt x="1530" y="1427"/>
                  </a:lnTo>
                  <a:lnTo>
                    <a:pt x="1476" y="1489"/>
                  </a:lnTo>
                  <a:lnTo>
                    <a:pt x="1414" y="1542"/>
                  </a:lnTo>
                  <a:lnTo>
                    <a:pt x="1480" y="1664"/>
                  </a:lnTo>
                  <a:lnTo>
                    <a:pt x="1224" y="1800"/>
                  </a:lnTo>
                  <a:lnTo>
                    <a:pt x="1158" y="1679"/>
                  </a:lnTo>
                  <a:lnTo>
                    <a:pt x="1079" y="1700"/>
                  </a:lnTo>
                  <a:lnTo>
                    <a:pt x="1000" y="1713"/>
                  </a:lnTo>
                  <a:lnTo>
                    <a:pt x="919" y="1717"/>
                  </a:lnTo>
                  <a:lnTo>
                    <a:pt x="831" y="1711"/>
                  </a:lnTo>
                  <a:lnTo>
                    <a:pt x="791" y="1843"/>
                  </a:lnTo>
                  <a:lnTo>
                    <a:pt x="513" y="1758"/>
                  </a:lnTo>
                  <a:lnTo>
                    <a:pt x="553" y="1626"/>
                  </a:lnTo>
                  <a:lnTo>
                    <a:pt x="481" y="1585"/>
                  </a:lnTo>
                  <a:lnTo>
                    <a:pt x="414" y="1534"/>
                  </a:lnTo>
                  <a:lnTo>
                    <a:pt x="353" y="1479"/>
                  </a:lnTo>
                  <a:lnTo>
                    <a:pt x="299" y="1417"/>
                  </a:lnTo>
                  <a:lnTo>
                    <a:pt x="179" y="1481"/>
                  </a:lnTo>
                  <a:lnTo>
                    <a:pt x="41" y="1225"/>
                  </a:lnTo>
                  <a:lnTo>
                    <a:pt x="164" y="1161"/>
                  </a:lnTo>
                  <a:lnTo>
                    <a:pt x="141" y="1082"/>
                  </a:lnTo>
                  <a:lnTo>
                    <a:pt x="130" y="1001"/>
                  </a:lnTo>
                  <a:lnTo>
                    <a:pt x="126" y="917"/>
                  </a:lnTo>
                  <a:lnTo>
                    <a:pt x="130" y="834"/>
                  </a:lnTo>
                  <a:lnTo>
                    <a:pt x="0" y="794"/>
                  </a:lnTo>
                  <a:lnTo>
                    <a:pt x="83" y="516"/>
                  </a:lnTo>
                  <a:lnTo>
                    <a:pt x="214" y="555"/>
                  </a:lnTo>
                  <a:lnTo>
                    <a:pt x="258" y="484"/>
                  </a:lnTo>
                  <a:lnTo>
                    <a:pt x="306" y="416"/>
                  </a:lnTo>
                  <a:lnTo>
                    <a:pt x="363" y="355"/>
                  </a:lnTo>
                  <a:lnTo>
                    <a:pt x="423" y="301"/>
                  </a:lnTo>
                  <a:lnTo>
                    <a:pt x="359" y="180"/>
                  </a:lnTo>
                  <a:lnTo>
                    <a:pt x="615" y="43"/>
                  </a:lnTo>
                  <a:lnTo>
                    <a:pt x="679" y="163"/>
                  </a:lnTo>
                  <a:lnTo>
                    <a:pt x="758" y="145"/>
                  </a:lnTo>
                  <a:lnTo>
                    <a:pt x="837" y="131"/>
                  </a:lnTo>
                  <a:lnTo>
                    <a:pt x="919" y="128"/>
                  </a:lnTo>
                  <a:lnTo>
                    <a:pt x="1008" y="131"/>
                  </a:lnTo>
                  <a:lnTo>
                    <a:pt x="1047" y="0"/>
                  </a:lnTo>
                  <a:close/>
                </a:path>
              </a:pathLst>
            </a:custGeom>
            <a:solidFill>
              <a:schemeClr val="accent2"/>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84" name="Freeform 17">
              <a:extLst>
                <a:ext uri="{FF2B5EF4-FFF2-40B4-BE49-F238E27FC236}">
                  <a16:creationId xmlns="" xmlns:a16="http://schemas.microsoft.com/office/drawing/2014/main" id="{3A5822F2-7AB6-7247-98B0-5FC2D957735D}"/>
                </a:ext>
              </a:extLst>
            </p:cNvPr>
            <p:cNvSpPr>
              <a:spLocks/>
            </p:cNvSpPr>
            <p:nvPr/>
          </p:nvSpPr>
          <p:spPr bwMode="auto">
            <a:xfrm>
              <a:off x="5965826" y="1566863"/>
              <a:ext cx="2724150" cy="2174875"/>
            </a:xfrm>
            <a:custGeom>
              <a:avLst/>
              <a:gdLst>
                <a:gd name="T0" fmla="*/ 675 w 3433"/>
                <a:gd name="T1" fmla="*/ 2 h 2739"/>
                <a:gd name="T2" fmla="*/ 831 w 3433"/>
                <a:gd name="T3" fmla="*/ 34 h 2739"/>
                <a:gd name="T4" fmla="*/ 978 w 3433"/>
                <a:gd name="T5" fmla="*/ 109 h 2739"/>
                <a:gd name="T6" fmla="*/ 1088 w 3433"/>
                <a:gd name="T7" fmla="*/ 205 h 2739"/>
                <a:gd name="T8" fmla="*/ 1173 w 3433"/>
                <a:gd name="T9" fmla="*/ 322 h 2739"/>
                <a:gd name="T10" fmla="*/ 1226 w 3433"/>
                <a:gd name="T11" fmla="*/ 454 h 2739"/>
                <a:gd name="T12" fmla="*/ 1250 w 3433"/>
                <a:gd name="T13" fmla="*/ 591 h 2739"/>
                <a:gd name="T14" fmla="*/ 1241 w 3433"/>
                <a:gd name="T15" fmla="*/ 733 h 2739"/>
                <a:gd name="T16" fmla="*/ 2551 w 3433"/>
                <a:gd name="T17" fmla="*/ 1542 h 2739"/>
                <a:gd name="T18" fmla="*/ 2702 w 3433"/>
                <a:gd name="T19" fmla="*/ 1497 h 2739"/>
                <a:gd name="T20" fmla="*/ 2858 w 3433"/>
                <a:gd name="T21" fmla="*/ 1489 h 2739"/>
                <a:gd name="T22" fmla="*/ 3012 w 3433"/>
                <a:gd name="T23" fmla="*/ 1521 h 2739"/>
                <a:gd name="T24" fmla="*/ 3158 w 3433"/>
                <a:gd name="T25" fmla="*/ 1595 h 2739"/>
                <a:gd name="T26" fmla="*/ 3269 w 3433"/>
                <a:gd name="T27" fmla="*/ 1691 h 2739"/>
                <a:gd name="T28" fmla="*/ 3354 w 3433"/>
                <a:gd name="T29" fmla="*/ 1808 h 2739"/>
                <a:gd name="T30" fmla="*/ 3407 w 3433"/>
                <a:gd name="T31" fmla="*/ 1936 h 2739"/>
                <a:gd name="T32" fmla="*/ 3431 w 3433"/>
                <a:gd name="T33" fmla="*/ 2073 h 2739"/>
                <a:gd name="T34" fmla="*/ 3140 w 3433"/>
                <a:gd name="T35" fmla="*/ 1945 h 2739"/>
                <a:gd name="T36" fmla="*/ 2814 w 3433"/>
                <a:gd name="T37" fmla="*/ 1921 h 2739"/>
                <a:gd name="T38" fmla="*/ 2645 w 3433"/>
                <a:gd name="T39" fmla="*/ 2003 h 2739"/>
                <a:gd name="T40" fmla="*/ 2617 w 3433"/>
                <a:gd name="T41" fmla="*/ 2378 h 2739"/>
                <a:gd name="T42" fmla="*/ 3064 w 3433"/>
                <a:gd name="T43" fmla="*/ 2683 h 2739"/>
                <a:gd name="T44" fmla="*/ 2916 w 3433"/>
                <a:gd name="T45" fmla="*/ 2730 h 2739"/>
                <a:gd name="T46" fmla="*/ 2758 w 3433"/>
                <a:gd name="T47" fmla="*/ 2738 h 2739"/>
                <a:gd name="T48" fmla="*/ 2602 w 3433"/>
                <a:gd name="T49" fmla="*/ 2706 h 2739"/>
                <a:gd name="T50" fmla="*/ 2455 w 3433"/>
                <a:gd name="T51" fmla="*/ 2630 h 2739"/>
                <a:gd name="T52" fmla="*/ 2344 w 3433"/>
                <a:gd name="T53" fmla="*/ 2534 h 2739"/>
                <a:gd name="T54" fmla="*/ 2260 w 3433"/>
                <a:gd name="T55" fmla="*/ 2418 h 2739"/>
                <a:gd name="T56" fmla="*/ 2207 w 3433"/>
                <a:gd name="T57" fmla="*/ 2286 h 2739"/>
                <a:gd name="T58" fmla="*/ 2183 w 3433"/>
                <a:gd name="T59" fmla="*/ 2148 h 2739"/>
                <a:gd name="T60" fmla="*/ 2192 w 3433"/>
                <a:gd name="T61" fmla="*/ 2005 h 2739"/>
                <a:gd name="T62" fmla="*/ 882 w 3433"/>
                <a:gd name="T63" fmla="*/ 1198 h 2739"/>
                <a:gd name="T64" fmla="*/ 731 w 3433"/>
                <a:gd name="T65" fmla="*/ 1243 h 2739"/>
                <a:gd name="T66" fmla="*/ 575 w 3433"/>
                <a:gd name="T67" fmla="*/ 1250 h 2739"/>
                <a:gd name="T68" fmla="*/ 419 w 3433"/>
                <a:gd name="T69" fmla="*/ 1218 h 2739"/>
                <a:gd name="T70" fmla="*/ 273 w 3433"/>
                <a:gd name="T71" fmla="*/ 1145 h 2739"/>
                <a:gd name="T72" fmla="*/ 162 w 3433"/>
                <a:gd name="T73" fmla="*/ 1047 h 2739"/>
                <a:gd name="T74" fmla="*/ 79 w 3433"/>
                <a:gd name="T75" fmla="*/ 932 h 2739"/>
                <a:gd name="T76" fmla="*/ 26 w 3433"/>
                <a:gd name="T77" fmla="*/ 802 h 2739"/>
                <a:gd name="T78" fmla="*/ 2 w 3433"/>
                <a:gd name="T79" fmla="*/ 665 h 2739"/>
                <a:gd name="T80" fmla="*/ 293 w 3433"/>
                <a:gd name="T81" fmla="*/ 795 h 2739"/>
                <a:gd name="T82" fmla="*/ 618 w 3433"/>
                <a:gd name="T83" fmla="*/ 819 h 2739"/>
                <a:gd name="T84" fmla="*/ 801 w 3433"/>
                <a:gd name="T85" fmla="*/ 548 h 2739"/>
                <a:gd name="T86" fmla="*/ 660 w 3433"/>
                <a:gd name="T87" fmla="*/ 254 h 2739"/>
                <a:gd name="T88" fmla="*/ 442 w 3433"/>
                <a:gd name="T89" fmla="*/ 28 h 2739"/>
                <a:gd name="T90" fmla="*/ 596 w 3433"/>
                <a:gd name="T91" fmla="*/ 0 h 2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33" h="2739">
                  <a:moveTo>
                    <a:pt x="596" y="0"/>
                  </a:moveTo>
                  <a:lnTo>
                    <a:pt x="675" y="2"/>
                  </a:lnTo>
                  <a:lnTo>
                    <a:pt x="752" y="13"/>
                  </a:lnTo>
                  <a:lnTo>
                    <a:pt x="831" y="34"/>
                  </a:lnTo>
                  <a:lnTo>
                    <a:pt x="906" y="66"/>
                  </a:lnTo>
                  <a:lnTo>
                    <a:pt x="978" y="109"/>
                  </a:lnTo>
                  <a:lnTo>
                    <a:pt x="1036" y="155"/>
                  </a:lnTo>
                  <a:lnTo>
                    <a:pt x="1088" y="205"/>
                  </a:lnTo>
                  <a:lnTo>
                    <a:pt x="1134" y="262"/>
                  </a:lnTo>
                  <a:lnTo>
                    <a:pt x="1173" y="322"/>
                  </a:lnTo>
                  <a:lnTo>
                    <a:pt x="1203" y="386"/>
                  </a:lnTo>
                  <a:lnTo>
                    <a:pt x="1226" y="454"/>
                  </a:lnTo>
                  <a:lnTo>
                    <a:pt x="1243" y="522"/>
                  </a:lnTo>
                  <a:lnTo>
                    <a:pt x="1250" y="591"/>
                  </a:lnTo>
                  <a:lnTo>
                    <a:pt x="1250" y="663"/>
                  </a:lnTo>
                  <a:lnTo>
                    <a:pt x="1241" y="733"/>
                  </a:lnTo>
                  <a:lnTo>
                    <a:pt x="2482" y="1578"/>
                  </a:lnTo>
                  <a:lnTo>
                    <a:pt x="2551" y="1542"/>
                  </a:lnTo>
                  <a:lnTo>
                    <a:pt x="2624" y="1514"/>
                  </a:lnTo>
                  <a:lnTo>
                    <a:pt x="2702" y="1497"/>
                  </a:lnTo>
                  <a:lnTo>
                    <a:pt x="2779" y="1487"/>
                  </a:lnTo>
                  <a:lnTo>
                    <a:pt x="2858" y="1489"/>
                  </a:lnTo>
                  <a:lnTo>
                    <a:pt x="2937" y="1501"/>
                  </a:lnTo>
                  <a:lnTo>
                    <a:pt x="3012" y="1521"/>
                  </a:lnTo>
                  <a:lnTo>
                    <a:pt x="3087" y="1553"/>
                  </a:lnTo>
                  <a:lnTo>
                    <a:pt x="3158" y="1595"/>
                  </a:lnTo>
                  <a:lnTo>
                    <a:pt x="3219" y="1640"/>
                  </a:lnTo>
                  <a:lnTo>
                    <a:pt x="3269" y="1691"/>
                  </a:lnTo>
                  <a:lnTo>
                    <a:pt x="3314" y="1747"/>
                  </a:lnTo>
                  <a:lnTo>
                    <a:pt x="3354" y="1808"/>
                  </a:lnTo>
                  <a:lnTo>
                    <a:pt x="3384" y="1870"/>
                  </a:lnTo>
                  <a:lnTo>
                    <a:pt x="3407" y="1936"/>
                  </a:lnTo>
                  <a:lnTo>
                    <a:pt x="3423" y="2005"/>
                  </a:lnTo>
                  <a:lnTo>
                    <a:pt x="3431" y="2073"/>
                  </a:lnTo>
                  <a:lnTo>
                    <a:pt x="3433" y="2145"/>
                  </a:lnTo>
                  <a:lnTo>
                    <a:pt x="3140" y="1945"/>
                  </a:lnTo>
                  <a:lnTo>
                    <a:pt x="2984" y="1840"/>
                  </a:lnTo>
                  <a:lnTo>
                    <a:pt x="2814" y="1921"/>
                  </a:lnTo>
                  <a:lnTo>
                    <a:pt x="2645" y="2003"/>
                  </a:lnTo>
                  <a:lnTo>
                    <a:pt x="2645" y="2003"/>
                  </a:lnTo>
                  <a:lnTo>
                    <a:pt x="2632" y="2190"/>
                  </a:lnTo>
                  <a:lnTo>
                    <a:pt x="2617" y="2378"/>
                  </a:lnTo>
                  <a:lnTo>
                    <a:pt x="2773" y="2485"/>
                  </a:lnTo>
                  <a:lnTo>
                    <a:pt x="3064" y="2683"/>
                  </a:lnTo>
                  <a:lnTo>
                    <a:pt x="2991" y="2711"/>
                  </a:lnTo>
                  <a:lnTo>
                    <a:pt x="2916" y="2730"/>
                  </a:lnTo>
                  <a:lnTo>
                    <a:pt x="2837" y="2739"/>
                  </a:lnTo>
                  <a:lnTo>
                    <a:pt x="2758" y="2738"/>
                  </a:lnTo>
                  <a:lnTo>
                    <a:pt x="2681" y="2726"/>
                  </a:lnTo>
                  <a:lnTo>
                    <a:pt x="2602" y="2706"/>
                  </a:lnTo>
                  <a:lnTo>
                    <a:pt x="2527" y="2674"/>
                  </a:lnTo>
                  <a:lnTo>
                    <a:pt x="2455" y="2630"/>
                  </a:lnTo>
                  <a:lnTo>
                    <a:pt x="2397" y="2585"/>
                  </a:lnTo>
                  <a:lnTo>
                    <a:pt x="2344" y="2534"/>
                  </a:lnTo>
                  <a:lnTo>
                    <a:pt x="2299" y="2478"/>
                  </a:lnTo>
                  <a:lnTo>
                    <a:pt x="2260" y="2418"/>
                  </a:lnTo>
                  <a:lnTo>
                    <a:pt x="2230" y="2354"/>
                  </a:lnTo>
                  <a:lnTo>
                    <a:pt x="2207" y="2286"/>
                  </a:lnTo>
                  <a:lnTo>
                    <a:pt x="2190" y="2218"/>
                  </a:lnTo>
                  <a:lnTo>
                    <a:pt x="2183" y="2148"/>
                  </a:lnTo>
                  <a:lnTo>
                    <a:pt x="2183" y="2077"/>
                  </a:lnTo>
                  <a:lnTo>
                    <a:pt x="2192" y="2005"/>
                  </a:lnTo>
                  <a:lnTo>
                    <a:pt x="951" y="1162"/>
                  </a:lnTo>
                  <a:lnTo>
                    <a:pt x="882" y="1198"/>
                  </a:lnTo>
                  <a:lnTo>
                    <a:pt x="808" y="1226"/>
                  </a:lnTo>
                  <a:lnTo>
                    <a:pt x="731" y="1243"/>
                  </a:lnTo>
                  <a:lnTo>
                    <a:pt x="654" y="1252"/>
                  </a:lnTo>
                  <a:lnTo>
                    <a:pt x="575" y="1250"/>
                  </a:lnTo>
                  <a:lnTo>
                    <a:pt x="496" y="1239"/>
                  </a:lnTo>
                  <a:lnTo>
                    <a:pt x="419" y="1218"/>
                  </a:lnTo>
                  <a:lnTo>
                    <a:pt x="346" y="1186"/>
                  </a:lnTo>
                  <a:lnTo>
                    <a:pt x="273" y="1145"/>
                  </a:lnTo>
                  <a:lnTo>
                    <a:pt x="214" y="1098"/>
                  </a:lnTo>
                  <a:lnTo>
                    <a:pt x="162" y="1047"/>
                  </a:lnTo>
                  <a:lnTo>
                    <a:pt x="118" y="992"/>
                  </a:lnTo>
                  <a:lnTo>
                    <a:pt x="79" y="932"/>
                  </a:lnTo>
                  <a:lnTo>
                    <a:pt x="49" y="870"/>
                  </a:lnTo>
                  <a:lnTo>
                    <a:pt x="26" y="802"/>
                  </a:lnTo>
                  <a:lnTo>
                    <a:pt x="9" y="734"/>
                  </a:lnTo>
                  <a:lnTo>
                    <a:pt x="2" y="665"/>
                  </a:lnTo>
                  <a:lnTo>
                    <a:pt x="0" y="595"/>
                  </a:lnTo>
                  <a:lnTo>
                    <a:pt x="293" y="795"/>
                  </a:lnTo>
                  <a:lnTo>
                    <a:pt x="449" y="900"/>
                  </a:lnTo>
                  <a:lnTo>
                    <a:pt x="618" y="819"/>
                  </a:lnTo>
                  <a:lnTo>
                    <a:pt x="788" y="736"/>
                  </a:lnTo>
                  <a:lnTo>
                    <a:pt x="801" y="548"/>
                  </a:lnTo>
                  <a:lnTo>
                    <a:pt x="816" y="362"/>
                  </a:lnTo>
                  <a:lnTo>
                    <a:pt x="660" y="254"/>
                  </a:lnTo>
                  <a:lnTo>
                    <a:pt x="367" y="55"/>
                  </a:lnTo>
                  <a:lnTo>
                    <a:pt x="442" y="28"/>
                  </a:lnTo>
                  <a:lnTo>
                    <a:pt x="517" y="10"/>
                  </a:lnTo>
                  <a:lnTo>
                    <a:pt x="596" y="0"/>
                  </a:lnTo>
                  <a:close/>
                </a:path>
              </a:pathLst>
            </a:custGeom>
            <a:solidFill>
              <a:schemeClr val="accent5"/>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85" name="Freeform 18">
              <a:extLst>
                <a:ext uri="{FF2B5EF4-FFF2-40B4-BE49-F238E27FC236}">
                  <a16:creationId xmlns="" xmlns:a16="http://schemas.microsoft.com/office/drawing/2014/main" id="{3DBA6380-1FA5-9E4F-9E5B-D138DA27532F}"/>
                </a:ext>
              </a:extLst>
            </p:cNvPr>
            <p:cNvSpPr>
              <a:spLocks/>
            </p:cNvSpPr>
            <p:nvPr/>
          </p:nvSpPr>
          <p:spPr bwMode="auto">
            <a:xfrm>
              <a:off x="8672513" y="3159126"/>
              <a:ext cx="1077913" cy="1228725"/>
            </a:xfrm>
            <a:custGeom>
              <a:avLst/>
              <a:gdLst>
                <a:gd name="T0" fmla="*/ 920 w 1358"/>
                <a:gd name="T1" fmla="*/ 0 h 1550"/>
                <a:gd name="T2" fmla="*/ 993 w 1358"/>
                <a:gd name="T3" fmla="*/ 172 h 1550"/>
                <a:gd name="T4" fmla="*/ 1083 w 1358"/>
                <a:gd name="T5" fmla="*/ 155 h 1550"/>
                <a:gd name="T6" fmla="*/ 1173 w 1358"/>
                <a:gd name="T7" fmla="*/ 145 h 1550"/>
                <a:gd name="T8" fmla="*/ 1266 w 1358"/>
                <a:gd name="T9" fmla="*/ 145 h 1550"/>
                <a:gd name="T10" fmla="*/ 1358 w 1358"/>
                <a:gd name="T11" fmla="*/ 153 h 1550"/>
                <a:gd name="T12" fmla="*/ 1358 w 1358"/>
                <a:gd name="T13" fmla="*/ 437 h 1550"/>
                <a:gd name="T14" fmla="*/ 1275 w 1358"/>
                <a:gd name="T15" fmla="*/ 428 h 1550"/>
                <a:gd name="T16" fmla="*/ 1192 w 1358"/>
                <a:gd name="T17" fmla="*/ 428 h 1550"/>
                <a:gd name="T18" fmla="*/ 1111 w 1358"/>
                <a:gd name="T19" fmla="*/ 435 h 1550"/>
                <a:gd name="T20" fmla="*/ 1031 w 1358"/>
                <a:gd name="T21" fmla="*/ 452 h 1550"/>
                <a:gd name="T22" fmla="*/ 953 w 1358"/>
                <a:gd name="T23" fmla="*/ 477 h 1550"/>
                <a:gd name="T24" fmla="*/ 878 w 1358"/>
                <a:gd name="T25" fmla="*/ 509 h 1550"/>
                <a:gd name="T26" fmla="*/ 809 w 1358"/>
                <a:gd name="T27" fmla="*/ 548 h 1550"/>
                <a:gd name="T28" fmla="*/ 741 w 1358"/>
                <a:gd name="T29" fmla="*/ 595 h 1550"/>
                <a:gd name="T30" fmla="*/ 679 w 1358"/>
                <a:gd name="T31" fmla="*/ 650 h 1550"/>
                <a:gd name="T32" fmla="*/ 623 w 1358"/>
                <a:gd name="T33" fmla="*/ 710 h 1550"/>
                <a:gd name="T34" fmla="*/ 572 w 1358"/>
                <a:gd name="T35" fmla="*/ 776 h 1550"/>
                <a:gd name="T36" fmla="*/ 529 w 1358"/>
                <a:gd name="T37" fmla="*/ 849 h 1550"/>
                <a:gd name="T38" fmla="*/ 491 w 1358"/>
                <a:gd name="T39" fmla="*/ 928 h 1550"/>
                <a:gd name="T40" fmla="*/ 463 w 1358"/>
                <a:gd name="T41" fmla="*/ 1019 h 1550"/>
                <a:gd name="T42" fmla="*/ 444 w 1358"/>
                <a:gd name="T43" fmla="*/ 1109 h 1550"/>
                <a:gd name="T44" fmla="*/ 435 w 1358"/>
                <a:gd name="T45" fmla="*/ 1200 h 1550"/>
                <a:gd name="T46" fmla="*/ 438 w 1358"/>
                <a:gd name="T47" fmla="*/ 1290 h 1550"/>
                <a:gd name="T48" fmla="*/ 451 w 1358"/>
                <a:gd name="T49" fmla="*/ 1380 h 1550"/>
                <a:gd name="T50" fmla="*/ 472 w 1358"/>
                <a:gd name="T51" fmla="*/ 1465 h 1550"/>
                <a:gd name="T52" fmla="*/ 504 w 1358"/>
                <a:gd name="T53" fmla="*/ 1550 h 1550"/>
                <a:gd name="T54" fmla="*/ 15 w 1358"/>
                <a:gd name="T55" fmla="*/ 1550 h 1550"/>
                <a:gd name="T56" fmla="*/ 8 w 1358"/>
                <a:gd name="T57" fmla="*/ 1535 h 1550"/>
                <a:gd name="T58" fmla="*/ 181 w 1358"/>
                <a:gd name="T59" fmla="*/ 1461 h 1550"/>
                <a:gd name="T60" fmla="*/ 160 w 1358"/>
                <a:gd name="T61" fmla="*/ 1352 h 1550"/>
                <a:gd name="T62" fmla="*/ 153 w 1358"/>
                <a:gd name="T63" fmla="*/ 1239 h 1550"/>
                <a:gd name="T64" fmla="*/ 158 w 1358"/>
                <a:gd name="T65" fmla="*/ 1126 h 1550"/>
                <a:gd name="T66" fmla="*/ 173 w 1358"/>
                <a:gd name="T67" fmla="*/ 1013 h 1550"/>
                <a:gd name="T68" fmla="*/ 0 w 1358"/>
                <a:gd name="T69" fmla="*/ 943 h 1550"/>
                <a:gd name="T70" fmla="*/ 147 w 1358"/>
                <a:gd name="T71" fmla="*/ 578 h 1550"/>
                <a:gd name="T72" fmla="*/ 320 w 1358"/>
                <a:gd name="T73" fmla="*/ 648 h 1550"/>
                <a:gd name="T74" fmla="*/ 373 w 1358"/>
                <a:gd name="T75" fmla="*/ 573 h 1550"/>
                <a:gd name="T76" fmla="*/ 429 w 1358"/>
                <a:gd name="T77" fmla="*/ 501 h 1550"/>
                <a:gd name="T78" fmla="*/ 493 w 1358"/>
                <a:gd name="T79" fmla="*/ 437 h 1550"/>
                <a:gd name="T80" fmla="*/ 561 w 1358"/>
                <a:gd name="T81" fmla="*/ 379 h 1550"/>
                <a:gd name="T82" fmla="*/ 632 w 1358"/>
                <a:gd name="T83" fmla="*/ 326 h 1550"/>
                <a:gd name="T84" fmla="*/ 559 w 1358"/>
                <a:gd name="T85" fmla="*/ 155 h 1550"/>
                <a:gd name="T86" fmla="*/ 920 w 1358"/>
                <a:gd name="T87" fmla="*/ 0 h 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58" h="1550">
                  <a:moveTo>
                    <a:pt x="920" y="0"/>
                  </a:moveTo>
                  <a:lnTo>
                    <a:pt x="993" y="172"/>
                  </a:lnTo>
                  <a:lnTo>
                    <a:pt x="1083" y="155"/>
                  </a:lnTo>
                  <a:lnTo>
                    <a:pt x="1173" y="145"/>
                  </a:lnTo>
                  <a:lnTo>
                    <a:pt x="1266" y="145"/>
                  </a:lnTo>
                  <a:lnTo>
                    <a:pt x="1358" y="153"/>
                  </a:lnTo>
                  <a:lnTo>
                    <a:pt x="1358" y="437"/>
                  </a:lnTo>
                  <a:lnTo>
                    <a:pt x="1275" y="428"/>
                  </a:lnTo>
                  <a:lnTo>
                    <a:pt x="1192" y="428"/>
                  </a:lnTo>
                  <a:lnTo>
                    <a:pt x="1111" y="435"/>
                  </a:lnTo>
                  <a:lnTo>
                    <a:pt x="1031" y="452"/>
                  </a:lnTo>
                  <a:lnTo>
                    <a:pt x="953" y="477"/>
                  </a:lnTo>
                  <a:lnTo>
                    <a:pt x="878" y="509"/>
                  </a:lnTo>
                  <a:lnTo>
                    <a:pt x="809" y="548"/>
                  </a:lnTo>
                  <a:lnTo>
                    <a:pt x="741" y="595"/>
                  </a:lnTo>
                  <a:lnTo>
                    <a:pt x="679" y="650"/>
                  </a:lnTo>
                  <a:lnTo>
                    <a:pt x="623" y="710"/>
                  </a:lnTo>
                  <a:lnTo>
                    <a:pt x="572" y="776"/>
                  </a:lnTo>
                  <a:lnTo>
                    <a:pt x="529" y="849"/>
                  </a:lnTo>
                  <a:lnTo>
                    <a:pt x="491" y="928"/>
                  </a:lnTo>
                  <a:lnTo>
                    <a:pt x="463" y="1019"/>
                  </a:lnTo>
                  <a:lnTo>
                    <a:pt x="444" y="1109"/>
                  </a:lnTo>
                  <a:lnTo>
                    <a:pt x="435" y="1200"/>
                  </a:lnTo>
                  <a:lnTo>
                    <a:pt x="438" y="1290"/>
                  </a:lnTo>
                  <a:lnTo>
                    <a:pt x="451" y="1380"/>
                  </a:lnTo>
                  <a:lnTo>
                    <a:pt x="472" y="1465"/>
                  </a:lnTo>
                  <a:lnTo>
                    <a:pt x="504" y="1550"/>
                  </a:lnTo>
                  <a:lnTo>
                    <a:pt x="15" y="1550"/>
                  </a:lnTo>
                  <a:lnTo>
                    <a:pt x="8" y="1535"/>
                  </a:lnTo>
                  <a:lnTo>
                    <a:pt x="181" y="1461"/>
                  </a:lnTo>
                  <a:lnTo>
                    <a:pt x="160" y="1352"/>
                  </a:lnTo>
                  <a:lnTo>
                    <a:pt x="153" y="1239"/>
                  </a:lnTo>
                  <a:lnTo>
                    <a:pt x="158" y="1126"/>
                  </a:lnTo>
                  <a:lnTo>
                    <a:pt x="173" y="1013"/>
                  </a:lnTo>
                  <a:lnTo>
                    <a:pt x="0" y="943"/>
                  </a:lnTo>
                  <a:lnTo>
                    <a:pt x="147" y="578"/>
                  </a:lnTo>
                  <a:lnTo>
                    <a:pt x="320" y="648"/>
                  </a:lnTo>
                  <a:lnTo>
                    <a:pt x="373" y="573"/>
                  </a:lnTo>
                  <a:lnTo>
                    <a:pt x="429" y="501"/>
                  </a:lnTo>
                  <a:lnTo>
                    <a:pt x="493" y="437"/>
                  </a:lnTo>
                  <a:lnTo>
                    <a:pt x="561" y="379"/>
                  </a:lnTo>
                  <a:lnTo>
                    <a:pt x="632" y="326"/>
                  </a:lnTo>
                  <a:lnTo>
                    <a:pt x="559" y="155"/>
                  </a:lnTo>
                  <a:lnTo>
                    <a:pt x="920" y="0"/>
                  </a:lnTo>
                  <a:close/>
                </a:path>
              </a:pathLst>
            </a:custGeom>
            <a:solidFill>
              <a:schemeClr val="accent6"/>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86" name="Freeform 19">
              <a:extLst>
                <a:ext uri="{FF2B5EF4-FFF2-40B4-BE49-F238E27FC236}">
                  <a16:creationId xmlns="" xmlns:a16="http://schemas.microsoft.com/office/drawing/2014/main" id="{7DB707D3-ACC8-5846-8D21-C971F0300CCB}"/>
                </a:ext>
              </a:extLst>
            </p:cNvPr>
            <p:cNvSpPr>
              <a:spLocks/>
            </p:cNvSpPr>
            <p:nvPr/>
          </p:nvSpPr>
          <p:spPr bwMode="auto">
            <a:xfrm>
              <a:off x="6705601" y="3440113"/>
              <a:ext cx="1123950" cy="947738"/>
            </a:xfrm>
            <a:custGeom>
              <a:avLst/>
              <a:gdLst>
                <a:gd name="T0" fmla="*/ 625 w 1416"/>
                <a:gd name="T1" fmla="*/ 0 h 1196"/>
                <a:gd name="T2" fmla="*/ 901 w 1416"/>
                <a:gd name="T3" fmla="*/ 85 h 1196"/>
                <a:gd name="T4" fmla="*/ 861 w 1416"/>
                <a:gd name="T5" fmla="*/ 217 h 1196"/>
                <a:gd name="T6" fmla="*/ 935 w 1416"/>
                <a:gd name="T7" fmla="*/ 258 h 1196"/>
                <a:gd name="T8" fmla="*/ 1001 w 1416"/>
                <a:gd name="T9" fmla="*/ 309 h 1196"/>
                <a:gd name="T10" fmla="*/ 1063 w 1416"/>
                <a:gd name="T11" fmla="*/ 364 h 1196"/>
                <a:gd name="T12" fmla="*/ 1117 w 1416"/>
                <a:gd name="T13" fmla="*/ 426 h 1196"/>
                <a:gd name="T14" fmla="*/ 1237 w 1416"/>
                <a:gd name="T15" fmla="*/ 360 h 1196"/>
                <a:gd name="T16" fmla="*/ 1375 w 1416"/>
                <a:gd name="T17" fmla="*/ 616 h 1196"/>
                <a:gd name="T18" fmla="*/ 1253 w 1416"/>
                <a:gd name="T19" fmla="*/ 682 h 1196"/>
                <a:gd name="T20" fmla="*/ 1273 w 1416"/>
                <a:gd name="T21" fmla="*/ 761 h 1196"/>
                <a:gd name="T22" fmla="*/ 1286 w 1416"/>
                <a:gd name="T23" fmla="*/ 842 h 1196"/>
                <a:gd name="T24" fmla="*/ 1290 w 1416"/>
                <a:gd name="T25" fmla="*/ 925 h 1196"/>
                <a:gd name="T26" fmla="*/ 1284 w 1416"/>
                <a:gd name="T27" fmla="*/ 1009 h 1196"/>
                <a:gd name="T28" fmla="*/ 1416 w 1416"/>
                <a:gd name="T29" fmla="*/ 1049 h 1196"/>
                <a:gd name="T30" fmla="*/ 1373 w 1416"/>
                <a:gd name="T31" fmla="*/ 1196 h 1196"/>
                <a:gd name="T32" fmla="*/ 1014 w 1416"/>
                <a:gd name="T33" fmla="*/ 1196 h 1196"/>
                <a:gd name="T34" fmla="*/ 1038 w 1416"/>
                <a:gd name="T35" fmla="*/ 1145 h 1196"/>
                <a:gd name="T36" fmla="*/ 1057 w 1416"/>
                <a:gd name="T37" fmla="*/ 1092 h 1196"/>
                <a:gd name="T38" fmla="*/ 1074 w 1416"/>
                <a:gd name="T39" fmla="*/ 1021 h 1196"/>
                <a:gd name="T40" fmla="*/ 1081 w 1416"/>
                <a:gd name="T41" fmla="*/ 949 h 1196"/>
                <a:gd name="T42" fmla="*/ 1081 w 1416"/>
                <a:gd name="T43" fmla="*/ 878 h 1196"/>
                <a:gd name="T44" fmla="*/ 1072 w 1416"/>
                <a:gd name="T45" fmla="*/ 808 h 1196"/>
                <a:gd name="T46" fmla="*/ 1053 w 1416"/>
                <a:gd name="T47" fmla="*/ 740 h 1196"/>
                <a:gd name="T48" fmla="*/ 1029 w 1416"/>
                <a:gd name="T49" fmla="*/ 676 h 1196"/>
                <a:gd name="T50" fmla="*/ 997 w 1416"/>
                <a:gd name="T51" fmla="*/ 614 h 1196"/>
                <a:gd name="T52" fmla="*/ 957 w 1416"/>
                <a:gd name="T53" fmla="*/ 557 h 1196"/>
                <a:gd name="T54" fmla="*/ 910 w 1416"/>
                <a:gd name="T55" fmla="*/ 505 h 1196"/>
                <a:gd name="T56" fmla="*/ 858 w 1416"/>
                <a:gd name="T57" fmla="*/ 460 h 1196"/>
                <a:gd name="T58" fmla="*/ 799 w 1416"/>
                <a:gd name="T59" fmla="*/ 418 h 1196"/>
                <a:gd name="T60" fmla="*/ 736 w 1416"/>
                <a:gd name="T61" fmla="*/ 386 h 1196"/>
                <a:gd name="T62" fmla="*/ 666 w 1416"/>
                <a:gd name="T63" fmla="*/ 360 h 1196"/>
                <a:gd name="T64" fmla="*/ 589 w 1416"/>
                <a:gd name="T65" fmla="*/ 341 h 1196"/>
                <a:gd name="T66" fmla="*/ 512 w 1416"/>
                <a:gd name="T67" fmla="*/ 333 h 1196"/>
                <a:gd name="T68" fmla="*/ 435 w 1416"/>
                <a:gd name="T69" fmla="*/ 337 h 1196"/>
                <a:gd name="T70" fmla="*/ 360 w 1416"/>
                <a:gd name="T71" fmla="*/ 350 h 1196"/>
                <a:gd name="T72" fmla="*/ 288 w 1416"/>
                <a:gd name="T73" fmla="*/ 373 h 1196"/>
                <a:gd name="T74" fmla="*/ 219 w 1416"/>
                <a:gd name="T75" fmla="*/ 405 h 1196"/>
                <a:gd name="T76" fmla="*/ 156 w 1416"/>
                <a:gd name="T77" fmla="*/ 445 h 1196"/>
                <a:gd name="T78" fmla="*/ 96 w 1416"/>
                <a:gd name="T79" fmla="*/ 492 h 1196"/>
                <a:gd name="T80" fmla="*/ 46 w 1416"/>
                <a:gd name="T81" fmla="*/ 546 h 1196"/>
                <a:gd name="T82" fmla="*/ 0 w 1416"/>
                <a:gd name="T83" fmla="*/ 608 h 1196"/>
                <a:gd name="T84" fmla="*/ 0 w 1416"/>
                <a:gd name="T85" fmla="*/ 301 h 1196"/>
                <a:gd name="T86" fmla="*/ 0 w 1416"/>
                <a:gd name="T87" fmla="*/ 300 h 1196"/>
                <a:gd name="T88" fmla="*/ 0 w 1416"/>
                <a:gd name="T89" fmla="*/ 298 h 1196"/>
                <a:gd name="T90" fmla="*/ 0 w 1416"/>
                <a:gd name="T91" fmla="*/ 145 h 1196"/>
                <a:gd name="T92" fmla="*/ 192 w 1416"/>
                <a:gd name="T93" fmla="*/ 42 h 1196"/>
                <a:gd name="T94" fmla="*/ 256 w 1416"/>
                <a:gd name="T95" fmla="*/ 164 h 1196"/>
                <a:gd name="T96" fmla="*/ 337 w 1416"/>
                <a:gd name="T97" fmla="*/ 143 h 1196"/>
                <a:gd name="T98" fmla="*/ 418 w 1416"/>
                <a:gd name="T99" fmla="*/ 130 h 1196"/>
                <a:gd name="T100" fmla="*/ 501 w 1416"/>
                <a:gd name="T101" fmla="*/ 126 h 1196"/>
                <a:gd name="T102" fmla="*/ 585 w 1416"/>
                <a:gd name="T103" fmla="*/ 132 h 1196"/>
                <a:gd name="T104" fmla="*/ 625 w 1416"/>
                <a:gd name="T105" fmla="*/ 0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16" h="1196">
                  <a:moveTo>
                    <a:pt x="625" y="0"/>
                  </a:moveTo>
                  <a:lnTo>
                    <a:pt x="901" y="85"/>
                  </a:lnTo>
                  <a:lnTo>
                    <a:pt x="861" y="217"/>
                  </a:lnTo>
                  <a:lnTo>
                    <a:pt x="935" y="258"/>
                  </a:lnTo>
                  <a:lnTo>
                    <a:pt x="1001" y="309"/>
                  </a:lnTo>
                  <a:lnTo>
                    <a:pt x="1063" y="364"/>
                  </a:lnTo>
                  <a:lnTo>
                    <a:pt x="1117" y="426"/>
                  </a:lnTo>
                  <a:lnTo>
                    <a:pt x="1237" y="360"/>
                  </a:lnTo>
                  <a:lnTo>
                    <a:pt x="1375" y="616"/>
                  </a:lnTo>
                  <a:lnTo>
                    <a:pt x="1253" y="682"/>
                  </a:lnTo>
                  <a:lnTo>
                    <a:pt x="1273" y="761"/>
                  </a:lnTo>
                  <a:lnTo>
                    <a:pt x="1286" y="842"/>
                  </a:lnTo>
                  <a:lnTo>
                    <a:pt x="1290" y="925"/>
                  </a:lnTo>
                  <a:lnTo>
                    <a:pt x="1284" y="1009"/>
                  </a:lnTo>
                  <a:lnTo>
                    <a:pt x="1416" y="1049"/>
                  </a:lnTo>
                  <a:lnTo>
                    <a:pt x="1373" y="1196"/>
                  </a:lnTo>
                  <a:lnTo>
                    <a:pt x="1014" y="1196"/>
                  </a:lnTo>
                  <a:lnTo>
                    <a:pt x="1038" y="1145"/>
                  </a:lnTo>
                  <a:lnTo>
                    <a:pt x="1057" y="1092"/>
                  </a:lnTo>
                  <a:lnTo>
                    <a:pt x="1074" y="1021"/>
                  </a:lnTo>
                  <a:lnTo>
                    <a:pt x="1081" y="949"/>
                  </a:lnTo>
                  <a:lnTo>
                    <a:pt x="1081" y="878"/>
                  </a:lnTo>
                  <a:lnTo>
                    <a:pt x="1072" y="808"/>
                  </a:lnTo>
                  <a:lnTo>
                    <a:pt x="1053" y="740"/>
                  </a:lnTo>
                  <a:lnTo>
                    <a:pt x="1029" y="676"/>
                  </a:lnTo>
                  <a:lnTo>
                    <a:pt x="997" y="614"/>
                  </a:lnTo>
                  <a:lnTo>
                    <a:pt x="957" y="557"/>
                  </a:lnTo>
                  <a:lnTo>
                    <a:pt x="910" y="505"/>
                  </a:lnTo>
                  <a:lnTo>
                    <a:pt x="858" y="460"/>
                  </a:lnTo>
                  <a:lnTo>
                    <a:pt x="799" y="418"/>
                  </a:lnTo>
                  <a:lnTo>
                    <a:pt x="736" y="386"/>
                  </a:lnTo>
                  <a:lnTo>
                    <a:pt x="666" y="360"/>
                  </a:lnTo>
                  <a:lnTo>
                    <a:pt x="589" y="341"/>
                  </a:lnTo>
                  <a:lnTo>
                    <a:pt x="512" y="333"/>
                  </a:lnTo>
                  <a:lnTo>
                    <a:pt x="435" y="337"/>
                  </a:lnTo>
                  <a:lnTo>
                    <a:pt x="360" y="350"/>
                  </a:lnTo>
                  <a:lnTo>
                    <a:pt x="288" y="373"/>
                  </a:lnTo>
                  <a:lnTo>
                    <a:pt x="219" y="405"/>
                  </a:lnTo>
                  <a:lnTo>
                    <a:pt x="156" y="445"/>
                  </a:lnTo>
                  <a:lnTo>
                    <a:pt x="96" y="492"/>
                  </a:lnTo>
                  <a:lnTo>
                    <a:pt x="46" y="546"/>
                  </a:lnTo>
                  <a:lnTo>
                    <a:pt x="0" y="608"/>
                  </a:lnTo>
                  <a:lnTo>
                    <a:pt x="0" y="301"/>
                  </a:lnTo>
                  <a:lnTo>
                    <a:pt x="0" y="300"/>
                  </a:lnTo>
                  <a:lnTo>
                    <a:pt x="0" y="298"/>
                  </a:lnTo>
                  <a:lnTo>
                    <a:pt x="0" y="145"/>
                  </a:lnTo>
                  <a:lnTo>
                    <a:pt x="192" y="42"/>
                  </a:lnTo>
                  <a:lnTo>
                    <a:pt x="256" y="164"/>
                  </a:lnTo>
                  <a:lnTo>
                    <a:pt x="337" y="143"/>
                  </a:lnTo>
                  <a:lnTo>
                    <a:pt x="418" y="130"/>
                  </a:lnTo>
                  <a:lnTo>
                    <a:pt x="501" y="126"/>
                  </a:lnTo>
                  <a:lnTo>
                    <a:pt x="585" y="132"/>
                  </a:lnTo>
                  <a:lnTo>
                    <a:pt x="625" y="0"/>
                  </a:lnTo>
                  <a:close/>
                </a:path>
              </a:pathLst>
            </a:custGeom>
            <a:solidFill>
              <a:schemeClr val="accent6"/>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sp>
          <p:nvSpPr>
            <p:cNvPr id="387" name="Freeform 20">
              <a:extLst>
                <a:ext uri="{FF2B5EF4-FFF2-40B4-BE49-F238E27FC236}">
                  <a16:creationId xmlns="" xmlns:a16="http://schemas.microsoft.com/office/drawing/2014/main" id="{C91032B5-1955-CC40-84CD-6DC430C626A7}"/>
                </a:ext>
              </a:extLst>
            </p:cNvPr>
            <p:cNvSpPr>
              <a:spLocks noEditPoints="1"/>
            </p:cNvSpPr>
            <p:nvPr/>
          </p:nvSpPr>
          <p:spPr bwMode="auto">
            <a:xfrm>
              <a:off x="8370888" y="3157538"/>
              <a:ext cx="1155700" cy="1157288"/>
            </a:xfrm>
            <a:custGeom>
              <a:avLst/>
              <a:gdLst>
                <a:gd name="T0" fmla="*/ 665 w 1455"/>
                <a:gd name="T1" fmla="*/ 273 h 1459"/>
                <a:gd name="T2" fmla="*/ 543 w 1455"/>
                <a:gd name="T3" fmla="*/ 309 h 1459"/>
                <a:gd name="T4" fmla="*/ 434 w 1455"/>
                <a:gd name="T5" fmla="*/ 375 h 1459"/>
                <a:gd name="T6" fmla="*/ 345 w 1455"/>
                <a:gd name="T7" fmla="*/ 475 h 1459"/>
                <a:gd name="T8" fmla="*/ 287 w 1455"/>
                <a:gd name="T9" fmla="*/ 595 h 1459"/>
                <a:gd name="T10" fmla="*/ 268 w 1455"/>
                <a:gd name="T11" fmla="*/ 723 h 1459"/>
                <a:gd name="T12" fmla="*/ 283 w 1455"/>
                <a:gd name="T13" fmla="*/ 851 h 1459"/>
                <a:gd name="T14" fmla="*/ 334 w 1455"/>
                <a:gd name="T15" fmla="*/ 970 h 1459"/>
                <a:gd name="T16" fmla="*/ 419 w 1455"/>
                <a:gd name="T17" fmla="*/ 1072 h 1459"/>
                <a:gd name="T18" fmla="*/ 533 w 1455"/>
                <a:gd name="T19" fmla="*/ 1147 h 1459"/>
                <a:gd name="T20" fmla="*/ 661 w 1455"/>
                <a:gd name="T21" fmla="*/ 1185 h 1459"/>
                <a:gd name="T22" fmla="*/ 791 w 1455"/>
                <a:gd name="T23" fmla="*/ 1186 h 1459"/>
                <a:gd name="T24" fmla="*/ 913 w 1455"/>
                <a:gd name="T25" fmla="*/ 1151 h 1459"/>
                <a:gd name="T26" fmla="*/ 1020 w 1455"/>
                <a:gd name="T27" fmla="*/ 1085 h 1459"/>
                <a:gd name="T28" fmla="*/ 1111 w 1455"/>
                <a:gd name="T29" fmla="*/ 985 h 1459"/>
                <a:gd name="T30" fmla="*/ 1167 w 1455"/>
                <a:gd name="T31" fmla="*/ 865 h 1459"/>
                <a:gd name="T32" fmla="*/ 1188 w 1455"/>
                <a:gd name="T33" fmla="*/ 736 h 1459"/>
                <a:gd name="T34" fmla="*/ 1171 w 1455"/>
                <a:gd name="T35" fmla="*/ 608 h 1459"/>
                <a:gd name="T36" fmla="*/ 1120 w 1455"/>
                <a:gd name="T37" fmla="*/ 490 h 1459"/>
                <a:gd name="T38" fmla="*/ 1037 w 1455"/>
                <a:gd name="T39" fmla="*/ 388 h 1459"/>
                <a:gd name="T40" fmla="*/ 923 w 1455"/>
                <a:gd name="T41" fmla="*/ 313 h 1459"/>
                <a:gd name="T42" fmla="*/ 793 w 1455"/>
                <a:gd name="T43" fmla="*/ 273 h 1459"/>
                <a:gd name="T44" fmla="*/ 699 w 1455"/>
                <a:gd name="T45" fmla="*/ 0 h 1459"/>
                <a:gd name="T46" fmla="*/ 727 w 1455"/>
                <a:gd name="T47" fmla="*/ 106 h 1459"/>
                <a:gd name="T48" fmla="*/ 893 w 1455"/>
                <a:gd name="T49" fmla="*/ 128 h 1459"/>
                <a:gd name="T50" fmla="*/ 1034 w 1455"/>
                <a:gd name="T51" fmla="*/ 68 h 1459"/>
                <a:gd name="T52" fmla="*/ 1161 w 1455"/>
                <a:gd name="T53" fmla="*/ 283 h 1459"/>
                <a:gd name="T54" fmla="*/ 1246 w 1455"/>
                <a:gd name="T55" fmla="*/ 384 h 1459"/>
                <a:gd name="T56" fmla="*/ 1306 w 1455"/>
                <a:gd name="T57" fmla="*/ 499 h 1459"/>
                <a:gd name="T58" fmla="*/ 1455 w 1455"/>
                <a:gd name="T59" fmla="*/ 701 h 1459"/>
                <a:gd name="T60" fmla="*/ 1347 w 1455"/>
                <a:gd name="T61" fmla="*/ 785 h 1459"/>
                <a:gd name="T62" fmla="*/ 1323 w 1455"/>
                <a:gd name="T63" fmla="*/ 913 h 1459"/>
                <a:gd name="T64" fmla="*/ 1389 w 1455"/>
                <a:gd name="T65" fmla="*/ 1036 h 1459"/>
                <a:gd name="T66" fmla="*/ 1173 w 1455"/>
                <a:gd name="T67" fmla="*/ 1166 h 1459"/>
                <a:gd name="T68" fmla="*/ 1073 w 1455"/>
                <a:gd name="T69" fmla="*/ 1249 h 1459"/>
                <a:gd name="T70" fmla="*/ 958 w 1455"/>
                <a:gd name="T71" fmla="*/ 1309 h 1459"/>
                <a:gd name="T72" fmla="*/ 757 w 1455"/>
                <a:gd name="T73" fmla="*/ 1459 h 1459"/>
                <a:gd name="T74" fmla="*/ 727 w 1455"/>
                <a:gd name="T75" fmla="*/ 1354 h 1459"/>
                <a:gd name="T76" fmla="*/ 562 w 1455"/>
                <a:gd name="T77" fmla="*/ 1331 h 1459"/>
                <a:gd name="T78" fmla="*/ 423 w 1455"/>
                <a:gd name="T79" fmla="*/ 1392 h 1459"/>
                <a:gd name="T80" fmla="*/ 293 w 1455"/>
                <a:gd name="T81" fmla="*/ 1177 h 1459"/>
                <a:gd name="T82" fmla="*/ 210 w 1455"/>
                <a:gd name="T83" fmla="*/ 1075 h 1459"/>
                <a:gd name="T84" fmla="*/ 150 w 1455"/>
                <a:gd name="T85" fmla="*/ 961 h 1459"/>
                <a:gd name="T86" fmla="*/ 0 w 1455"/>
                <a:gd name="T87" fmla="*/ 759 h 1459"/>
                <a:gd name="T88" fmla="*/ 107 w 1455"/>
                <a:gd name="T89" fmla="*/ 674 h 1459"/>
                <a:gd name="T90" fmla="*/ 133 w 1455"/>
                <a:gd name="T91" fmla="*/ 546 h 1459"/>
                <a:gd name="T92" fmla="*/ 65 w 1455"/>
                <a:gd name="T93" fmla="*/ 424 h 1459"/>
                <a:gd name="T94" fmla="*/ 282 w 1455"/>
                <a:gd name="T95" fmla="*/ 294 h 1459"/>
                <a:gd name="T96" fmla="*/ 383 w 1455"/>
                <a:gd name="T97" fmla="*/ 211 h 1459"/>
                <a:gd name="T98" fmla="*/ 496 w 1455"/>
                <a:gd name="T99" fmla="*/ 151 h 1459"/>
                <a:gd name="T100" fmla="*/ 699 w 1455"/>
                <a:gd name="T101" fmla="*/ 0 h 1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55" h="1459">
                  <a:moveTo>
                    <a:pt x="727" y="270"/>
                  </a:moveTo>
                  <a:lnTo>
                    <a:pt x="665" y="273"/>
                  </a:lnTo>
                  <a:lnTo>
                    <a:pt x="603" y="287"/>
                  </a:lnTo>
                  <a:lnTo>
                    <a:pt x="543" y="309"/>
                  </a:lnTo>
                  <a:lnTo>
                    <a:pt x="486" y="337"/>
                  </a:lnTo>
                  <a:lnTo>
                    <a:pt x="434" y="375"/>
                  </a:lnTo>
                  <a:lnTo>
                    <a:pt x="387" y="420"/>
                  </a:lnTo>
                  <a:lnTo>
                    <a:pt x="345" y="475"/>
                  </a:lnTo>
                  <a:lnTo>
                    <a:pt x="312" y="533"/>
                  </a:lnTo>
                  <a:lnTo>
                    <a:pt x="287" y="595"/>
                  </a:lnTo>
                  <a:lnTo>
                    <a:pt x="274" y="659"/>
                  </a:lnTo>
                  <a:lnTo>
                    <a:pt x="268" y="723"/>
                  </a:lnTo>
                  <a:lnTo>
                    <a:pt x="272" y="787"/>
                  </a:lnTo>
                  <a:lnTo>
                    <a:pt x="283" y="851"/>
                  </a:lnTo>
                  <a:lnTo>
                    <a:pt x="306" y="912"/>
                  </a:lnTo>
                  <a:lnTo>
                    <a:pt x="334" y="970"/>
                  </a:lnTo>
                  <a:lnTo>
                    <a:pt x="372" y="1023"/>
                  </a:lnTo>
                  <a:lnTo>
                    <a:pt x="419" y="1072"/>
                  </a:lnTo>
                  <a:lnTo>
                    <a:pt x="471" y="1113"/>
                  </a:lnTo>
                  <a:lnTo>
                    <a:pt x="533" y="1147"/>
                  </a:lnTo>
                  <a:lnTo>
                    <a:pt x="595" y="1171"/>
                  </a:lnTo>
                  <a:lnTo>
                    <a:pt x="661" y="1185"/>
                  </a:lnTo>
                  <a:lnTo>
                    <a:pt x="727" y="1190"/>
                  </a:lnTo>
                  <a:lnTo>
                    <a:pt x="791" y="1186"/>
                  </a:lnTo>
                  <a:lnTo>
                    <a:pt x="853" y="1173"/>
                  </a:lnTo>
                  <a:lnTo>
                    <a:pt x="913" y="1151"/>
                  </a:lnTo>
                  <a:lnTo>
                    <a:pt x="970" y="1122"/>
                  </a:lnTo>
                  <a:lnTo>
                    <a:pt x="1020" y="1085"/>
                  </a:lnTo>
                  <a:lnTo>
                    <a:pt x="1069" y="1038"/>
                  </a:lnTo>
                  <a:lnTo>
                    <a:pt x="1111" y="985"/>
                  </a:lnTo>
                  <a:lnTo>
                    <a:pt x="1143" y="927"/>
                  </a:lnTo>
                  <a:lnTo>
                    <a:pt x="1167" y="865"/>
                  </a:lnTo>
                  <a:lnTo>
                    <a:pt x="1182" y="801"/>
                  </a:lnTo>
                  <a:lnTo>
                    <a:pt x="1188" y="736"/>
                  </a:lnTo>
                  <a:lnTo>
                    <a:pt x="1184" y="672"/>
                  </a:lnTo>
                  <a:lnTo>
                    <a:pt x="1171" y="608"/>
                  </a:lnTo>
                  <a:lnTo>
                    <a:pt x="1150" y="548"/>
                  </a:lnTo>
                  <a:lnTo>
                    <a:pt x="1120" y="490"/>
                  </a:lnTo>
                  <a:lnTo>
                    <a:pt x="1082" y="437"/>
                  </a:lnTo>
                  <a:lnTo>
                    <a:pt x="1037" y="388"/>
                  </a:lnTo>
                  <a:lnTo>
                    <a:pt x="983" y="347"/>
                  </a:lnTo>
                  <a:lnTo>
                    <a:pt x="923" y="313"/>
                  </a:lnTo>
                  <a:lnTo>
                    <a:pt x="859" y="288"/>
                  </a:lnTo>
                  <a:lnTo>
                    <a:pt x="793" y="273"/>
                  </a:lnTo>
                  <a:lnTo>
                    <a:pt x="727" y="270"/>
                  </a:lnTo>
                  <a:close/>
                  <a:moveTo>
                    <a:pt x="699" y="0"/>
                  </a:moveTo>
                  <a:lnTo>
                    <a:pt x="720" y="106"/>
                  </a:lnTo>
                  <a:lnTo>
                    <a:pt x="727" y="106"/>
                  </a:lnTo>
                  <a:lnTo>
                    <a:pt x="810" y="111"/>
                  </a:lnTo>
                  <a:lnTo>
                    <a:pt x="893" y="128"/>
                  </a:lnTo>
                  <a:lnTo>
                    <a:pt x="973" y="157"/>
                  </a:lnTo>
                  <a:lnTo>
                    <a:pt x="1034" y="68"/>
                  </a:lnTo>
                  <a:lnTo>
                    <a:pt x="1222" y="194"/>
                  </a:lnTo>
                  <a:lnTo>
                    <a:pt x="1161" y="283"/>
                  </a:lnTo>
                  <a:lnTo>
                    <a:pt x="1206" y="332"/>
                  </a:lnTo>
                  <a:lnTo>
                    <a:pt x="1246" y="384"/>
                  </a:lnTo>
                  <a:lnTo>
                    <a:pt x="1278" y="441"/>
                  </a:lnTo>
                  <a:lnTo>
                    <a:pt x="1306" y="499"/>
                  </a:lnTo>
                  <a:lnTo>
                    <a:pt x="1411" y="477"/>
                  </a:lnTo>
                  <a:lnTo>
                    <a:pt x="1455" y="701"/>
                  </a:lnTo>
                  <a:lnTo>
                    <a:pt x="1349" y="721"/>
                  </a:lnTo>
                  <a:lnTo>
                    <a:pt x="1347" y="785"/>
                  </a:lnTo>
                  <a:lnTo>
                    <a:pt x="1338" y="849"/>
                  </a:lnTo>
                  <a:lnTo>
                    <a:pt x="1323" y="913"/>
                  </a:lnTo>
                  <a:lnTo>
                    <a:pt x="1299" y="976"/>
                  </a:lnTo>
                  <a:lnTo>
                    <a:pt x="1389" y="1036"/>
                  </a:lnTo>
                  <a:lnTo>
                    <a:pt x="1263" y="1224"/>
                  </a:lnTo>
                  <a:lnTo>
                    <a:pt x="1173" y="1166"/>
                  </a:lnTo>
                  <a:lnTo>
                    <a:pt x="1126" y="1209"/>
                  </a:lnTo>
                  <a:lnTo>
                    <a:pt x="1073" y="1249"/>
                  </a:lnTo>
                  <a:lnTo>
                    <a:pt x="1017" y="1282"/>
                  </a:lnTo>
                  <a:lnTo>
                    <a:pt x="958" y="1309"/>
                  </a:lnTo>
                  <a:lnTo>
                    <a:pt x="979" y="1414"/>
                  </a:lnTo>
                  <a:lnTo>
                    <a:pt x="757" y="1459"/>
                  </a:lnTo>
                  <a:lnTo>
                    <a:pt x="735" y="1354"/>
                  </a:lnTo>
                  <a:lnTo>
                    <a:pt x="727" y="1354"/>
                  </a:lnTo>
                  <a:lnTo>
                    <a:pt x="644" y="1348"/>
                  </a:lnTo>
                  <a:lnTo>
                    <a:pt x="562" y="1331"/>
                  </a:lnTo>
                  <a:lnTo>
                    <a:pt x="483" y="1303"/>
                  </a:lnTo>
                  <a:lnTo>
                    <a:pt x="423" y="1392"/>
                  </a:lnTo>
                  <a:lnTo>
                    <a:pt x="233" y="1266"/>
                  </a:lnTo>
                  <a:lnTo>
                    <a:pt x="293" y="1177"/>
                  </a:lnTo>
                  <a:lnTo>
                    <a:pt x="248" y="1128"/>
                  </a:lnTo>
                  <a:lnTo>
                    <a:pt x="210" y="1075"/>
                  </a:lnTo>
                  <a:lnTo>
                    <a:pt x="176" y="1019"/>
                  </a:lnTo>
                  <a:lnTo>
                    <a:pt x="150" y="961"/>
                  </a:lnTo>
                  <a:lnTo>
                    <a:pt x="45" y="983"/>
                  </a:lnTo>
                  <a:lnTo>
                    <a:pt x="0" y="759"/>
                  </a:lnTo>
                  <a:lnTo>
                    <a:pt x="105" y="738"/>
                  </a:lnTo>
                  <a:lnTo>
                    <a:pt x="107" y="674"/>
                  </a:lnTo>
                  <a:lnTo>
                    <a:pt x="116" y="610"/>
                  </a:lnTo>
                  <a:lnTo>
                    <a:pt x="133" y="546"/>
                  </a:lnTo>
                  <a:lnTo>
                    <a:pt x="156" y="484"/>
                  </a:lnTo>
                  <a:lnTo>
                    <a:pt x="65" y="424"/>
                  </a:lnTo>
                  <a:lnTo>
                    <a:pt x="191" y="236"/>
                  </a:lnTo>
                  <a:lnTo>
                    <a:pt x="282" y="294"/>
                  </a:lnTo>
                  <a:lnTo>
                    <a:pt x="330" y="251"/>
                  </a:lnTo>
                  <a:lnTo>
                    <a:pt x="383" y="211"/>
                  </a:lnTo>
                  <a:lnTo>
                    <a:pt x="438" y="177"/>
                  </a:lnTo>
                  <a:lnTo>
                    <a:pt x="496" y="151"/>
                  </a:lnTo>
                  <a:lnTo>
                    <a:pt x="475" y="46"/>
                  </a:lnTo>
                  <a:lnTo>
                    <a:pt x="699" y="0"/>
                  </a:lnTo>
                  <a:close/>
                </a:path>
              </a:pathLst>
            </a:custGeom>
            <a:solidFill>
              <a:schemeClr val="accent4"/>
            </a:soli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solidFill>
                  <a:prstClr val="black"/>
                </a:solidFill>
              </a:endParaRPr>
            </a:p>
          </p:txBody>
        </p:sp>
      </p:grpSp>
      <p:pic>
        <p:nvPicPr>
          <p:cNvPr id="269" name="Picture 1" descr="C:\Users\CCISLAP\Desktop\LES LOGOS DES INSTITUTIONS PNG\WhatsApp_Image_2022-03-21_at_16.04.35-removebg-preview.png"/>
          <p:cNvPicPr>
            <a:picLocks noChangeAspect="1" noChangeArrowheads="1"/>
          </p:cNvPicPr>
          <p:nvPr/>
        </p:nvPicPr>
        <p:blipFill>
          <a:blip r:embed="rId2"/>
          <a:srcRect/>
          <a:stretch>
            <a:fillRect/>
          </a:stretch>
        </p:blipFill>
        <p:spPr bwMode="auto">
          <a:xfrm>
            <a:off x="-360485" y="5349389"/>
            <a:ext cx="3194709" cy="1508611"/>
          </a:xfrm>
          <a:prstGeom prst="rect">
            <a:avLst/>
          </a:prstGeom>
          <a:noFill/>
        </p:spPr>
      </p:pic>
    </p:spTree>
    <p:extLst>
      <p:ext uri="{BB962C8B-B14F-4D97-AF65-F5344CB8AC3E}">
        <p14:creationId xmlns="" xmlns:p14="http://schemas.microsoft.com/office/powerpoint/2010/main" val="261822848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996821"/>
            <a:ext cx="7069015" cy="867507"/>
          </a:xfrm>
          <a:prstGeom prst="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algn="ctr" defTabSz="914400" rtl="1" eaLnBrk="1" latinLnBrk="0" hangingPunct="1"/>
            <a:endParaRPr lang="en-US"/>
          </a:p>
        </p:txBody>
      </p:sp>
      <p:sp>
        <p:nvSpPr>
          <p:cNvPr id="5" name="Rectangle 4"/>
          <p:cNvSpPr/>
          <p:nvPr/>
        </p:nvSpPr>
        <p:spPr>
          <a:xfrm>
            <a:off x="4489938" y="2262913"/>
            <a:ext cx="2989385" cy="8557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sp>
        <p:nvSpPr>
          <p:cNvPr id="6" name="Rectangle 5"/>
          <p:cNvSpPr/>
          <p:nvPr/>
        </p:nvSpPr>
        <p:spPr>
          <a:xfrm>
            <a:off x="4902444" y="3517283"/>
            <a:ext cx="2989385" cy="85578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sp>
        <p:nvSpPr>
          <p:cNvPr id="7" name="Rectangle 6"/>
          <p:cNvSpPr/>
          <p:nvPr/>
        </p:nvSpPr>
        <p:spPr>
          <a:xfrm>
            <a:off x="5275384" y="4765792"/>
            <a:ext cx="3423139" cy="85578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sp>
        <p:nvSpPr>
          <p:cNvPr id="3" name="Parallelogram 2"/>
          <p:cNvSpPr/>
          <p:nvPr/>
        </p:nvSpPr>
        <p:spPr>
          <a:xfrm>
            <a:off x="4489938" y="1852605"/>
            <a:ext cx="2579077" cy="410308"/>
          </a:xfrm>
          <a:prstGeom prst="parallelogram">
            <a:avLst>
              <a:gd name="adj" fmla="val 222143"/>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Parallelogram 13"/>
          <p:cNvSpPr/>
          <p:nvPr/>
        </p:nvSpPr>
        <p:spPr>
          <a:xfrm>
            <a:off x="4900246" y="3106975"/>
            <a:ext cx="2579077" cy="410308"/>
          </a:xfrm>
          <a:prstGeom prst="parallelogram">
            <a:avLst>
              <a:gd name="adj" fmla="val 22214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Parallelogram 14"/>
          <p:cNvSpPr/>
          <p:nvPr/>
        </p:nvSpPr>
        <p:spPr>
          <a:xfrm>
            <a:off x="5312752" y="4361345"/>
            <a:ext cx="2579077" cy="410308"/>
          </a:xfrm>
          <a:prstGeom prst="parallelogram">
            <a:avLst>
              <a:gd name="adj" fmla="val 222143"/>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1739702" y="4868748"/>
            <a:ext cx="3493477" cy="1015663"/>
          </a:xfrm>
          <a:prstGeom prst="rect">
            <a:avLst/>
          </a:prstGeom>
          <a:noFill/>
        </p:spPr>
        <p:txBody>
          <a:bodyPr wrap="square" rtlCol="0">
            <a:spAutoFit/>
          </a:bodyPr>
          <a:lstStyle/>
          <a:p>
            <a:pPr lvl="0" algn="ctr" rtl="1"/>
            <a:r>
              <a:rPr lang="ar-MA" sz="2000" b="1" dirty="0"/>
              <a:t>مواكبة المقاولات في الانفتاح على أسواق جديدة بالمشاركة في المعارض والتظاهرات الوطنية والدولية</a:t>
            </a:r>
            <a:r>
              <a:rPr lang="ar-SA" sz="2000" dirty="0"/>
              <a:t>.</a:t>
            </a:r>
            <a:endParaRPr lang="fr-MA" sz="2000" dirty="0"/>
          </a:p>
        </p:txBody>
      </p:sp>
      <p:sp>
        <p:nvSpPr>
          <p:cNvPr id="16" name="TextBox 15"/>
          <p:cNvSpPr txBox="1"/>
          <p:nvPr/>
        </p:nvSpPr>
        <p:spPr>
          <a:xfrm>
            <a:off x="7929197" y="3619671"/>
            <a:ext cx="4086095" cy="1015663"/>
          </a:xfrm>
          <a:prstGeom prst="rect">
            <a:avLst/>
          </a:prstGeom>
          <a:noFill/>
        </p:spPr>
        <p:txBody>
          <a:bodyPr wrap="square" rtlCol="0">
            <a:spAutoFit/>
          </a:bodyPr>
          <a:lstStyle/>
          <a:p>
            <a:pPr lvl="0" algn="ctr" rtl="1"/>
            <a:r>
              <a:rPr lang="ar-MA" sz="2000" b="1" dirty="0"/>
              <a:t>ترويج الجهة محليا ودوليا من خلال نشر برنامج سنوي للمعارض والملتقيات الوطنية والدولية لاسيما للأعضاء المنخرطين</a:t>
            </a:r>
            <a:r>
              <a:rPr lang="ar-SA" sz="2000" dirty="0"/>
              <a:t>؛</a:t>
            </a:r>
            <a:endParaRPr lang="fr-MA" sz="2000" dirty="0"/>
          </a:p>
        </p:txBody>
      </p:sp>
      <p:sp>
        <p:nvSpPr>
          <p:cNvPr id="17" name="TextBox 16"/>
          <p:cNvSpPr txBox="1"/>
          <p:nvPr/>
        </p:nvSpPr>
        <p:spPr>
          <a:xfrm>
            <a:off x="157511" y="2231513"/>
            <a:ext cx="4200767" cy="707886"/>
          </a:xfrm>
          <a:prstGeom prst="rect">
            <a:avLst/>
          </a:prstGeom>
          <a:noFill/>
        </p:spPr>
        <p:txBody>
          <a:bodyPr wrap="square" rtlCol="0">
            <a:spAutoFit/>
          </a:bodyPr>
          <a:lstStyle/>
          <a:p>
            <a:pPr lvl="0" algn="ctr" rtl="1"/>
            <a:r>
              <a:rPr lang="ar-MA" sz="2000" b="1" dirty="0"/>
              <a:t>تنظيم اللقاءات الثنائية لرجال الأعمال المحليين ونظرائهم بالخارج</a:t>
            </a:r>
            <a:r>
              <a:rPr lang="ar-SA" sz="2000" dirty="0"/>
              <a:t>؛</a:t>
            </a:r>
            <a:endParaRPr lang="fr-MA" sz="2000" dirty="0"/>
          </a:p>
        </p:txBody>
      </p:sp>
      <p:sp>
        <p:nvSpPr>
          <p:cNvPr id="18" name="TextBox 17"/>
          <p:cNvSpPr txBox="1"/>
          <p:nvPr/>
        </p:nvSpPr>
        <p:spPr>
          <a:xfrm>
            <a:off x="7200675" y="970252"/>
            <a:ext cx="4126529" cy="1015663"/>
          </a:xfrm>
          <a:prstGeom prst="rect">
            <a:avLst/>
          </a:prstGeom>
          <a:noFill/>
        </p:spPr>
        <p:txBody>
          <a:bodyPr wrap="square" rtlCol="0">
            <a:spAutoFit/>
          </a:bodyPr>
          <a:lstStyle/>
          <a:p>
            <a:pPr lvl="0" algn="ctr" rtl="1"/>
            <a:r>
              <a:rPr lang="ar-MA" sz="2000" b="1" dirty="0"/>
              <a:t>العمل على تعزيز التشبيك المؤسساتي وشبكات الأعمال من خلال ارسال واستقبال البعثات التجارية؛</a:t>
            </a:r>
            <a:endParaRPr lang="fr-MA" sz="2000" dirty="0"/>
          </a:p>
        </p:txBody>
      </p:sp>
      <p:sp>
        <p:nvSpPr>
          <p:cNvPr id="20" name="Oval 19"/>
          <p:cNvSpPr/>
          <p:nvPr/>
        </p:nvSpPr>
        <p:spPr>
          <a:xfrm>
            <a:off x="4277207" y="1156254"/>
            <a:ext cx="548640" cy="5486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4659560" y="2410624"/>
            <a:ext cx="548640" cy="5486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041913" y="3664994"/>
            <a:ext cx="548640" cy="5486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5424267" y="4919364"/>
            <a:ext cx="548640" cy="5486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dirty="0"/>
          </a:p>
        </p:txBody>
      </p:sp>
      <p:sp>
        <p:nvSpPr>
          <p:cNvPr id="24" name="Rectangle 23"/>
          <p:cNvSpPr/>
          <p:nvPr/>
        </p:nvSpPr>
        <p:spPr>
          <a:xfrm>
            <a:off x="4957507" y="1107409"/>
            <a:ext cx="1678894" cy="584775"/>
          </a:xfrm>
          <a:prstGeom prst="rect">
            <a:avLst/>
          </a:prstGeom>
        </p:spPr>
        <p:txBody>
          <a:bodyPr wrap="square">
            <a:spAutoFit/>
          </a:bodyPr>
          <a:lstStyle/>
          <a:p>
            <a:r>
              <a:rPr lang="ar-SA" sz="3200" dirty="0">
                <a:solidFill>
                  <a:schemeClr val="bg1"/>
                </a:solidFill>
                <a:latin typeface="Arial" panose="020B0604020202020204" pitchFamily="34" charset="0"/>
                <a:cs typeface="Arial" panose="020B0604020202020204" pitchFamily="34" charset="0"/>
              </a:rPr>
              <a:t>01</a:t>
            </a:r>
            <a:endParaRPr lang="en-US" sz="3200" dirty="0">
              <a:solidFill>
                <a:schemeClr val="bg1"/>
              </a:solidFill>
              <a:latin typeface="Arial" panose="020B0604020202020204" pitchFamily="34" charset="0"/>
              <a:cs typeface="Arial" panose="020B0604020202020204" pitchFamily="34" charset="0"/>
            </a:endParaRPr>
          </a:p>
        </p:txBody>
      </p:sp>
      <p:sp>
        <p:nvSpPr>
          <p:cNvPr id="25" name="Rectangle 24"/>
          <p:cNvSpPr/>
          <p:nvPr/>
        </p:nvSpPr>
        <p:spPr>
          <a:xfrm>
            <a:off x="5347139" y="2367640"/>
            <a:ext cx="1678894" cy="584775"/>
          </a:xfrm>
          <a:prstGeom prst="rect">
            <a:avLst/>
          </a:prstGeom>
        </p:spPr>
        <p:txBody>
          <a:bodyPr wrap="square">
            <a:spAutoFit/>
          </a:bodyPr>
          <a:lstStyle/>
          <a:p>
            <a:r>
              <a:rPr lang="ar-SA" sz="3200" dirty="0">
                <a:solidFill>
                  <a:schemeClr val="bg1"/>
                </a:solidFill>
                <a:latin typeface="Arial" panose="020B0604020202020204" pitchFamily="34" charset="0"/>
                <a:cs typeface="Arial" panose="020B0604020202020204" pitchFamily="34" charset="0"/>
              </a:rPr>
              <a:t>02</a:t>
            </a:r>
            <a:endParaRPr lang="en-US" sz="3200" dirty="0">
              <a:solidFill>
                <a:schemeClr val="bg1"/>
              </a:solidFill>
              <a:latin typeface="Arial" panose="020B0604020202020204" pitchFamily="34" charset="0"/>
              <a:cs typeface="Arial" panose="020B0604020202020204" pitchFamily="34" charset="0"/>
            </a:endParaRPr>
          </a:p>
        </p:txBody>
      </p:sp>
      <p:sp>
        <p:nvSpPr>
          <p:cNvPr id="26" name="Rectangle 25"/>
          <p:cNvSpPr/>
          <p:nvPr/>
        </p:nvSpPr>
        <p:spPr>
          <a:xfrm>
            <a:off x="5736771" y="3622010"/>
            <a:ext cx="1678894" cy="369332"/>
          </a:xfrm>
          <a:prstGeom prst="rect">
            <a:avLst/>
          </a:prstGeom>
        </p:spPr>
        <p:txBody>
          <a:bodyPr wrap="square">
            <a:spAutoFit/>
          </a:bodyPr>
          <a:lstStyle/>
          <a:p>
            <a:r>
              <a:rPr lang="ar-SA" dirty="0">
                <a:solidFill>
                  <a:schemeClr val="bg1"/>
                </a:solidFill>
                <a:latin typeface="Arial" panose="020B0604020202020204" pitchFamily="34" charset="0"/>
                <a:cs typeface="Arial" panose="020B0604020202020204" pitchFamily="34" charset="0"/>
              </a:rPr>
              <a:t>03</a:t>
            </a:r>
            <a:endParaRPr lang="en-US" dirty="0">
              <a:solidFill>
                <a:schemeClr val="bg1"/>
              </a:solidFill>
              <a:latin typeface="Arial" panose="020B0604020202020204" pitchFamily="34" charset="0"/>
              <a:cs typeface="Arial" panose="020B0604020202020204" pitchFamily="34" charset="0"/>
            </a:endParaRPr>
          </a:p>
        </p:txBody>
      </p:sp>
      <p:sp>
        <p:nvSpPr>
          <p:cNvPr id="27" name="Rectangle 26"/>
          <p:cNvSpPr/>
          <p:nvPr/>
        </p:nvSpPr>
        <p:spPr>
          <a:xfrm>
            <a:off x="6126404" y="4870519"/>
            <a:ext cx="1678894" cy="584775"/>
          </a:xfrm>
          <a:prstGeom prst="rect">
            <a:avLst/>
          </a:prstGeom>
        </p:spPr>
        <p:txBody>
          <a:bodyPr wrap="square">
            <a:spAutoFit/>
          </a:bodyPr>
          <a:lstStyle/>
          <a:p>
            <a:r>
              <a:rPr lang="ar-SA" sz="3200" dirty="0">
                <a:solidFill>
                  <a:schemeClr val="bg1"/>
                </a:solidFill>
                <a:latin typeface="Arial" panose="020B0604020202020204" pitchFamily="34" charset="0"/>
                <a:cs typeface="Arial" panose="020B0604020202020204" pitchFamily="34" charset="0"/>
              </a:rPr>
              <a:t>04</a:t>
            </a:r>
            <a:endParaRPr lang="en-US" sz="3200" dirty="0">
              <a:solidFill>
                <a:schemeClr val="bg1"/>
              </a:solidFill>
              <a:latin typeface="Arial" panose="020B0604020202020204" pitchFamily="34" charset="0"/>
              <a:cs typeface="Arial" panose="020B0604020202020204" pitchFamily="34" charset="0"/>
            </a:endParaRPr>
          </a:p>
        </p:txBody>
      </p:sp>
      <p:grpSp>
        <p:nvGrpSpPr>
          <p:cNvPr id="29" name="Group 4"/>
          <p:cNvGrpSpPr>
            <a:grpSpLocks noChangeAspect="1"/>
          </p:cNvGrpSpPr>
          <p:nvPr/>
        </p:nvGrpSpPr>
        <p:grpSpPr bwMode="auto">
          <a:xfrm>
            <a:off x="4387465" y="1297022"/>
            <a:ext cx="328125" cy="267105"/>
            <a:chOff x="2750" y="568"/>
            <a:chExt cx="285" cy="232"/>
          </a:xfrm>
          <a:solidFill>
            <a:schemeClr val="accent3"/>
          </a:solidFill>
        </p:grpSpPr>
        <p:sp>
          <p:nvSpPr>
            <p:cNvPr id="32" name="Freeform 6"/>
            <p:cNvSpPr>
              <a:spLocks/>
            </p:cNvSpPr>
            <p:nvPr/>
          </p:nvSpPr>
          <p:spPr bwMode="auto">
            <a:xfrm>
              <a:off x="2884" y="771"/>
              <a:ext cx="17" cy="13"/>
            </a:xfrm>
            <a:custGeom>
              <a:avLst/>
              <a:gdLst>
                <a:gd name="T0" fmla="*/ 25 w 212"/>
                <a:gd name="T1" fmla="*/ 0 h 157"/>
                <a:gd name="T2" fmla="*/ 186 w 212"/>
                <a:gd name="T3" fmla="*/ 0 h 157"/>
                <a:gd name="T4" fmla="*/ 196 w 212"/>
                <a:gd name="T5" fmla="*/ 2 h 157"/>
                <a:gd name="T6" fmla="*/ 203 w 212"/>
                <a:gd name="T7" fmla="*/ 7 h 157"/>
                <a:gd name="T8" fmla="*/ 210 w 212"/>
                <a:gd name="T9" fmla="*/ 16 h 157"/>
                <a:gd name="T10" fmla="*/ 212 w 212"/>
                <a:gd name="T11" fmla="*/ 26 h 157"/>
                <a:gd name="T12" fmla="*/ 212 w 212"/>
                <a:gd name="T13" fmla="*/ 131 h 157"/>
                <a:gd name="T14" fmla="*/ 210 w 212"/>
                <a:gd name="T15" fmla="*/ 142 h 157"/>
                <a:gd name="T16" fmla="*/ 203 w 212"/>
                <a:gd name="T17" fmla="*/ 149 h 157"/>
                <a:gd name="T18" fmla="*/ 196 w 212"/>
                <a:gd name="T19" fmla="*/ 155 h 157"/>
                <a:gd name="T20" fmla="*/ 186 w 212"/>
                <a:gd name="T21" fmla="*/ 157 h 157"/>
                <a:gd name="T22" fmla="*/ 25 w 212"/>
                <a:gd name="T23" fmla="*/ 157 h 157"/>
                <a:gd name="T24" fmla="*/ 16 w 212"/>
                <a:gd name="T25" fmla="*/ 155 h 157"/>
                <a:gd name="T26" fmla="*/ 8 w 212"/>
                <a:gd name="T27" fmla="*/ 149 h 157"/>
                <a:gd name="T28" fmla="*/ 2 w 212"/>
                <a:gd name="T29" fmla="*/ 142 h 157"/>
                <a:gd name="T30" fmla="*/ 0 w 212"/>
                <a:gd name="T31" fmla="*/ 131 h 157"/>
                <a:gd name="T32" fmla="*/ 0 w 212"/>
                <a:gd name="T33" fmla="*/ 26 h 157"/>
                <a:gd name="T34" fmla="*/ 2 w 212"/>
                <a:gd name="T35" fmla="*/ 16 h 157"/>
                <a:gd name="T36" fmla="*/ 8 w 212"/>
                <a:gd name="T37" fmla="*/ 7 h 157"/>
                <a:gd name="T38" fmla="*/ 16 w 212"/>
                <a:gd name="T39" fmla="*/ 2 h 157"/>
                <a:gd name="T40" fmla="*/ 25 w 212"/>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2" h="157">
                  <a:moveTo>
                    <a:pt x="25" y="0"/>
                  </a:moveTo>
                  <a:lnTo>
                    <a:pt x="186" y="0"/>
                  </a:lnTo>
                  <a:lnTo>
                    <a:pt x="196" y="2"/>
                  </a:lnTo>
                  <a:lnTo>
                    <a:pt x="203" y="7"/>
                  </a:lnTo>
                  <a:lnTo>
                    <a:pt x="210" y="16"/>
                  </a:lnTo>
                  <a:lnTo>
                    <a:pt x="212" y="26"/>
                  </a:lnTo>
                  <a:lnTo>
                    <a:pt x="212" y="131"/>
                  </a:lnTo>
                  <a:lnTo>
                    <a:pt x="210" y="142"/>
                  </a:lnTo>
                  <a:lnTo>
                    <a:pt x="203" y="149"/>
                  </a:lnTo>
                  <a:lnTo>
                    <a:pt x="196" y="155"/>
                  </a:lnTo>
                  <a:lnTo>
                    <a:pt x="186" y="157"/>
                  </a:lnTo>
                  <a:lnTo>
                    <a:pt x="25" y="157"/>
                  </a:lnTo>
                  <a:lnTo>
                    <a:pt x="16" y="155"/>
                  </a:lnTo>
                  <a:lnTo>
                    <a:pt x="8" y="149"/>
                  </a:lnTo>
                  <a:lnTo>
                    <a:pt x="2" y="142"/>
                  </a:lnTo>
                  <a:lnTo>
                    <a:pt x="0" y="131"/>
                  </a:lnTo>
                  <a:lnTo>
                    <a:pt x="0" y="26"/>
                  </a:lnTo>
                  <a:lnTo>
                    <a:pt x="2" y="16"/>
                  </a:lnTo>
                  <a:lnTo>
                    <a:pt x="8" y="7"/>
                  </a:lnTo>
                  <a:lnTo>
                    <a:pt x="16"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noEditPoints="1"/>
            </p:cNvSpPr>
            <p:nvPr/>
          </p:nvSpPr>
          <p:spPr bwMode="auto">
            <a:xfrm>
              <a:off x="2817" y="568"/>
              <a:ext cx="150" cy="232"/>
            </a:xfrm>
            <a:custGeom>
              <a:avLst/>
              <a:gdLst>
                <a:gd name="T0" fmla="*/ 794 w 1798"/>
                <a:gd name="T1" fmla="*/ 2357 h 2788"/>
                <a:gd name="T2" fmla="*/ 751 w 1798"/>
                <a:gd name="T3" fmla="*/ 2378 h 2788"/>
                <a:gd name="T4" fmla="*/ 721 w 1798"/>
                <a:gd name="T5" fmla="*/ 2415 h 2788"/>
                <a:gd name="T6" fmla="*/ 709 w 1798"/>
                <a:gd name="T7" fmla="*/ 2464 h 2788"/>
                <a:gd name="T8" fmla="*/ 712 w 1798"/>
                <a:gd name="T9" fmla="*/ 2594 h 2788"/>
                <a:gd name="T10" fmla="*/ 734 w 1798"/>
                <a:gd name="T11" fmla="*/ 2638 h 2788"/>
                <a:gd name="T12" fmla="*/ 771 w 1798"/>
                <a:gd name="T13" fmla="*/ 2668 h 2788"/>
                <a:gd name="T14" fmla="*/ 819 w 1798"/>
                <a:gd name="T15" fmla="*/ 2679 h 2788"/>
                <a:gd name="T16" fmla="*/ 1005 w 1798"/>
                <a:gd name="T17" fmla="*/ 2676 h 2788"/>
                <a:gd name="T18" fmla="*/ 1048 w 1798"/>
                <a:gd name="T19" fmla="*/ 2656 h 2788"/>
                <a:gd name="T20" fmla="*/ 1078 w 1798"/>
                <a:gd name="T21" fmla="*/ 2618 h 2788"/>
                <a:gd name="T22" fmla="*/ 1090 w 1798"/>
                <a:gd name="T23" fmla="*/ 2569 h 2788"/>
                <a:gd name="T24" fmla="*/ 1087 w 1798"/>
                <a:gd name="T25" fmla="*/ 2438 h 2788"/>
                <a:gd name="T26" fmla="*/ 1066 w 1798"/>
                <a:gd name="T27" fmla="*/ 2396 h 2788"/>
                <a:gd name="T28" fmla="*/ 1028 w 1798"/>
                <a:gd name="T29" fmla="*/ 2365 h 2788"/>
                <a:gd name="T30" fmla="*/ 980 w 1798"/>
                <a:gd name="T31" fmla="*/ 2354 h 2788"/>
                <a:gd name="T32" fmla="*/ 229 w 1798"/>
                <a:gd name="T33" fmla="*/ 317 h 2788"/>
                <a:gd name="T34" fmla="*/ 205 w 1798"/>
                <a:gd name="T35" fmla="*/ 325 h 2788"/>
                <a:gd name="T36" fmla="*/ 189 w 1798"/>
                <a:gd name="T37" fmla="*/ 346 h 2788"/>
                <a:gd name="T38" fmla="*/ 187 w 1798"/>
                <a:gd name="T39" fmla="*/ 2224 h 2788"/>
                <a:gd name="T40" fmla="*/ 195 w 1798"/>
                <a:gd name="T41" fmla="*/ 2249 h 2788"/>
                <a:gd name="T42" fmla="*/ 216 w 1798"/>
                <a:gd name="T43" fmla="*/ 2264 h 2788"/>
                <a:gd name="T44" fmla="*/ 1569 w 1798"/>
                <a:gd name="T45" fmla="*/ 2267 h 2788"/>
                <a:gd name="T46" fmla="*/ 1594 w 1798"/>
                <a:gd name="T47" fmla="*/ 2258 h 2788"/>
                <a:gd name="T48" fmla="*/ 1610 w 1798"/>
                <a:gd name="T49" fmla="*/ 2237 h 2788"/>
                <a:gd name="T50" fmla="*/ 1612 w 1798"/>
                <a:gd name="T51" fmla="*/ 358 h 2788"/>
                <a:gd name="T52" fmla="*/ 1604 w 1798"/>
                <a:gd name="T53" fmla="*/ 333 h 2788"/>
                <a:gd name="T54" fmla="*/ 1583 w 1798"/>
                <a:gd name="T55" fmla="*/ 319 h 2788"/>
                <a:gd name="T56" fmla="*/ 229 w 1798"/>
                <a:gd name="T57" fmla="*/ 317 h 2788"/>
                <a:gd name="T58" fmla="*/ 761 w 1798"/>
                <a:gd name="T59" fmla="*/ 128 h 2788"/>
                <a:gd name="T60" fmla="*/ 740 w 1798"/>
                <a:gd name="T61" fmla="*/ 144 h 2788"/>
                <a:gd name="T62" fmla="*/ 732 w 1798"/>
                <a:gd name="T63" fmla="*/ 169 h 2788"/>
                <a:gd name="T64" fmla="*/ 740 w 1798"/>
                <a:gd name="T65" fmla="*/ 194 h 2788"/>
                <a:gd name="T66" fmla="*/ 761 w 1798"/>
                <a:gd name="T67" fmla="*/ 208 h 2788"/>
                <a:gd name="T68" fmla="*/ 1024 w 1798"/>
                <a:gd name="T69" fmla="*/ 210 h 2788"/>
                <a:gd name="T70" fmla="*/ 1049 w 1798"/>
                <a:gd name="T71" fmla="*/ 203 h 2788"/>
                <a:gd name="T72" fmla="*/ 1065 w 1798"/>
                <a:gd name="T73" fmla="*/ 182 h 2788"/>
                <a:gd name="T74" fmla="*/ 1065 w 1798"/>
                <a:gd name="T75" fmla="*/ 155 h 2788"/>
                <a:gd name="T76" fmla="*/ 1049 w 1798"/>
                <a:gd name="T77" fmla="*/ 135 h 2788"/>
                <a:gd name="T78" fmla="*/ 1024 w 1798"/>
                <a:gd name="T79" fmla="*/ 126 h 2788"/>
                <a:gd name="T80" fmla="*/ 168 w 1798"/>
                <a:gd name="T81" fmla="*/ 0 h 2788"/>
                <a:gd name="T82" fmla="*/ 1661 w 1798"/>
                <a:gd name="T83" fmla="*/ 2 h 2788"/>
                <a:gd name="T84" fmla="*/ 1716 w 1798"/>
                <a:gd name="T85" fmla="*/ 23 h 2788"/>
                <a:gd name="T86" fmla="*/ 1759 w 1798"/>
                <a:gd name="T87" fmla="*/ 60 h 2788"/>
                <a:gd name="T88" fmla="*/ 1788 w 1798"/>
                <a:gd name="T89" fmla="*/ 110 h 2788"/>
                <a:gd name="T90" fmla="*/ 1798 w 1798"/>
                <a:gd name="T91" fmla="*/ 169 h 2788"/>
                <a:gd name="T92" fmla="*/ 1796 w 1798"/>
                <a:gd name="T93" fmla="*/ 2649 h 2788"/>
                <a:gd name="T94" fmla="*/ 1776 w 1798"/>
                <a:gd name="T95" fmla="*/ 2704 h 2788"/>
                <a:gd name="T96" fmla="*/ 1739 w 1798"/>
                <a:gd name="T97" fmla="*/ 2748 h 2788"/>
                <a:gd name="T98" fmla="*/ 1690 w 1798"/>
                <a:gd name="T99" fmla="*/ 2777 h 2788"/>
                <a:gd name="T100" fmla="*/ 1631 w 1798"/>
                <a:gd name="T101" fmla="*/ 2788 h 2788"/>
                <a:gd name="T102" fmla="*/ 138 w 1798"/>
                <a:gd name="T103" fmla="*/ 2786 h 2788"/>
                <a:gd name="T104" fmla="*/ 83 w 1798"/>
                <a:gd name="T105" fmla="*/ 2765 h 2788"/>
                <a:gd name="T106" fmla="*/ 40 w 1798"/>
                <a:gd name="T107" fmla="*/ 2727 h 2788"/>
                <a:gd name="T108" fmla="*/ 11 w 1798"/>
                <a:gd name="T109" fmla="*/ 2677 h 2788"/>
                <a:gd name="T110" fmla="*/ 0 w 1798"/>
                <a:gd name="T111" fmla="*/ 2619 h 2788"/>
                <a:gd name="T112" fmla="*/ 2 w 1798"/>
                <a:gd name="T113" fmla="*/ 139 h 2788"/>
                <a:gd name="T114" fmla="*/ 23 w 1798"/>
                <a:gd name="T115" fmla="*/ 84 h 2788"/>
                <a:gd name="T116" fmla="*/ 61 w 1798"/>
                <a:gd name="T117" fmla="*/ 40 h 2788"/>
                <a:gd name="T118" fmla="*/ 110 w 1798"/>
                <a:gd name="T119" fmla="*/ 11 h 2788"/>
                <a:gd name="T120" fmla="*/ 168 w 1798"/>
                <a:gd name="T121" fmla="*/ 0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8" h="2788">
                  <a:moveTo>
                    <a:pt x="819" y="2354"/>
                  </a:moveTo>
                  <a:lnTo>
                    <a:pt x="794" y="2357"/>
                  </a:lnTo>
                  <a:lnTo>
                    <a:pt x="771" y="2365"/>
                  </a:lnTo>
                  <a:lnTo>
                    <a:pt x="751" y="2378"/>
                  </a:lnTo>
                  <a:lnTo>
                    <a:pt x="734" y="2396"/>
                  </a:lnTo>
                  <a:lnTo>
                    <a:pt x="721" y="2415"/>
                  </a:lnTo>
                  <a:lnTo>
                    <a:pt x="712" y="2438"/>
                  </a:lnTo>
                  <a:lnTo>
                    <a:pt x="709" y="2464"/>
                  </a:lnTo>
                  <a:lnTo>
                    <a:pt x="709" y="2569"/>
                  </a:lnTo>
                  <a:lnTo>
                    <a:pt x="712" y="2594"/>
                  </a:lnTo>
                  <a:lnTo>
                    <a:pt x="721" y="2618"/>
                  </a:lnTo>
                  <a:lnTo>
                    <a:pt x="734" y="2638"/>
                  </a:lnTo>
                  <a:lnTo>
                    <a:pt x="751" y="2656"/>
                  </a:lnTo>
                  <a:lnTo>
                    <a:pt x="771" y="2668"/>
                  </a:lnTo>
                  <a:lnTo>
                    <a:pt x="794" y="2676"/>
                  </a:lnTo>
                  <a:lnTo>
                    <a:pt x="819" y="2679"/>
                  </a:lnTo>
                  <a:lnTo>
                    <a:pt x="980" y="2679"/>
                  </a:lnTo>
                  <a:lnTo>
                    <a:pt x="1005" y="2676"/>
                  </a:lnTo>
                  <a:lnTo>
                    <a:pt x="1028" y="2668"/>
                  </a:lnTo>
                  <a:lnTo>
                    <a:pt x="1048" y="2656"/>
                  </a:lnTo>
                  <a:lnTo>
                    <a:pt x="1066" y="2638"/>
                  </a:lnTo>
                  <a:lnTo>
                    <a:pt x="1078" y="2618"/>
                  </a:lnTo>
                  <a:lnTo>
                    <a:pt x="1087" y="2594"/>
                  </a:lnTo>
                  <a:lnTo>
                    <a:pt x="1090" y="2569"/>
                  </a:lnTo>
                  <a:lnTo>
                    <a:pt x="1090" y="2464"/>
                  </a:lnTo>
                  <a:lnTo>
                    <a:pt x="1087" y="2438"/>
                  </a:lnTo>
                  <a:lnTo>
                    <a:pt x="1078" y="2415"/>
                  </a:lnTo>
                  <a:lnTo>
                    <a:pt x="1066" y="2396"/>
                  </a:lnTo>
                  <a:lnTo>
                    <a:pt x="1048" y="2378"/>
                  </a:lnTo>
                  <a:lnTo>
                    <a:pt x="1028" y="2365"/>
                  </a:lnTo>
                  <a:lnTo>
                    <a:pt x="1005" y="2357"/>
                  </a:lnTo>
                  <a:lnTo>
                    <a:pt x="980" y="2354"/>
                  </a:lnTo>
                  <a:lnTo>
                    <a:pt x="819" y="2354"/>
                  </a:lnTo>
                  <a:close/>
                  <a:moveTo>
                    <a:pt x="229" y="317"/>
                  </a:moveTo>
                  <a:lnTo>
                    <a:pt x="216" y="319"/>
                  </a:lnTo>
                  <a:lnTo>
                    <a:pt x="205" y="325"/>
                  </a:lnTo>
                  <a:lnTo>
                    <a:pt x="195" y="333"/>
                  </a:lnTo>
                  <a:lnTo>
                    <a:pt x="189" y="346"/>
                  </a:lnTo>
                  <a:lnTo>
                    <a:pt x="187" y="358"/>
                  </a:lnTo>
                  <a:lnTo>
                    <a:pt x="187" y="2224"/>
                  </a:lnTo>
                  <a:lnTo>
                    <a:pt x="189" y="2237"/>
                  </a:lnTo>
                  <a:lnTo>
                    <a:pt x="195" y="2249"/>
                  </a:lnTo>
                  <a:lnTo>
                    <a:pt x="205" y="2258"/>
                  </a:lnTo>
                  <a:lnTo>
                    <a:pt x="216" y="2264"/>
                  </a:lnTo>
                  <a:lnTo>
                    <a:pt x="229" y="2267"/>
                  </a:lnTo>
                  <a:lnTo>
                    <a:pt x="1569" y="2267"/>
                  </a:lnTo>
                  <a:lnTo>
                    <a:pt x="1583" y="2264"/>
                  </a:lnTo>
                  <a:lnTo>
                    <a:pt x="1594" y="2258"/>
                  </a:lnTo>
                  <a:lnTo>
                    <a:pt x="1604" y="2249"/>
                  </a:lnTo>
                  <a:lnTo>
                    <a:pt x="1610" y="2237"/>
                  </a:lnTo>
                  <a:lnTo>
                    <a:pt x="1612" y="2224"/>
                  </a:lnTo>
                  <a:lnTo>
                    <a:pt x="1612" y="358"/>
                  </a:lnTo>
                  <a:lnTo>
                    <a:pt x="1610" y="346"/>
                  </a:lnTo>
                  <a:lnTo>
                    <a:pt x="1604" y="333"/>
                  </a:lnTo>
                  <a:lnTo>
                    <a:pt x="1594" y="325"/>
                  </a:lnTo>
                  <a:lnTo>
                    <a:pt x="1583" y="319"/>
                  </a:lnTo>
                  <a:lnTo>
                    <a:pt x="1569" y="317"/>
                  </a:lnTo>
                  <a:lnTo>
                    <a:pt x="229" y="317"/>
                  </a:lnTo>
                  <a:close/>
                  <a:moveTo>
                    <a:pt x="775" y="126"/>
                  </a:moveTo>
                  <a:lnTo>
                    <a:pt x="761" y="128"/>
                  </a:lnTo>
                  <a:lnTo>
                    <a:pt x="750" y="135"/>
                  </a:lnTo>
                  <a:lnTo>
                    <a:pt x="740" y="144"/>
                  </a:lnTo>
                  <a:lnTo>
                    <a:pt x="734" y="155"/>
                  </a:lnTo>
                  <a:lnTo>
                    <a:pt x="732" y="169"/>
                  </a:lnTo>
                  <a:lnTo>
                    <a:pt x="734" y="182"/>
                  </a:lnTo>
                  <a:lnTo>
                    <a:pt x="740" y="194"/>
                  </a:lnTo>
                  <a:lnTo>
                    <a:pt x="750" y="203"/>
                  </a:lnTo>
                  <a:lnTo>
                    <a:pt x="761" y="208"/>
                  </a:lnTo>
                  <a:lnTo>
                    <a:pt x="775" y="210"/>
                  </a:lnTo>
                  <a:lnTo>
                    <a:pt x="1024" y="210"/>
                  </a:lnTo>
                  <a:lnTo>
                    <a:pt x="1038" y="208"/>
                  </a:lnTo>
                  <a:lnTo>
                    <a:pt x="1049" y="203"/>
                  </a:lnTo>
                  <a:lnTo>
                    <a:pt x="1059" y="194"/>
                  </a:lnTo>
                  <a:lnTo>
                    <a:pt x="1065" y="182"/>
                  </a:lnTo>
                  <a:lnTo>
                    <a:pt x="1067" y="169"/>
                  </a:lnTo>
                  <a:lnTo>
                    <a:pt x="1065" y="155"/>
                  </a:lnTo>
                  <a:lnTo>
                    <a:pt x="1059" y="144"/>
                  </a:lnTo>
                  <a:lnTo>
                    <a:pt x="1049" y="135"/>
                  </a:lnTo>
                  <a:lnTo>
                    <a:pt x="1038" y="128"/>
                  </a:lnTo>
                  <a:lnTo>
                    <a:pt x="1024" y="126"/>
                  </a:lnTo>
                  <a:lnTo>
                    <a:pt x="775" y="126"/>
                  </a:lnTo>
                  <a:close/>
                  <a:moveTo>
                    <a:pt x="168" y="0"/>
                  </a:moveTo>
                  <a:lnTo>
                    <a:pt x="1631" y="0"/>
                  </a:lnTo>
                  <a:lnTo>
                    <a:pt x="1661" y="2"/>
                  </a:lnTo>
                  <a:lnTo>
                    <a:pt x="1690" y="11"/>
                  </a:lnTo>
                  <a:lnTo>
                    <a:pt x="1716" y="23"/>
                  </a:lnTo>
                  <a:lnTo>
                    <a:pt x="1739" y="40"/>
                  </a:lnTo>
                  <a:lnTo>
                    <a:pt x="1759" y="60"/>
                  </a:lnTo>
                  <a:lnTo>
                    <a:pt x="1776" y="84"/>
                  </a:lnTo>
                  <a:lnTo>
                    <a:pt x="1788" y="110"/>
                  </a:lnTo>
                  <a:lnTo>
                    <a:pt x="1796" y="139"/>
                  </a:lnTo>
                  <a:lnTo>
                    <a:pt x="1798" y="169"/>
                  </a:lnTo>
                  <a:lnTo>
                    <a:pt x="1798" y="2619"/>
                  </a:lnTo>
                  <a:lnTo>
                    <a:pt x="1796" y="2649"/>
                  </a:lnTo>
                  <a:lnTo>
                    <a:pt x="1788" y="2677"/>
                  </a:lnTo>
                  <a:lnTo>
                    <a:pt x="1776" y="2704"/>
                  </a:lnTo>
                  <a:lnTo>
                    <a:pt x="1759" y="2727"/>
                  </a:lnTo>
                  <a:lnTo>
                    <a:pt x="1739" y="2748"/>
                  </a:lnTo>
                  <a:lnTo>
                    <a:pt x="1716" y="2765"/>
                  </a:lnTo>
                  <a:lnTo>
                    <a:pt x="1690" y="2777"/>
                  </a:lnTo>
                  <a:lnTo>
                    <a:pt x="1661" y="2786"/>
                  </a:lnTo>
                  <a:lnTo>
                    <a:pt x="1631" y="2788"/>
                  </a:lnTo>
                  <a:lnTo>
                    <a:pt x="168" y="2788"/>
                  </a:lnTo>
                  <a:lnTo>
                    <a:pt x="138" y="2786"/>
                  </a:lnTo>
                  <a:lnTo>
                    <a:pt x="110" y="2777"/>
                  </a:lnTo>
                  <a:lnTo>
                    <a:pt x="83" y="2765"/>
                  </a:lnTo>
                  <a:lnTo>
                    <a:pt x="61" y="2748"/>
                  </a:lnTo>
                  <a:lnTo>
                    <a:pt x="40" y="2727"/>
                  </a:lnTo>
                  <a:lnTo>
                    <a:pt x="23" y="2704"/>
                  </a:lnTo>
                  <a:lnTo>
                    <a:pt x="11" y="2677"/>
                  </a:lnTo>
                  <a:lnTo>
                    <a:pt x="2" y="2649"/>
                  </a:lnTo>
                  <a:lnTo>
                    <a:pt x="0" y="2619"/>
                  </a:lnTo>
                  <a:lnTo>
                    <a:pt x="0" y="169"/>
                  </a:lnTo>
                  <a:lnTo>
                    <a:pt x="2" y="139"/>
                  </a:lnTo>
                  <a:lnTo>
                    <a:pt x="11" y="110"/>
                  </a:lnTo>
                  <a:lnTo>
                    <a:pt x="23" y="84"/>
                  </a:lnTo>
                  <a:lnTo>
                    <a:pt x="40" y="60"/>
                  </a:lnTo>
                  <a:lnTo>
                    <a:pt x="61" y="40"/>
                  </a:lnTo>
                  <a:lnTo>
                    <a:pt x="83" y="23"/>
                  </a:lnTo>
                  <a:lnTo>
                    <a:pt x="110" y="11"/>
                  </a:lnTo>
                  <a:lnTo>
                    <a:pt x="138" y="2"/>
                  </a:lnTo>
                  <a:lnTo>
                    <a:pt x="1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3006" y="624"/>
              <a:ext cx="29" cy="98"/>
            </a:xfrm>
            <a:custGeom>
              <a:avLst/>
              <a:gdLst>
                <a:gd name="T0" fmla="*/ 88 w 345"/>
                <a:gd name="T1" fmla="*/ 0 h 1171"/>
                <a:gd name="T2" fmla="*/ 107 w 345"/>
                <a:gd name="T3" fmla="*/ 2 h 1171"/>
                <a:gd name="T4" fmla="*/ 124 w 345"/>
                <a:gd name="T5" fmla="*/ 8 h 1171"/>
                <a:gd name="T6" fmla="*/ 140 w 345"/>
                <a:gd name="T7" fmla="*/ 17 h 1171"/>
                <a:gd name="T8" fmla="*/ 153 w 345"/>
                <a:gd name="T9" fmla="*/ 32 h 1171"/>
                <a:gd name="T10" fmla="*/ 194 w 345"/>
                <a:gd name="T11" fmla="*/ 86 h 1171"/>
                <a:gd name="T12" fmla="*/ 228 w 345"/>
                <a:gd name="T13" fmla="*/ 142 h 1171"/>
                <a:gd name="T14" fmla="*/ 259 w 345"/>
                <a:gd name="T15" fmla="*/ 200 h 1171"/>
                <a:gd name="T16" fmla="*/ 285 w 345"/>
                <a:gd name="T17" fmla="*/ 260 h 1171"/>
                <a:gd name="T18" fmla="*/ 307 w 345"/>
                <a:gd name="T19" fmla="*/ 322 h 1171"/>
                <a:gd name="T20" fmla="*/ 323 w 345"/>
                <a:gd name="T21" fmla="*/ 385 h 1171"/>
                <a:gd name="T22" fmla="*/ 336 w 345"/>
                <a:gd name="T23" fmla="*/ 450 h 1171"/>
                <a:gd name="T24" fmla="*/ 343 w 345"/>
                <a:gd name="T25" fmla="*/ 515 h 1171"/>
                <a:gd name="T26" fmla="*/ 345 w 345"/>
                <a:gd name="T27" fmla="*/ 583 h 1171"/>
                <a:gd name="T28" fmla="*/ 343 w 345"/>
                <a:gd name="T29" fmla="*/ 650 h 1171"/>
                <a:gd name="T30" fmla="*/ 335 w 345"/>
                <a:gd name="T31" fmla="*/ 716 h 1171"/>
                <a:gd name="T32" fmla="*/ 322 w 345"/>
                <a:gd name="T33" fmla="*/ 782 h 1171"/>
                <a:gd name="T34" fmla="*/ 306 w 345"/>
                <a:gd name="T35" fmla="*/ 846 h 1171"/>
                <a:gd name="T36" fmla="*/ 283 w 345"/>
                <a:gd name="T37" fmla="*/ 908 h 1171"/>
                <a:gd name="T38" fmla="*/ 257 w 345"/>
                <a:gd name="T39" fmla="*/ 970 h 1171"/>
                <a:gd name="T40" fmla="*/ 226 w 345"/>
                <a:gd name="T41" fmla="*/ 1028 h 1171"/>
                <a:gd name="T42" fmla="*/ 189 w 345"/>
                <a:gd name="T43" fmla="*/ 1085 h 1171"/>
                <a:gd name="T44" fmla="*/ 150 w 345"/>
                <a:gd name="T45" fmla="*/ 1138 h 1171"/>
                <a:gd name="T46" fmla="*/ 137 w 345"/>
                <a:gd name="T47" fmla="*/ 1153 h 1171"/>
                <a:gd name="T48" fmla="*/ 120 w 345"/>
                <a:gd name="T49" fmla="*/ 1162 h 1171"/>
                <a:gd name="T50" fmla="*/ 102 w 345"/>
                <a:gd name="T51" fmla="*/ 1168 h 1171"/>
                <a:gd name="T52" fmla="*/ 85 w 345"/>
                <a:gd name="T53" fmla="*/ 1171 h 1171"/>
                <a:gd name="T54" fmla="*/ 66 w 345"/>
                <a:gd name="T55" fmla="*/ 1168 h 1171"/>
                <a:gd name="T56" fmla="*/ 48 w 345"/>
                <a:gd name="T57" fmla="*/ 1162 h 1171"/>
                <a:gd name="T58" fmla="*/ 32 w 345"/>
                <a:gd name="T59" fmla="*/ 1152 h 1171"/>
                <a:gd name="T60" fmla="*/ 18 w 345"/>
                <a:gd name="T61" fmla="*/ 1137 h 1171"/>
                <a:gd name="T62" fmla="*/ 8 w 345"/>
                <a:gd name="T63" fmla="*/ 1122 h 1171"/>
                <a:gd name="T64" fmla="*/ 2 w 345"/>
                <a:gd name="T65" fmla="*/ 1104 h 1171"/>
                <a:gd name="T66" fmla="*/ 0 w 345"/>
                <a:gd name="T67" fmla="*/ 1085 h 1171"/>
                <a:gd name="T68" fmla="*/ 2 w 345"/>
                <a:gd name="T69" fmla="*/ 1068 h 1171"/>
                <a:gd name="T70" fmla="*/ 8 w 345"/>
                <a:gd name="T71" fmla="*/ 1049 h 1171"/>
                <a:gd name="T72" fmla="*/ 18 w 345"/>
                <a:gd name="T73" fmla="*/ 1033 h 1171"/>
                <a:gd name="T74" fmla="*/ 56 w 345"/>
                <a:gd name="T75" fmla="*/ 983 h 1171"/>
                <a:gd name="T76" fmla="*/ 87 w 345"/>
                <a:gd name="T77" fmla="*/ 931 h 1171"/>
                <a:gd name="T78" fmla="*/ 114 w 345"/>
                <a:gd name="T79" fmla="*/ 877 h 1171"/>
                <a:gd name="T80" fmla="*/ 137 w 345"/>
                <a:gd name="T81" fmla="*/ 821 h 1171"/>
                <a:gd name="T82" fmla="*/ 154 w 345"/>
                <a:gd name="T83" fmla="*/ 764 h 1171"/>
                <a:gd name="T84" fmla="*/ 167 w 345"/>
                <a:gd name="T85" fmla="*/ 705 h 1171"/>
                <a:gd name="T86" fmla="*/ 174 w 345"/>
                <a:gd name="T87" fmla="*/ 644 h 1171"/>
                <a:gd name="T88" fmla="*/ 177 w 345"/>
                <a:gd name="T89" fmla="*/ 583 h 1171"/>
                <a:gd name="T90" fmla="*/ 174 w 345"/>
                <a:gd name="T91" fmla="*/ 522 h 1171"/>
                <a:gd name="T92" fmla="*/ 167 w 345"/>
                <a:gd name="T93" fmla="*/ 462 h 1171"/>
                <a:gd name="T94" fmla="*/ 154 w 345"/>
                <a:gd name="T95" fmla="*/ 403 h 1171"/>
                <a:gd name="T96" fmla="*/ 138 w 345"/>
                <a:gd name="T97" fmla="*/ 346 h 1171"/>
                <a:gd name="T98" fmla="*/ 116 w 345"/>
                <a:gd name="T99" fmla="*/ 291 h 1171"/>
                <a:gd name="T100" fmla="*/ 89 w 345"/>
                <a:gd name="T101" fmla="*/ 238 h 1171"/>
                <a:gd name="T102" fmla="*/ 58 w 345"/>
                <a:gd name="T103" fmla="*/ 186 h 1171"/>
                <a:gd name="T104" fmla="*/ 22 w 345"/>
                <a:gd name="T105" fmla="*/ 137 h 1171"/>
                <a:gd name="T106" fmla="*/ 11 w 345"/>
                <a:gd name="T107" fmla="*/ 120 h 1171"/>
                <a:gd name="T108" fmla="*/ 5 w 345"/>
                <a:gd name="T109" fmla="*/ 102 h 1171"/>
                <a:gd name="T110" fmla="*/ 4 w 345"/>
                <a:gd name="T111" fmla="*/ 84 h 1171"/>
                <a:gd name="T112" fmla="*/ 6 w 345"/>
                <a:gd name="T113" fmla="*/ 65 h 1171"/>
                <a:gd name="T114" fmla="*/ 11 w 345"/>
                <a:gd name="T115" fmla="*/ 47 h 1171"/>
                <a:gd name="T116" fmla="*/ 22 w 345"/>
                <a:gd name="T117" fmla="*/ 32 h 1171"/>
                <a:gd name="T118" fmla="*/ 35 w 345"/>
                <a:gd name="T119" fmla="*/ 17 h 1171"/>
                <a:gd name="T120" fmla="*/ 52 w 345"/>
                <a:gd name="T121" fmla="*/ 8 h 1171"/>
                <a:gd name="T122" fmla="*/ 69 w 345"/>
                <a:gd name="T123" fmla="*/ 2 h 1171"/>
                <a:gd name="T124" fmla="*/ 88 w 345"/>
                <a:gd name="T12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5" h="1171">
                  <a:moveTo>
                    <a:pt x="88" y="0"/>
                  </a:moveTo>
                  <a:lnTo>
                    <a:pt x="107" y="2"/>
                  </a:lnTo>
                  <a:lnTo>
                    <a:pt x="124" y="8"/>
                  </a:lnTo>
                  <a:lnTo>
                    <a:pt x="140" y="17"/>
                  </a:lnTo>
                  <a:lnTo>
                    <a:pt x="153" y="32"/>
                  </a:lnTo>
                  <a:lnTo>
                    <a:pt x="194" y="86"/>
                  </a:lnTo>
                  <a:lnTo>
                    <a:pt x="228" y="142"/>
                  </a:lnTo>
                  <a:lnTo>
                    <a:pt x="259" y="200"/>
                  </a:lnTo>
                  <a:lnTo>
                    <a:pt x="285" y="260"/>
                  </a:lnTo>
                  <a:lnTo>
                    <a:pt x="307" y="322"/>
                  </a:lnTo>
                  <a:lnTo>
                    <a:pt x="323" y="385"/>
                  </a:lnTo>
                  <a:lnTo>
                    <a:pt x="336" y="450"/>
                  </a:lnTo>
                  <a:lnTo>
                    <a:pt x="343" y="515"/>
                  </a:lnTo>
                  <a:lnTo>
                    <a:pt x="345" y="583"/>
                  </a:lnTo>
                  <a:lnTo>
                    <a:pt x="343" y="650"/>
                  </a:lnTo>
                  <a:lnTo>
                    <a:pt x="335" y="716"/>
                  </a:lnTo>
                  <a:lnTo>
                    <a:pt x="322" y="782"/>
                  </a:lnTo>
                  <a:lnTo>
                    <a:pt x="306" y="846"/>
                  </a:lnTo>
                  <a:lnTo>
                    <a:pt x="283" y="908"/>
                  </a:lnTo>
                  <a:lnTo>
                    <a:pt x="257" y="970"/>
                  </a:lnTo>
                  <a:lnTo>
                    <a:pt x="226" y="1028"/>
                  </a:lnTo>
                  <a:lnTo>
                    <a:pt x="189" y="1085"/>
                  </a:lnTo>
                  <a:lnTo>
                    <a:pt x="150" y="1138"/>
                  </a:lnTo>
                  <a:lnTo>
                    <a:pt x="137" y="1153"/>
                  </a:lnTo>
                  <a:lnTo>
                    <a:pt x="120" y="1162"/>
                  </a:lnTo>
                  <a:lnTo>
                    <a:pt x="102" y="1168"/>
                  </a:lnTo>
                  <a:lnTo>
                    <a:pt x="85" y="1171"/>
                  </a:lnTo>
                  <a:lnTo>
                    <a:pt x="66" y="1168"/>
                  </a:lnTo>
                  <a:lnTo>
                    <a:pt x="48" y="1162"/>
                  </a:lnTo>
                  <a:lnTo>
                    <a:pt x="32" y="1152"/>
                  </a:lnTo>
                  <a:lnTo>
                    <a:pt x="18" y="1137"/>
                  </a:lnTo>
                  <a:lnTo>
                    <a:pt x="8" y="1122"/>
                  </a:lnTo>
                  <a:lnTo>
                    <a:pt x="2" y="1104"/>
                  </a:lnTo>
                  <a:lnTo>
                    <a:pt x="0" y="1085"/>
                  </a:lnTo>
                  <a:lnTo>
                    <a:pt x="2" y="1068"/>
                  </a:lnTo>
                  <a:lnTo>
                    <a:pt x="8" y="1049"/>
                  </a:lnTo>
                  <a:lnTo>
                    <a:pt x="18" y="1033"/>
                  </a:lnTo>
                  <a:lnTo>
                    <a:pt x="56" y="983"/>
                  </a:lnTo>
                  <a:lnTo>
                    <a:pt x="87" y="931"/>
                  </a:lnTo>
                  <a:lnTo>
                    <a:pt x="114" y="877"/>
                  </a:lnTo>
                  <a:lnTo>
                    <a:pt x="137" y="821"/>
                  </a:lnTo>
                  <a:lnTo>
                    <a:pt x="154" y="764"/>
                  </a:lnTo>
                  <a:lnTo>
                    <a:pt x="167" y="705"/>
                  </a:lnTo>
                  <a:lnTo>
                    <a:pt x="174" y="644"/>
                  </a:lnTo>
                  <a:lnTo>
                    <a:pt x="177" y="583"/>
                  </a:lnTo>
                  <a:lnTo>
                    <a:pt x="174" y="522"/>
                  </a:lnTo>
                  <a:lnTo>
                    <a:pt x="167" y="462"/>
                  </a:lnTo>
                  <a:lnTo>
                    <a:pt x="154" y="403"/>
                  </a:lnTo>
                  <a:lnTo>
                    <a:pt x="138" y="346"/>
                  </a:lnTo>
                  <a:lnTo>
                    <a:pt x="116" y="291"/>
                  </a:lnTo>
                  <a:lnTo>
                    <a:pt x="89" y="238"/>
                  </a:lnTo>
                  <a:lnTo>
                    <a:pt x="58" y="186"/>
                  </a:lnTo>
                  <a:lnTo>
                    <a:pt x="22" y="137"/>
                  </a:lnTo>
                  <a:lnTo>
                    <a:pt x="11" y="120"/>
                  </a:lnTo>
                  <a:lnTo>
                    <a:pt x="5" y="102"/>
                  </a:lnTo>
                  <a:lnTo>
                    <a:pt x="4" y="84"/>
                  </a:lnTo>
                  <a:lnTo>
                    <a:pt x="6" y="65"/>
                  </a:lnTo>
                  <a:lnTo>
                    <a:pt x="11" y="47"/>
                  </a:lnTo>
                  <a:lnTo>
                    <a:pt x="22" y="32"/>
                  </a:lnTo>
                  <a:lnTo>
                    <a:pt x="35" y="17"/>
                  </a:lnTo>
                  <a:lnTo>
                    <a:pt x="52" y="8"/>
                  </a:lnTo>
                  <a:lnTo>
                    <a:pt x="69"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2985" y="641"/>
              <a:ext cx="23" cy="65"/>
            </a:xfrm>
            <a:custGeom>
              <a:avLst/>
              <a:gdLst>
                <a:gd name="T0" fmla="*/ 86 w 277"/>
                <a:gd name="T1" fmla="*/ 0 h 784"/>
                <a:gd name="T2" fmla="*/ 104 w 277"/>
                <a:gd name="T3" fmla="*/ 2 h 784"/>
                <a:gd name="T4" fmla="*/ 122 w 277"/>
                <a:gd name="T5" fmla="*/ 8 h 784"/>
                <a:gd name="T6" fmla="*/ 138 w 277"/>
                <a:gd name="T7" fmla="*/ 18 h 784"/>
                <a:gd name="T8" fmla="*/ 152 w 277"/>
                <a:gd name="T9" fmla="*/ 31 h 784"/>
                <a:gd name="T10" fmla="*/ 184 w 277"/>
                <a:gd name="T11" fmla="*/ 77 h 784"/>
                <a:gd name="T12" fmla="*/ 212 w 277"/>
                <a:gd name="T13" fmla="*/ 125 h 784"/>
                <a:gd name="T14" fmla="*/ 235 w 277"/>
                <a:gd name="T15" fmla="*/ 175 h 784"/>
                <a:gd name="T16" fmla="*/ 253 w 277"/>
                <a:gd name="T17" fmla="*/ 227 h 784"/>
                <a:gd name="T18" fmla="*/ 266 w 277"/>
                <a:gd name="T19" fmla="*/ 280 h 784"/>
                <a:gd name="T20" fmla="*/ 273 w 277"/>
                <a:gd name="T21" fmla="*/ 335 h 784"/>
                <a:gd name="T22" fmla="*/ 277 w 277"/>
                <a:gd name="T23" fmla="*/ 391 h 784"/>
                <a:gd name="T24" fmla="*/ 273 w 277"/>
                <a:gd name="T25" fmla="*/ 446 h 784"/>
                <a:gd name="T26" fmla="*/ 265 w 277"/>
                <a:gd name="T27" fmla="*/ 502 h 784"/>
                <a:gd name="T28" fmla="*/ 253 w 277"/>
                <a:gd name="T29" fmla="*/ 556 h 784"/>
                <a:gd name="T30" fmla="*/ 234 w 277"/>
                <a:gd name="T31" fmla="*/ 608 h 784"/>
                <a:gd name="T32" fmla="*/ 210 w 277"/>
                <a:gd name="T33" fmla="*/ 659 h 784"/>
                <a:gd name="T34" fmla="*/ 182 w 277"/>
                <a:gd name="T35" fmla="*/ 707 h 784"/>
                <a:gd name="T36" fmla="*/ 149 w 277"/>
                <a:gd name="T37" fmla="*/ 753 h 784"/>
                <a:gd name="T38" fmla="*/ 136 w 277"/>
                <a:gd name="T39" fmla="*/ 766 h 784"/>
                <a:gd name="T40" fmla="*/ 120 w 277"/>
                <a:gd name="T41" fmla="*/ 776 h 784"/>
                <a:gd name="T42" fmla="*/ 102 w 277"/>
                <a:gd name="T43" fmla="*/ 782 h 784"/>
                <a:gd name="T44" fmla="*/ 84 w 277"/>
                <a:gd name="T45" fmla="*/ 784 h 784"/>
                <a:gd name="T46" fmla="*/ 65 w 277"/>
                <a:gd name="T47" fmla="*/ 782 h 784"/>
                <a:gd name="T48" fmla="*/ 47 w 277"/>
                <a:gd name="T49" fmla="*/ 776 h 784"/>
                <a:gd name="T50" fmla="*/ 31 w 277"/>
                <a:gd name="T51" fmla="*/ 765 h 784"/>
                <a:gd name="T52" fmla="*/ 17 w 277"/>
                <a:gd name="T53" fmla="*/ 752 h 784"/>
                <a:gd name="T54" fmla="*/ 7 w 277"/>
                <a:gd name="T55" fmla="*/ 735 h 784"/>
                <a:gd name="T56" fmla="*/ 2 w 277"/>
                <a:gd name="T57" fmla="*/ 718 h 784"/>
                <a:gd name="T58" fmla="*/ 0 w 277"/>
                <a:gd name="T59" fmla="*/ 700 h 784"/>
                <a:gd name="T60" fmla="*/ 2 w 277"/>
                <a:gd name="T61" fmla="*/ 681 h 784"/>
                <a:gd name="T62" fmla="*/ 8 w 277"/>
                <a:gd name="T63" fmla="*/ 663 h 784"/>
                <a:gd name="T64" fmla="*/ 18 w 277"/>
                <a:gd name="T65" fmla="*/ 647 h 784"/>
                <a:gd name="T66" fmla="*/ 45 w 277"/>
                <a:gd name="T67" fmla="*/ 608 h 784"/>
                <a:gd name="T68" fmla="*/ 67 w 277"/>
                <a:gd name="T69" fmla="*/ 569 h 784"/>
                <a:gd name="T70" fmla="*/ 85 w 277"/>
                <a:gd name="T71" fmla="*/ 526 h 784"/>
                <a:gd name="T72" fmla="*/ 98 w 277"/>
                <a:gd name="T73" fmla="*/ 483 h 784"/>
                <a:gd name="T74" fmla="*/ 106 w 277"/>
                <a:gd name="T75" fmla="*/ 437 h 784"/>
                <a:gd name="T76" fmla="*/ 108 w 277"/>
                <a:gd name="T77" fmla="*/ 391 h 784"/>
                <a:gd name="T78" fmla="*/ 106 w 277"/>
                <a:gd name="T79" fmla="*/ 344 h 784"/>
                <a:gd name="T80" fmla="*/ 98 w 277"/>
                <a:gd name="T81" fmla="*/ 299 h 784"/>
                <a:gd name="T82" fmla="*/ 86 w 277"/>
                <a:gd name="T83" fmla="*/ 256 h 784"/>
                <a:gd name="T84" fmla="*/ 68 w 277"/>
                <a:gd name="T85" fmla="*/ 214 h 784"/>
                <a:gd name="T86" fmla="*/ 46 w 277"/>
                <a:gd name="T87" fmla="*/ 175 h 784"/>
                <a:gd name="T88" fmla="*/ 19 w 277"/>
                <a:gd name="T89" fmla="*/ 136 h 784"/>
                <a:gd name="T90" fmla="*/ 9 w 277"/>
                <a:gd name="T91" fmla="*/ 121 h 784"/>
                <a:gd name="T92" fmla="*/ 4 w 277"/>
                <a:gd name="T93" fmla="*/ 102 h 784"/>
                <a:gd name="T94" fmla="*/ 2 w 277"/>
                <a:gd name="T95" fmla="*/ 84 h 784"/>
                <a:gd name="T96" fmla="*/ 4 w 277"/>
                <a:gd name="T97" fmla="*/ 65 h 784"/>
                <a:gd name="T98" fmla="*/ 10 w 277"/>
                <a:gd name="T99" fmla="*/ 48 h 784"/>
                <a:gd name="T100" fmla="*/ 19 w 277"/>
                <a:gd name="T101" fmla="*/ 32 h 784"/>
                <a:gd name="T102" fmla="*/ 33 w 277"/>
                <a:gd name="T103" fmla="*/ 18 h 784"/>
                <a:gd name="T104" fmla="*/ 50 w 277"/>
                <a:gd name="T105" fmla="*/ 7 h 784"/>
                <a:gd name="T106" fmla="*/ 68 w 277"/>
                <a:gd name="T107" fmla="*/ 2 h 784"/>
                <a:gd name="T108" fmla="*/ 86 w 277"/>
                <a:gd name="T109"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784">
                  <a:moveTo>
                    <a:pt x="86" y="0"/>
                  </a:moveTo>
                  <a:lnTo>
                    <a:pt x="104" y="2"/>
                  </a:lnTo>
                  <a:lnTo>
                    <a:pt x="122" y="8"/>
                  </a:lnTo>
                  <a:lnTo>
                    <a:pt x="138" y="18"/>
                  </a:lnTo>
                  <a:lnTo>
                    <a:pt x="152" y="31"/>
                  </a:lnTo>
                  <a:lnTo>
                    <a:pt x="184" y="77"/>
                  </a:lnTo>
                  <a:lnTo>
                    <a:pt x="212" y="125"/>
                  </a:lnTo>
                  <a:lnTo>
                    <a:pt x="235" y="175"/>
                  </a:lnTo>
                  <a:lnTo>
                    <a:pt x="253" y="227"/>
                  </a:lnTo>
                  <a:lnTo>
                    <a:pt x="266" y="280"/>
                  </a:lnTo>
                  <a:lnTo>
                    <a:pt x="273" y="335"/>
                  </a:lnTo>
                  <a:lnTo>
                    <a:pt x="277" y="391"/>
                  </a:lnTo>
                  <a:lnTo>
                    <a:pt x="273" y="446"/>
                  </a:lnTo>
                  <a:lnTo>
                    <a:pt x="265" y="502"/>
                  </a:lnTo>
                  <a:lnTo>
                    <a:pt x="253" y="556"/>
                  </a:lnTo>
                  <a:lnTo>
                    <a:pt x="234" y="608"/>
                  </a:lnTo>
                  <a:lnTo>
                    <a:pt x="210" y="659"/>
                  </a:lnTo>
                  <a:lnTo>
                    <a:pt x="182" y="707"/>
                  </a:lnTo>
                  <a:lnTo>
                    <a:pt x="149" y="753"/>
                  </a:lnTo>
                  <a:lnTo>
                    <a:pt x="136" y="766"/>
                  </a:lnTo>
                  <a:lnTo>
                    <a:pt x="120" y="776"/>
                  </a:lnTo>
                  <a:lnTo>
                    <a:pt x="102" y="782"/>
                  </a:lnTo>
                  <a:lnTo>
                    <a:pt x="84" y="784"/>
                  </a:lnTo>
                  <a:lnTo>
                    <a:pt x="65" y="782"/>
                  </a:lnTo>
                  <a:lnTo>
                    <a:pt x="47" y="776"/>
                  </a:lnTo>
                  <a:lnTo>
                    <a:pt x="31" y="765"/>
                  </a:lnTo>
                  <a:lnTo>
                    <a:pt x="17" y="752"/>
                  </a:lnTo>
                  <a:lnTo>
                    <a:pt x="7" y="735"/>
                  </a:lnTo>
                  <a:lnTo>
                    <a:pt x="2" y="718"/>
                  </a:lnTo>
                  <a:lnTo>
                    <a:pt x="0" y="700"/>
                  </a:lnTo>
                  <a:lnTo>
                    <a:pt x="2" y="681"/>
                  </a:lnTo>
                  <a:lnTo>
                    <a:pt x="8" y="663"/>
                  </a:lnTo>
                  <a:lnTo>
                    <a:pt x="18" y="647"/>
                  </a:lnTo>
                  <a:lnTo>
                    <a:pt x="45" y="608"/>
                  </a:lnTo>
                  <a:lnTo>
                    <a:pt x="67" y="569"/>
                  </a:lnTo>
                  <a:lnTo>
                    <a:pt x="85" y="526"/>
                  </a:lnTo>
                  <a:lnTo>
                    <a:pt x="98" y="483"/>
                  </a:lnTo>
                  <a:lnTo>
                    <a:pt x="106" y="437"/>
                  </a:lnTo>
                  <a:lnTo>
                    <a:pt x="108" y="391"/>
                  </a:lnTo>
                  <a:lnTo>
                    <a:pt x="106" y="344"/>
                  </a:lnTo>
                  <a:lnTo>
                    <a:pt x="98" y="299"/>
                  </a:lnTo>
                  <a:lnTo>
                    <a:pt x="86" y="256"/>
                  </a:lnTo>
                  <a:lnTo>
                    <a:pt x="68" y="214"/>
                  </a:lnTo>
                  <a:lnTo>
                    <a:pt x="46" y="175"/>
                  </a:lnTo>
                  <a:lnTo>
                    <a:pt x="19" y="136"/>
                  </a:lnTo>
                  <a:lnTo>
                    <a:pt x="9" y="121"/>
                  </a:lnTo>
                  <a:lnTo>
                    <a:pt x="4" y="102"/>
                  </a:lnTo>
                  <a:lnTo>
                    <a:pt x="2" y="84"/>
                  </a:lnTo>
                  <a:lnTo>
                    <a:pt x="4" y="65"/>
                  </a:lnTo>
                  <a:lnTo>
                    <a:pt x="10" y="48"/>
                  </a:lnTo>
                  <a:lnTo>
                    <a:pt x="19" y="32"/>
                  </a:lnTo>
                  <a:lnTo>
                    <a:pt x="33" y="18"/>
                  </a:lnTo>
                  <a:lnTo>
                    <a:pt x="50" y="7"/>
                  </a:lnTo>
                  <a:lnTo>
                    <a:pt x="68"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10"/>
            <p:cNvSpPr>
              <a:spLocks/>
            </p:cNvSpPr>
            <p:nvPr/>
          </p:nvSpPr>
          <p:spPr bwMode="auto">
            <a:xfrm>
              <a:off x="2750" y="624"/>
              <a:ext cx="29" cy="98"/>
            </a:xfrm>
            <a:custGeom>
              <a:avLst/>
              <a:gdLst>
                <a:gd name="T0" fmla="*/ 261 w 345"/>
                <a:gd name="T1" fmla="*/ 0 h 1171"/>
                <a:gd name="T2" fmla="*/ 279 w 345"/>
                <a:gd name="T3" fmla="*/ 2 h 1171"/>
                <a:gd name="T4" fmla="*/ 297 w 345"/>
                <a:gd name="T5" fmla="*/ 8 h 1171"/>
                <a:gd name="T6" fmla="*/ 313 w 345"/>
                <a:gd name="T7" fmla="*/ 18 h 1171"/>
                <a:gd name="T8" fmla="*/ 327 w 345"/>
                <a:gd name="T9" fmla="*/ 32 h 1171"/>
                <a:gd name="T10" fmla="*/ 337 w 345"/>
                <a:gd name="T11" fmla="*/ 48 h 1171"/>
                <a:gd name="T12" fmla="*/ 343 w 345"/>
                <a:gd name="T13" fmla="*/ 66 h 1171"/>
                <a:gd name="T14" fmla="*/ 345 w 345"/>
                <a:gd name="T15" fmla="*/ 84 h 1171"/>
                <a:gd name="T16" fmla="*/ 343 w 345"/>
                <a:gd name="T17" fmla="*/ 102 h 1171"/>
                <a:gd name="T18" fmla="*/ 337 w 345"/>
                <a:gd name="T19" fmla="*/ 120 h 1171"/>
                <a:gd name="T20" fmla="*/ 326 w 345"/>
                <a:gd name="T21" fmla="*/ 137 h 1171"/>
                <a:gd name="T22" fmla="*/ 290 w 345"/>
                <a:gd name="T23" fmla="*/ 187 h 1171"/>
                <a:gd name="T24" fmla="*/ 258 w 345"/>
                <a:gd name="T25" fmla="*/ 239 h 1171"/>
                <a:gd name="T26" fmla="*/ 231 w 345"/>
                <a:gd name="T27" fmla="*/ 292 h 1171"/>
                <a:gd name="T28" fmla="*/ 208 w 345"/>
                <a:gd name="T29" fmla="*/ 348 h 1171"/>
                <a:gd name="T30" fmla="*/ 191 w 345"/>
                <a:gd name="T31" fmla="*/ 406 h 1171"/>
                <a:gd name="T32" fmla="*/ 178 w 345"/>
                <a:gd name="T33" fmla="*/ 464 h 1171"/>
                <a:gd name="T34" fmla="*/ 171 w 345"/>
                <a:gd name="T35" fmla="*/ 526 h 1171"/>
                <a:gd name="T36" fmla="*/ 168 w 345"/>
                <a:gd name="T37" fmla="*/ 587 h 1171"/>
                <a:gd name="T38" fmla="*/ 171 w 345"/>
                <a:gd name="T39" fmla="*/ 647 h 1171"/>
                <a:gd name="T40" fmla="*/ 178 w 345"/>
                <a:gd name="T41" fmla="*/ 708 h 1171"/>
                <a:gd name="T42" fmla="*/ 191 w 345"/>
                <a:gd name="T43" fmla="*/ 766 h 1171"/>
                <a:gd name="T44" fmla="*/ 208 w 345"/>
                <a:gd name="T45" fmla="*/ 823 h 1171"/>
                <a:gd name="T46" fmla="*/ 230 w 345"/>
                <a:gd name="T47" fmla="*/ 878 h 1171"/>
                <a:gd name="T48" fmla="*/ 256 w 345"/>
                <a:gd name="T49" fmla="*/ 932 h 1171"/>
                <a:gd name="T50" fmla="*/ 288 w 345"/>
                <a:gd name="T51" fmla="*/ 984 h 1171"/>
                <a:gd name="T52" fmla="*/ 323 w 345"/>
                <a:gd name="T53" fmla="*/ 1033 h 1171"/>
                <a:gd name="T54" fmla="*/ 334 w 345"/>
                <a:gd name="T55" fmla="*/ 1050 h 1171"/>
                <a:gd name="T56" fmla="*/ 340 w 345"/>
                <a:gd name="T57" fmla="*/ 1068 h 1171"/>
                <a:gd name="T58" fmla="*/ 342 w 345"/>
                <a:gd name="T59" fmla="*/ 1086 h 1171"/>
                <a:gd name="T60" fmla="*/ 340 w 345"/>
                <a:gd name="T61" fmla="*/ 1105 h 1171"/>
                <a:gd name="T62" fmla="*/ 334 w 345"/>
                <a:gd name="T63" fmla="*/ 1122 h 1171"/>
                <a:gd name="T64" fmla="*/ 323 w 345"/>
                <a:gd name="T65" fmla="*/ 1138 h 1171"/>
                <a:gd name="T66" fmla="*/ 310 w 345"/>
                <a:gd name="T67" fmla="*/ 1152 h 1171"/>
                <a:gd name="T68" fmla="*/ 293 w 345"/>
                <a:gd name="T69" fmla="*/ 1162 h 1171"/>
                <a:gd name="T70" fmla="*/ 276 w 345"/>
                <a:gd name="T71" fmla="*/ 1168 h 1171"/>
                <a:gd name="T72" fmla="*/ 258 w 345"/>
                <a:gd name="T73" fmla="*/ 1171 h 1171"/>
                <a:gd name="T74" fmla="*/ 239 w 345"/>
                <a:gd name="T75" fmla="*/ 1168 h 1171"/>
                <a:gd name="T76" fmla="*/ 222 w 345"/>
                <a:gd name="T77" fmla="*/ 1162 h 1171"/>
                <a:gd name="T78" fmla="*/ 205 w 345"/>
                <a:gd name="T79" fmla="*/ 1152 h 1171"/>
                <a:gd name="T80" fmla="*/ 192 w 345"/>
                <a:gd name="T81" fmla="*/ 1138 h 1171"/>
                <a:gd name="T82" fmla="*/ 152 w 345"/>
                <a:gd name="T83" fmla="*/ 1084 h 1171"/>
                <a:gd name="T84" fmla="*/ 117 w 345"/>
                <a:gd name="T85" fmla="*/ 1028 h 1171"/>
                <a:gd name="T86" fmla="*/ 86 w 345"/>
                <a:gd name="T87" fmla="*/ 970 h 1171"/>
                <a:gd name="T88" fmla="*/ 60 w 345"/>
                <a:gd name="T89" fmla="*/ 910 h 1171"/>
                <a:gd name="T90" fmla="*/ 38 w 345"/>
                <a:gd name="T91" fmla="*/ 848 h 1171"/>
                <a:gd name="T92" fmla="*/ 22 w 345"/>
                <a:gd name="T93" fmla="*/ 785 h 1171"/>
                <a:gd name="T94" fmla="*/ 9 w 345"/>
                <a:gd name="T95" fmla="*/ 720 h 1171"/>
                <a:gd name="T96" fmla="*/ 2 w 345"/>
                <a:gd name="T97" fmla="*/ 654 h 1171"/>
                <a:gd name="T98" fmla="*/ 0 w 345"/>
                <a:gd name="T99" fmla="*/ 587 h 1171"/>
                <a:gd name="T100" fmla="*/ 2 w 345"/>
                <a:gd name="T101" fmla="*/ 520 h 1171"/>
                <a:gd name="T102" fmla="*/ 10 w 345"/>
                <a:gd name="T103" fmla="*/ 454 h 1171"/>
                <a:gd name="T104" fmla="*/ 23 w 345"/>
                <a:gd name="T105" fmla="*/ 388 h 1171"/>
                <a:gd name="T106" fmla="*/ 40 w 345"/>
                <a:gd name="T107" fmla="*/ 324 h 1171"/>
                <a:gd name="T108" fmla="*/ 62 w 345"/>
                <a:gd name="T109" fmla="*/ 261 h 1171"/>
                <a:gd name="T110" fmla="*/ 88 w 345"/>
                <a:gd name="T111" fmla="*/ 200 h 1171"/>
                <a:gd name="T112" fmla="*/ 120 w 345"/>
                <a:gd name="T113" fmla="*/ 141 h 1171"/>
                <a:gd name="T114" fmla="*/ 155 w 345"/>
                <a:gd name="T115" fmla="*/ 85 h 1171"/>
                <a:gd name="T116" fmla="*/ 195 w 345"/>
                <a:gd name="T117" fmla="*/ 31 h 1171"/>
                <a:gd name="T118" fmla="*/ 209 w 345"/>
                <a:gd name="T119" fmla="*/ 17 h 1171"/>
                <a:gd name="T120" fmla="*/ 225 w 345"/>
                <a:gd name="T121" fmla="*/ 8 h 1171"/>
                <a:gd name="T122" fmla="*/ 243 w 345"/>
                <a:gd name="T123" fmla="*/ 2 h 1171"/>
                <a:gd name="T124" fmla="*/ 261 w 345"/>
                <a:gd name="T12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5" h="1171">
                  <a:moveTo>
                    <a:pt x="261" y="0"/>
                  </a:moveTo>
                  <a:lnTo>
                    <a:pt x="279" y="2"/>
                  </a:lnTo>
                  <a:lnTo>
                    <a:pt x="297" y="8"/>
                  </a:lnTo>
                  <a:lnTo>
                    <a:pt x="313" y="18"/>
                  </a:lnTo>
                  <a:lnTo>
                    <a:pt x="327" y="32"/>
                  </a:lnTo>
                  <a:lnTo>
                    <a:pt x="337" y="48"/>
                  </a:lnTo>
                  <a:lnTo>
                    <a:pt x="343" y="66"/>
                  </a:lnTo>
                  <a:lnTo>
                    <a:pt x="345" y="84"/>
                  </a:lnTo>
                  <a:lnTo>
                    <a:pt x="343" y="102"/>
                  </a:lnTo>
                  <a:lnTo>
                    <a:pt x="337" y="120"/>
                  </a:lnTo>
                  <a:lnTo>
                    <a:pt x="326" y="137"/>
                  </a:lnTo>
                  <a:lnTo>
                    <a:pt x="290" y="187"/>
                  </a:lnTo>
                  <a:lnTo>
                    <a:pt x="258" y="239"/>
                  </a:lnTo>
                  <a:lnTo>
                    <a:pt x="231" y="292"/>
                  </a:lnTo>
                  <a:lnTo>
                    <a:pt x="208" y="348"/>
                  </a:lnTo>
                  <a:lnTo>
                    <a:pt x="191" y="406"/>
                  </a:lnTo>
                  <a:lnTo>
                    <a:pt x="178" y="464"/>
                  </a:lnTo>
                  <a:lnTo>
                    <a:pt x="171" y="526"/>
                  </a:lnTo>
                  <a:lnTo>
                    <a:pt x="168" y="587"/>
                  </a:lnTo>
                  <a:lnTo>
                    <a:pt x="171" y="647"/>
                  </a:lnTo>
                  <a:lnTo>
                    <a:pt x="178" y="708"/>
                  </a:lnTo>
                  <a:lnTo>
                    <a:pt x="191" y="766"/>
                  </a:lnTo>
                  <a:lnTo>
                    <a:pt x="208" y="823"/>
                  </a:lnTo>
                  <a:lnTo>
                    <a:pt x="230" y="878"/>
                  </a:lnTo>
                  <a:lnTo>
                    <a:pt x="256" y="932"/>
                  </a:lnTo>
                  <a:lnTo>
                    <a:pt x="288" y="984"/>
                  </a:lnTo>
                  <a:lnTo>
                    <a:pt x="323" y="1033"/>
                  </a:lnTo>
                  <a:lnTo>
                    <a:pt x="334" y="1050"/>
                  </a:lnTo>
                  <a:lnTo>
                    <a:pt x="340" y="1068"/>
                  </a:lnTo>
                  <a:lnTo>
                    <a:pt x="342" y="1086"/>
                  </a:lnTo>
                  <a:lnTo>
                    <a:pt x="340" y="1105"/>
                  </a:lnTo>
                  <a:lnTo>
                    <a:pt x="334" y="1122"/>
                  </a:lnTo>
                  <a:lnTo>
                    <a:pt x="323" y="1138"/>
                  </a:lnTo>
                  <a:lnTo>
                    <a:pt x="310" y="1152"/>
                  </a:lnTo>
                  <a:lnTo>
                    <a:pt x="293" y="1162"/>
                  </a:lnTo>
                  <a:lnTo>
                    <a:pt x="276" y="1168"/>
                  </a:lnTo>
                  <a:lnTo>
                    <a:pt x="258" y="1171"/>
                  </a:lnTo>
                  <a:lnTo>
                    <a:pt x="239" y="1168"/>
                  </a:lnTo>
                  <a:lnTo>
                    <a:pt x="222" y="1162"/>
                  </a:lnTo>
                  <a:lnTo>
                    <a:pt x="205" y="1152"/>
                  </a:lnTo>
                  <a:lnTo>
                    <a:pt x="192" y="1138"/>
                  </a:lnTo>
                  <a:lnTo>
                    <a:pt x="152" y="1084"/>
                  </a:lnTo>
                  <a:lnTo>
                    <a:pt x="117" y="1028"/>
                  </a:lnTo>
                  <a:lnTo>
                    <a:pt x="86" y="970"/>
                  </a:lnTo>
                  <a:lnTo>
                    <a:pt x="60" y="910"/>
                  </a:lnTo>
                  <a:lnTo>
                    <a:pt x="38" y="848"/>
                  </a:lnTo>
                  <a:lnTo>
                    <a:pt x="22" y="785"/>
                  </a:lnTo>
                  <a:lnTo>
                    <a:pt x="9" y="720"/>
                  </a:lnTo>
                  <a:lnTo>
                    <a:pt x="2" y="654"/>
                  </a:lnTo>
                  <a:lnTo>
                    <a:pt x="0" y="587"/>
                  </a:lnTo>
                  <a:lnTo>
                    <a:pt x="2" y="520"/>
                  </a:lnTo>
                  <a:lnTo>
                    <a:pt x="10" y="454"/>
                  </a:lnTo>
                  <a:lnTo>
                    <a:pt x="23" y="388"/>
                  </a:lnTo>
                  <a:lnTo>
                    <a:pt x="40" y="324"/>
                  </a:lnTo>
                  <a:lnTo>
                    <a:pt x="62" y="261"/>
                  </a:lnTo>
                  <a:lnTo>
                    <a:pt x="88" y="200"/>
                  </a:lnTo>
                  <a:lnTo>
                    <a:pt x="120" y="141"/>
                  </a:lnTo>
                  <a:lnTo>
                    <a:pt x="155" y="85"/>
                  </a:lnTo>
                  <a:lnTo>
                    <a:pt x="195" y="31"/>
                  </a:lnTo>
                  <a:lnTo>
                    <a:pt x="209" y="17"/>
                  </a:lnTo>
                  <a:lnTo>
                    <a:pt x="225" y="8"/>
                  </a:lnTo>
                  <a:lnTo>
                    <a:pt x="243" y="2"/>
                  </a:lnTo>
                  <a:lnTo>
                    <a:pt x="2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11"/>
            <p:cNvSpPr>
              <a:spLocks/>
            </p:cNvSpPr>
            <p:nvPr/>
          </p:nvSpPr>
          <p:spPr bwMode="auto">
            <a:xfrm>
              <a:off x="2777" y="641"/>
              <a:ext cx="23" cy="65"/>
            </a:xfrm>
            <a:custGeom>
              <a:avLst/>
              <a:gdLst>
                <a:gd name="T0" fmla="*/ 193 w 277"/>
                <a:gd name="T1" fmla="*/ 0 h 784"/>
                <a:gd name="T2" fmla="*/ 212 w 277"/>
                <a:gd name="T3" fmla="*/ 2 h 784"/>
                <a:gd name="T4" fmla="*/ 229 w 277"/>
                <a:gd name="T5" fmla="*/ 8 h 784"/>
                <a:gd name="T6" fmla="*/ 246 w 277"/>
                <a:gd name="T7" fmla="*/ 19 h 784"/>
                <a:gd name="T8" fmla="*/ 259 w 277"/>
                <a:gd name="T9" fmla="*/ 32 h 784"/>
                <a:gd name="T10" fmla="*/ 270 w 277"/>
                <a:gd name="T11" fmla="*/ 48 h 784"/>
                <a:gd name="T12" fmla="*/ 275 w 277"/>
                <a:gd name="T13" fmla="*/ 65 h 784"/>
                <a:gd name="T14" fmla="*/ 277 w 277"/>
                <a:gd name="T15" fmla="*/ 84 h 784"/>
                <a:gd name="T16" fmla="*/ 275 w 277"/>
                <a:gd name="T17" fmla="*/ 103 h 784"/>
                <a:gd name="T18" fmla="*/ 269 w 277"/>
                <a:gd name="T19" fmla="*/ 121 h 784"/>
                <a:gd name="T20" fmla="*/ 258 w 277"/>
                <a:gd name="T21" fmla="*/ 137 h 784"/>
                <a:gd name="T22" fmla="*/ 231 w 277"/>
                <a:gd name="T23" fmla="*/ 175 h 784"/>
                <a:gd name="T24" fmla="*/ 210 w 277"/>
                <a:gd name="T25" fmla="*/ 215 h 784"/>
                <a:gd name="T26" fmla="*/ 192 w 277"/>
                <a:gd name="T27" fmla="*/ 257 h 784"/>
                <a:gd name="T28" fmla="*/ 180 w 277"/>
                <a:gd name="T29" fmla="*/ 302 h 784"/>
                <a:gd name="T30" fmla="*/ 171 w 277"/>
                <a:gd name="T31" fmla="*/ 346 h 784"/>
                <a:gd name="T32" fmla="*/ 169 w 277"/>
                <a:gd name="T33" fmla="*/ 393 h 784"/>
                <a:gd name="T34" fmla="*/ 171 w 277"/>
                <a:gd name="T35" fmla="*/ 439 h 784"/>
                <a:gd name="T36" fmla="*/ 179 w 277"/>
                <a:gd name="T37" fmla="*/ 485 h 784"/>
                <a:gd name="T38" fmla="*/ 191 w 277"/>
                <a:gd name="T39" fmla="*/ 527 h 784"/>
                <a:gd name="T40" fmla="*/ 209 w 277"/>
                <a:gd name="T41" fmla="*/ 570 h 784"/>
                <a:gd name="T42" fmla="*/ 230 w 277"/>
                <a:gd name="T43" fmla="*/ 609 h 784"/>
                <a:gd name="T44" fmla="*/ 257 w 277"/>
                <a:gd name="T45" fmla="*/ 647 h 784"/>
                <a:gd name="T46" fmla="*/ 268 w 277"/>
                <a:gd name="T47" fmla="*/ 663 h 784"/>
                <a:gd name="T48" fmla="*/ 274 w 277"/>
                <a:gd name="T49" fmla="*/ 681 h 784"/>
                <a:gd name="T50" fmla="*/ 275 w 277"/>
                <a:gd name="T51" fmla="*/ 700 h 784"/>
                <a:gd name="T52" fmla="*/ 273 w 277"/>
                <a:gd name="T53" fmla="*/ 719 h 784"/>
                <a:gd name="T54" fmla="*/ 268 w 277"/>
                <a:gd name="T55" fmla="*/ 736 h 784"/>
                <a:gd name="T56" fmla="*/ 257 w 277"/>
                <a:gd name="T57" fmla="*/ 752 h 784"/>
                <a:gd name="T58" fmla="*/ 244 w 277"/>
                <a:gd name="T59" fmla="*/ 765 h 784"/>
                <a:gd name="T60" fmla="*/ 227 w 277"/>
                <a:gd name="T61" fmla="*/ 776 h 784"/>
                <a:gd name="T62" fmla="*/ 210 w 277"/>
                <a:gd name="T63" fmla="*/ 782 h 784"/>
                <a:gd name="T64" fmla="*/ 191 w 277"/>
                <a:gd name="T65" fmla="*/ 784 h 784"/>
                <a:gd name="T66" fmla="*/ 173 w 277"/>
                <a:gd name="T67" fmla="*/ 782 h 784"/>
                <a:gd name="T68" fmla="*/ 156 w 277"/>
                <a:gd name="T69" fmla="*/ 776 h 784"/>
                <a:gd name="T70" fmla="*/ 139 w 277"/>
                <a:gd name="T71" fmla="*/ 765 h 784"/>
                <a:gd name="T72" fmla="*/ 126 w 277"/>
                <a:gd name="T73" fmla="*/ 752 h 784"/>
                <a:gd name="T74" fmla="*/ 93 w 277"/>
                <a:gd name="T75" fmla="*/ 706 h 784"/>
                <a:gd name="T76" fmla="*/ 65 w 277"/>
                <a:gd name="T77" fmla="*/ 658 h 784"/>
                <a:gd name="T78" fmla="*/ 42 w 277"/>
                <a:gd name="T79" fmla="*/ 609 h 784"/>
                <a:gd name="T80" fmla="*/ 24 w 277"/>
                <a:gd name="T81" fmla="*/ 557 h 784"/>
                <a:gd name="T82" fmla="*/ 11 w 277"/>
                <a:gd name="T83" fmla="*/ 503 h 784"/>
                <a:gd name="T84" fmla="*/ 3 w 277"/>
                <a:gd name="T85" fmla="*/ 449 h 784"/>
                <a:gd name="T86" fmla="*/ 0 w 277"/>
                <a:gd name="T87" fmla="*/ 393 h 784"/>
                <a:gd name="T88" fmla="*/ 3 w 277"/>
                <a:gd name="T89" fmla="*/ 337 h 784"/>
                <a:gd name="T90" fmla="*/ 12 w 277"/>
                <a:gd name="T91" fmla="*/ 282 h 784"/>
                <a:gd name="T92" fmla="*/ 25 w 277"/>
                <a:gd name="T93" fmla="*/ 228 h 784"/>
                <a:gd name="T94" fmla="*/ 43 w 277"/>
                <a:gd name="T95" fmla="*/ 176 h 784"/>
                <a:gd name="T96" fmla="*/ 67 w 277"/>
                <a:gd name="T97" fmla="*/ 125 h 784"/>
                <a:gd name="T98" fmla="*/ 95 w 277"/>
                <a:gd name="T99" fmla="*/ 77 h 784"/>
                <a:gd name="T100" fmla="*/ 128 w 277"/>
                <a:gd name="T101" fmla="*/ 31 h 784"/>
                <a:gd name="T102" fmla="*/ 141 w 277"/>
                <a:gd name="T103" fmla="*/ 18 h 784"/>
                <a:gd name="T104" fmla="*/ 158 w 277"/>
                <a:gd name="T105" fmla="*/ 7 h 784"/>
                <a:gd name="T106" fmla="*/ 176 w 277"/>
                <a:gd name="T107" fmla="*/ 2 h 784"/>
                <a:gd name="T108" fmla="*/ 193 w 277"/>
                <a:gd name="T109"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784">
                  <a:moveTo>
                    <a:pt x="193" y="0"/>
                  </a:moveTo>
                  <a:lnTo>
                    <a:pt x="212" y="2"/>
                  </a:lnTo>
                  <a:lnTo>
                    <a:pt x="229" y="8"/>
                  </a:lnTo>
                  <a:lnTo>
                    <a:pt x="246" y="19"/>
                  </a:lnTo>
                  <a:lnTo>
                    <a:pt x="259" y="32"/>
                  </a:lnTo>
                  <a:lnTo>
                    <a:pt x="270" y="48"/>
                  </a:lnTo>
                  <a:lnTo>
                    <a:pt x="275" y="65"/>
                  </a:lnTo>
                  <a:lnTo>
                    <a:pt x="277" y="84"/>
                  </a:lnTo>
                  <a:lnTo>
                    <a:pt x="275" y="103"/>
                  </a:lnTo>
                  <a:lnTo>
                    <a:pt x="269" y="121"/>
                  </a:lnTo>
                  <a:lnTo>
                    <a:pt x="258" y="137"/>
                  </a:lnTo>
                  <a:lnTo>
                    <a:pt x="231" y="175"/>
                  </a:lnTo>
                  <a:lnTo>
                    <a:pt x="210" y="215"/>
                  </a:lnTo>
                  <a:lnTo>
                    <a:pt x="192" y="257"/>
                  </a:lnTo>
                  <a:lnTo>
                    <a:pt x="180" y="302"/>
                  </a:lnTo>
                  <a:lnTo>
                    <a:pt x="171" y="346"/>
                  </a:lnTo>
                  <a:lnTo>
                    <a:pt x="169" y="393"/>
                  </a:lnTo>
                  <a:lnTo>
                    <a:pt x="171" y="439"/>
                  </a:lnTo>
                  <a:lnTo>
                    <a:pt x="179" y="485"/>
                  </a:lnTo>
                  <a:lnTo>
                    <a:pt x="191" y="527"/>
                  </a:lnTo>
                  <a:lnTo>
                    <a:pt x="209" y="570"/>
                  </a:lnTo>
                  <a:lnTo>
                    <a:pt x="230" y="609"/>
                  </a:lnTo>
                  <a:lnTo>
                    <a:pt x="257" y="647"/>
                  </a:lnTo>
                  <a:lnTo>
                    <a:pt x="268" y="663"/>
                  </a:lnTo>
                  <a:lnTo>
                    <a:pt x="274" y="681"/>
                  </a:lnTo>
                  <a:lnTo>
                    <a:pt x="275" y="700"/>
                  </a:lnTo>
                  <a:lnTo>
                    <a:pt x="273" y="719"/>
                  </a:lnTo>
                  <a:lnTo>
                    <a:pt x="268" y="736"/>
                  </a:lnTo>
                  <a:lnTo>
                    <a:pt x="257" y="752"/>
                  </a:lnTo>
                  <a:lnTo>
                    <a:pt x="244" y="765"/>
                  </a:lnTo>
                  <a:lnTo>
                    <a:pt x="227" y="776"/>
                  </a:lnTo>
                  <a:lnTo>
                    <a:pt x="210" y="782"/>
                  </a:lnTo>
                  <a:lnTo>
                    <a:pt x="191" y="784"/>
                  </a:lnTo>
                  <a:lnTo>
                    <a:pt x="173" y="782"/>
                  </a:lnTo>
                  <a:lnTo>
                    <a:pt x="156" y="776"/>
                  </a:lnTo>
                  <a:lnTo>
                    <a:pt x="139" y="765"/>
                  </a:lnTo>
                  <a:lnTo>
                    <a:pt x="126" y="752"/>
                  </a:lnTo>
                  <a:lnTo>
                    <a:pt x="93" y="706"/>
                  </a:lnTo>
                  <a:lnTo>
                    <a:pt x="65" y="658"/>
                  </a:lnTo>
                  <a:lnTo>
                    <a:pt x="42" y="609"/>
                  </a:lnTo>
                  <a:lnTo>
                    <a:pt x="24" y="557"/>
                  </a:lnTo>
                  <a:lnTo>
                    <a:pt x="11" y="503"/>
                  </a:lnTo>
                  <a:lnTo>
                    <a:pt x="3" y="449"/>
                  </a:lnTo>
                  <a:lnTo>
                    <a:pt x="0" y="393"/>
                  </a:lnTo>
                  <a:lnTo>
                    <a:pt x="3" y="337"/>
                  </a:lnTo>
                  <a:lnTo>
                    <a:pt x="12" y="282"/>
                  </a:lnTo>
                  <a:lnTo>
                    <a:pt x="25" y="228"/>
                  </a:lnTo>
                  <a:lnTo>
                    <a:pt x="43" y="176"/>
                  </a:lnTo>
                  <a:lnTo>
                    <a:pt x="67" y="125"/>
                  </a:lnTo>
                  <a:lnTo>
                    <a:pt x="95" y="77"/>
                  </a:lnTo>
                  <a:lnTo>
                    <a:pt x="128" y="31"/>
                  </a:lnTo>
                  <a:lnTo>
                    <a:pt x="141" y="18"/>
                  </a:lnTo>
                  <a:lnTo>
                    <a:pt x="158" y="7"/>
                  </a:lnTo>
                  <a:lnTo>
                    <a:pt x="176" y="2"/>
                  </a:lnTo>
                  <a:lnTo>
                    <a:pt x="1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2" name="Freeform 16"/>
          <p:cNvSpPr>
            <a:spLocks noEditPoints="1"/>
          </p:cNvSpPr>
          <p:nvPr/>
        </p:nvSpPr>
        <p:spPr bwMode="auto">
          <a:xfrm>
            <a:off x="4784655" y="2534925"/>
            <a:ext cx="298450" cy="300038"/>
          </a:xfrm>
          <a:custGeom>
            <a:avLst/>
            <a:gdLst>
              <a:gd name="T0" fmla="*/ 2520 w 3382"/>
              <a:gd name="T1" fmla="*/ 2527 h 3392"/>
              <a:gd name="T2" fmla="*/ 2025 w 3382"/>
              <a:gd name="T3" fmla="*/ 2625 h 3392"/>
              <a:gd name="T4" fmla="*/ 2638 w 3382"/>
              <a:gd name="T5" fmla="*/ 2701 h 3392"/>
              <a:gd name="T6" fmla="*/ 2685 w 3382"/>
              <a:gd name="T7" fmla="*/ 2070 h 3392"/>
              <a:gd name="T8" fmla="*/ 725 w 3382"/>
              <a:gd name="T9" fmla="*/ 2041 h 3392"/>
              <a:gd name="T10" fmla="*/ 709 w 3382"/>
              <a:gd name="T11" fmla="*/ 2680 h 3392"/>
              <a:gd name="T12" fmla="*/ 1346 w 3382"/>
              <a:gd name="T13" fmla="*/ 2665 h 3392"/>
              <a:gd name="T14" fmla="*/ 1300 w 3382"/>
              <a:gd name="T15" fmla="*/ 2530 h 3392"/>
              <a:gd name="T16" fmla="*/ 805 w 3382"/>
              <a:gd name="T17" fmla="*/ 2034 h 3392"/>
              <a:gd name="T18" fmla="*/ 2027 w 3382"/>
              <a:gd name="T19" fmla="*/ 745 h 3392"/>
              <a:gd name="T20" fmla="*/ 2104 w 3382"/>
              <a:gd name="T21" fmla="*/ 865 h 3392"/>
              <a:gd name="T22" fmla="*/ 2598 w 3382"/>
              <a:gd name="T23" fmla="*/ 1361 h 3392"/>
              <a:gd name="T24" fmla="*/ 2695 w 3382"/>
              <a:gd name="T25" fmla="*/ 767 h 3392"/>
              <a:gd name="T26" fmla="*/ 765 w 3382"/>
              <a:gd name="T27" fmla="*/ 688 h 3392"/>
              <a:gd name="T28" fmla="*/ 690 w 3382"/>
              <a:gd name="T29" fmla="*/ 1303 h 3392"/>
              <a:gd name="T30" fmla="*/ 824 w 3382"/>
              <a:gd name="T31" fmla="*/ 1351 h 3392"/>
              <a:gd name="T32" fmla="*/ 1318 w 3382"/>
              <a:gd name="T33" fmla="*/ 854 h 3392"/>
              <a:gd name="T34" fmla="*/ 1335 w 3382"/>
              <a:gd name="T35" fmla="*/ 711 h 3392"/>
              <a:gd name="T36" fmla="*/ 1091 w 3382"/>
              <a:gd name="T37" fmla="*/ 20 h 3392"/>
              <a:gd name="T38" fmla="*/ 1383 w 3382"/>
              <a:gd name="T39" fmla="*/ 70 h 3392"/>
              <a:gd name="T40" fmla="*/ 1513 w 3382"/>
              <a:gd name="T41" fmla="*/ 9 h 3392"/>
              <a:gd name="T42" fmla="*/ 1819 w 3382"/>
              <a:gd name="T43" fmla="*/ 92 h 3392"/>
              <a:gd name="T44" fmla="*/ 1931 w 3382"/>
              <a:gd name="T45" fmla="*/ 2 h 3392"/>
              <a:gd name="T46" fmla="*/ 2257 w 3382"/>
              <a:gd name="T47" fmla="*/ 432 h 3392"/>
              <a:gd name="T48" fmla="*/ 2348 w 3382"/>
              <a:gd name="T49" fmla="*/ 0 h 3392"/>
              <a:gd name="T50" fmla="*/ 2440 w 3382"/>
              <a:gd name="T51" fmla="*/ 432 h 3392"/>
              <a:gd name="T52" fmla="*/ 2951 w 3382"/>
              <a:gd name="T53" fmla="*/ 550 h 3392"/>
              <a:gd name="T54" fmla="*/ 3380 w 3382"/>
              <a:gd name="T55" fmla="*/ 1016 h 3392"/>
              <a:gd name="T56" fmla="*/ 3290 w 3382"/>
              <a:gd name="T57" fmla="*/ 1129 h 3392"/>
              <a:gd name="T58" fmla="*/ 3373 w 3382"/>
              <a:gd name="T59" fmla="*/ 1436 h 3392"/>
              <a:gd name="T60" fmla="*/ 3311 w 3382"/>
              <a:gd name="T61" fmla="*/ 1566 h 3392"/>
              <a:gd name="T62" fmla="*/ 3361 w 3382"/>
              <a:gd name="T63" fmla="*/ 1858 h 3392"/>
              <a:gd name="T64" fmla="*/ 3331 w 3382"/>
              <a:gd name="T65" fmla="*/ 1998 h 3392"/>
              <a:gd name="T66" fmla="*/ 3348 w 3382"/>
              <a:gd name="T67" fmla="*/ 2284 h 3392"/>
              <a:gd name="T68" fmla="*/ 3348 w 3382"/>
              <a:gd name="T69" fmla="*/ 2427 h 3392"/>
              <a:gd name="T70" fmla="*/ 2926 w 3382"/>
              <a:gd name="T71" fmla="*/ 2916 h 3392"/>
              <a:gd name="T72" fmla="*/ 2430 w 3382"/>
              <a:gd name="T73" fmla="*/ 3340 h 3392"/>
              <a:gd name="T74" fmla="*/ 2291 w 3382"/>
              <a:gd name="T75" fmla="*/ 3372 h 3392"/>
              <a:gd name="T76" fmla="*/ 1999 w 3382"/>
              <a:gd name="T77" fmla="*/ 3322 h 3392"/>
              <a:gd name="T78" fmla="*/ 1870 w 3382"/>
              <a:gd name="T79" fmla="*/ 3383 h 3392"/>
              <a:gd name="T80" fmla="*/ 1564 w 3382"/>
              <a:gd name="T81" fmla="*/ 3300 h 3392"/>
              <a:gd name="T82" fmla="*/ 1451 w 3382"/>
              <a:gd name="T83" fmla="*/ 3390 h 3392"/>
              <a:gd name="T84" fmla="*/ 1125 w 3382"/>
              <a:gd name="T85" fmla="*/ 2960 h 3392"/>
              <a:gd name="T86" fmla="*/ 1034 w 3382"/>
              <a:gd name="T87" fmla="*/ 3392 h 3392"/>
              <a:gd name="T88" fmla="*/ 942 w 3382"/>
              <a:gd name="T89" fmla="*/ 2960 h 3392"/>
              <a:gd name="T90" fmla="*/ 432 w 3382"/>
              <a:gd name="T91" fmla="*/ 2842 h 3392"/>
              <a:gd name="T92" fmla="*/ 3 w 3382"/>
              <a:gd name="T93" fmla="*/ 2376 h 3392"/>
              <a:gd name="T94" fmla="*/ 91 w 3382"/>
              <a:gd name="T95" fmla="*/ 2263 h 3392"/>
              <a:gd name="T96" fmla="*/ 9 w 3382"/>
              <a:gd name="T97" fmla="*/ 1956 h 3392"/>
              <a:gd name="T98" fmla="*/ 71 w 3382"/>
              <a:gd name="T99" fmla="*/ 1826 h 3392"/>
              <a:gd name="T100" fmla="*/ 21 w 3382"/>
              <a:gd name="T101" fmla="*/ 1534 h 3392"/>
              <a:gd name="T102" fmla="*/ 51 w 3382"/>
              <a:gd name="T103" fmla="*/ 1394 h 3392"/>
              <a:gd name="T104" fmla="*/ 35 w 3382"/>
              <a:gd name="T105" fmla="*/ 1108 h 3392"/>
              <a:gd name="T106" fmla="*/ 35 w 3382"/>
              <a:gd name="T107" fmla="*/ 965 h 3392"/>
              <a:gd name="T108" fmla="*/ 457 w 3382"/>
              <a:gd name="T109" fmla="*/ 476 h 3392"/>
              <a:gd name="T110" fmla="*/ 952 w 3382"/>
              <a:gd name="T111" fmla="*/ 52 h 3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82" h="3392">
                <a:moveTo>
                  <a:pt x="2598" y="2031"/>
                </a:moveTo>
                <a:lnTo>
                  <a:pt x="2577" y="2034"/>
                </a:lnTo>
                <a:lnTo>
                  <a:pt x="2559" y="2041"/>
                </a:lnTo>
                <a:lnTo>
                  <a:pt x="2542" y="2054"/>
                </a:lnTo>
                <a:lnTo>
                  <a:pt x="2530" y="2070"/>
                </a:lnTo>
                <a:lnTo>
                  <a:pt x="2523" y="2089"/>
                </a:lnTo>
                <a:lnTo>
                  <a:pt x="2520" y="2109"/>
                </a:lnTo>
                <a:lnTo>
                  <a:pt x="2520" y="2527"/>
                </a:lnTo>
                <a:lnTo>
                  <a:pt x="2104" y="2527"/>
                </a:lnTo>
                <a:lnTo>
                  <a:pt x="2082" y="2530"/>
                </a:lnTo>
                <a:lnTo>
                  <a:pt x="2063" y="2538"/>
                </a:lnTo>
                <a:lnTo>
                  <a:pt x="2048" y="2551"/>
                </a:lnTo>
                <a:lnTo>
                  <a:pt x="2036" y="2566"/>
                </a:lnTo>
                <a:lnTo>
                  <a:pt x="2027" y="2585"/>
                </a:lnTo>
                <a:lnTo>
                  <a:pt x="2025" y="2605"/>
                </a:lnTo>
                <a:lnTo>
                  <a:pt x="2025" y="2625"/>
                </a:lnTo>
                <a:lnTo>
                  <a:pt x="2027" y="2646"/>
                </a:lnTo>
                <a:lnTo>
                  <a:pt x="2036" y="2665"/>
                </a:lnTo>
                <a:lnTo>
                  <a:pt x="2048" y="2680"/>
                </a:lnTo>
                <a:lnTo>
                  <a:pt x="2063" y="2693"/>
                </a:lnTo>
                <a:lnTo>
                  <a:pt x="2082" y="2701"/>
                </a:lnTo>
                <a:lnTo>
                  <a:pt x="2104" y="2704"/>
                </a:lnTo>
                <a:lnTo>
                  <a:pt x="2617" y="2704"/>
                </a:lnTo>
                <a:lnTo>
                  <a:pt x="2638" y="2701"/>
                </a:lnTo>
                <a:lnTo>
                  <a:pt x="2657" y="2693"/>
                </a:lnTo>
                <a:lnTo>
                  <a:pt x="2673" y="2680"/>
                </a:lnTo>
                <a:lnTo>
                  <a:pt x="2685" y="2665"/>
                </a:lnTo>
                <a:lnTo>
                  <a:pt x="2692" y="2646"/>
                </a:lnTo>
                <a:lnTo>
                  <a:pt x="2695" y="2625"/>
                </a:lnTo>
                <a:lnTo>
                  <a:pt x="2695" y="2109"/>
                </a:lnTo>
                <a:lnTo>
                  <a:pt x="2692" y="2089"/>
                </a:lnTo>
                <a:lnTo>
                  <a:pt x="2685" y="2070"/>
                </a:lnTo>
                <a:lnTo>
                  <a:pt x="2673" y="2054"/>
                </a:lnTo>
                <a:lnTo>
                  <a:pt x="2657" y="2041"/>
                </a:lnTo>
                <a:lnTo>
                  <a:pt x="2638" y="2034"/>
                </a:lnTo>
                <a:lnTo>
                  <a:pt x="2617" y="2031"/>
                </a:lnTo>
                <a:lnTo>
                  <a:pt x="2598" y="2031"/>
                </a:lnTo>
                <a:close/>
                <a:moveTo>
                  <a:pt x="765" y="2031"/>
                </a:moveTo>
                <a:lnTo>
                  <a:pt x="744" y="2034"/>
                </a:lnTo>
                <a:lnTo>
                  <a:pt x="725" y="2041"/>
                </a:lnTo>
                <a:lnTo>
                  <a:pt x="709" y="2054"/>
                </a:lnTo>
                <a:lnTo>
                  <a:pt x="697" y="2070"/>
                </a:lnTo>
                <a:lnTo>
                  <a:pt x="690" y="2089"/>
                </a:lnTo>
                <a:lnTo>
                  <a:pt x="686" y="2109"/>
                </a:lnTo>
                <a:lnTo>
                  <a:pt x="686" y="2625"/>
                </a:lnTo>
                <a:lnTo>
                  <a:pt x="690" y="2646"/>
                </a:lnTo>
                <a:lnTo>
                  <a:pt x="698" y="2665"/>
                </a:lnTo>
                <a:lnTo>
                  <a:pt x="709" y="2680"/>
                </a:lnTo>
                <a:lnTo>
                  <a:pt x="725" y="2693"/>
                </a:lnTo>
                <a:lnTo>
                  <a:pt x="744" y="2701"/>
                </a:lnTo>
                <a:lnTo>
                  <a:pt x="765" y="2704"/>
                </a:lnTo>
                <a:lnTo>
                  <a:pt x="1279" y="2704"/>
                </a:lnTo>
                <a:lnTo>
                  <a:pt x="1300" y="2701"/>
                </a:lnTo>
                <a:lnTo>
                  <a:pt x="1318" y="2693"/>
                </a:lnTo>
                <a:lnTo>
                  <a:pt x="1335" y="2680"/>
                </a:lnTo>
                <a:lnTo>
                  <a:pt x="1346" y="2665"/>
                </a:lnTo>
                <a:lnTo>
                  <a:pt x="1354" y="2646"/>
                </a:lnTo>
                <a:lnTo>
                  <a:pt x="1357" y="2625"/>
                </a:lnTo>
                <a:lnTo>
                  <a:pt x="1357" y="2605"/>
                </a:lnTo>
                <a:lnTo>
                  <a:pt x="1354" y="2585"/>
                </a:lnTo>
                <a:lnTo>
                  <a:pt x="1346" y="2566"/>
                </a:lnTo>
                <a:lnTo>
                  <a:pt x="1335" y="2551"/>
                </a:lnTo>
                <a:lnTo>
                  <a:pt x="1318" y="2538"/>
                </a:lnTo>
                <a:lnTo>
                  <a:pt x="1300" y="2530"/>
                </a:lnTo>
                <a:lnTo>
                  <a:pt x="1279" y="2527"/>
                </a:lnTo>
                <a:lnTo>
                  <a:pt x="862" y="2527"/>
                </a:lnTo>
                <a:lnTo>
                  <a:pt x="862" y="2109"/>
                </a:lnTo>
                <a:lnTo>
                  <a:pt x="860" y="2089"/>
                </a:lnTo>
                <a:lnTo>
                  <a:pt x="852" y="2070"/>
                </a:lnTo>
                <a:lnTo>
                  <a:pt x="840" y="2054"/>
                </a:lnTo>
                <a:lnTo>
                  <a:pt x="824" y="2041"/>
                </a:lnTo>
                <a:lnTo>
                  <a:pt x="805" y="2034"/>
                </a:lnTo>
                <a:lnTo>
                  <a:pt x="784" y="2031"/>
                </a:lnTo>
                <a:lnTo>
                  <a:pt x="765" y="2031"/>
                </a:lnTo>
                <a:close/>
                <a:moveTo>
                  <a:pt x="2104" y="688"/>
                </a:moveTo>
                <a:lnTo>
                  <a:pt x="2082" y="691"/>
                </a:lnTo>
                <a:lnTo>
                  <a:pt x="2063" y="699"/>
                </a:lnTo>
                <a:lnTo>
                  <a:pt x="2048" y="711"/>
                </a:lnTo>
                <a:lnTo>
                  <a:pt x="2036" y="727"/>
                </a:lnTo>
                <a:lnTo>
                  <a:pt x="2027" y="745"/>
                </a:lnTo>
                <a:lnTo>
                  <a:pt x="2025" y="767"/>
                </a:lnTo>
                <a:lnTo>
                  <a:pt x="2025" y="787"/>
                </a:lnTo>
                <a:lnTo>
                  <a:pt x="2027" y="807"/>
                </a:lnTo>
                <a:lnTo>
                  <a:pt x="2036" y="826"/>
                </a:lnTo>
                <a:lnTo>
                  <a:pt x="2048" y="841"/>
                </a:lnTo>
                <a:lnTo>
                  <a:pt x="2063" y="854"/>
                </a:lnTo>
                <a:lnTo>
                  <a:pt x="2082" y="862"/>
                </a:lnTo>
                <a:lnTo>
                  <a:pt x="2104" y="865"/>
                </a:lnTo>
                <a:lnTo>
                  <a:pt x="2520" y="865"/>
                </a:lnTo>
                <a:lnTo>
                  <a:pt x="2520" y="1283"/>
                </a:lnTo>
                <a:lnTo>
                  <a:pt x="2523" y="1303"/>
                </a:lnTo>
                <a:lnTo>
                  <a:pt x="2530" y="1322"/>
                </a:lnTo>
                <a:lnTo>
                  <a:pt x="2542" y="1338"/>
                </a:lnTo>
                <a:lnTo>
                  <a:pt x="2559" y="1351"/>
                </a:lnTo>
                <a:lnTo>
                  <a:pt x="2577" y="1358"/>
                </a:lnTo>
                <a:lnTo>
                  <a:pt x="2598" y="1361"/>
                </a:lnTo>
                <a:lnTo>
                  <a:pt x="2617" y="1361"/>
                </a:lnTo>
                <a:lnTo>
                  <a:pt x="2638" y="1358"/>
                </a:lnTo>
                <a:lnTo>
                  <a:pt x="2657" y="1351"/>
                </a:lnTo>
                <a:lnTo>
                  <a:pt x="2673" y="1338"/>
                </a:lnTo>
                <a:lnTo>
                  <a:pt x="2685" y="1322"/>
                </a:lnTo>
                <a:lnTo>
                  <a:pt x="2692" y="1303"/>
                </a:lnTo>
                <a:lnTo>
                  <a:pt x="2695" y="1283"/>
                </a:lnTo>
                <a:lnTo>
                  <a:pt x="2695" y="767"/>
                </a:lnTo>
                <a:lnTo>
                  <a:pt x="2692" y="745"/>
                </a:lnTo>
                <a:lnTo>
                  <a:pt x="2685" y="727"/>
                </a:lnTo>
                <a:lnTo>
                  <a:pt x="2673" y="711"/>
                </a:lnTo>
                <a:lnTo>
                  <a:pt x="2657" y="699"/>
                </a:lnTo>
                <a:lnTo>
                  <a:pt x="2638" y="691"/>
                </a:lnTo>
                <a:lnTo>
                  <a:pt x="2617" y="688"/>
                </a:lnTo>
                <a:lnTo>
                  <a:pt x="2104" y="688"/>
                </a:lnTo>
                <a:close/>
                <a:moveTo>
                  <a:pt x="765" y="688"/>
                </a:moveTo>
                <a:lnTo>
                  <a:pt x="744" y="691"/>
                </a:lnTo>
                <a:lnTo>
                  <a:pt x="725" y="699"/>
                </a:lnTo>
                <a:lnTo>
                  <a:pt x="709" y="711"/>
                </a:lnTo>
                <a:lnTo>
                  <a:pt x="697" y="727"/>
                </a:lnTo>
                <a:lnTo>
                  <a:pt x="690" y="745"/>
                </a:lnTo>
                <a:lnTo>
                  <a:pt x="686" y="767"/>
                </a:lnTo>
                <a:lnTo>
                  <a:pt x="686" y="1283"/>
                </a:lnTo>
                <a:lnTo>
                  <a:pt x="690" y="1303"/>
                </a:lnTo>
                <a:lnTo>
                  <a:pt x="697" y="1322"/>
                </a:lnTo>
                <a:lnTo>
                  <a:pt x="709" y="1338"/>
                </a:lnTo>
                <a:lnTo>
                  <a:pt x="725" y="1351"/>
                </a:lnTo>
                <a:lnTo>
                  <a:pt x="744" y="1358"/>
                </a:lnTo>
                <a:lnTo>
                  <a:pt x="765" y="1361"/>
                </a:lnTo>
                <a:lnTo>
                  <a:pt x="784" y="1361"/>
                </a:lnTo>
                <a:lnTo>
                  <a:pt x="805" y="1358"/>
                </a:lnTo>
                <a:lnTo>
                  <a:pt x="824" y="1351"/>
                </a:lnTo>
                <a:lnTo>
                  <a:pt x="840" y="1338"/>
                </a:lnTo>
                <a:lnTo>
                  <a:pt x="852" y="1322"/>
                </a:lnTo>
                <a:lnTo>
                  <a:pt x="860" y="1303"/>
                </a:lnTo>
                <a:lnTo>
                  <a:pt x="862" y="1283"/>
                </a:lnTo>
                <a:lnTo>
                  <a:pt x="862" y="865"/>
                </a:lnTo>
                <a:lnTo>
                  <a:pt x="1279" y="865"/>
                </a:lnTo>
                <a:lnTo>
                  <a:pt x="1300" y="862"/>
                </a:lnTo>
                <a:lnTo>
                  <a:pt x="1318" y="854"/>
                </a:lnTo>
                <a:lnTo>
                  <a:pt x="1335" y="841"/>
                </a:lnTo>
                <a:lnTo>
                  <a:pt x="1346" y="826"/>
                </a:lnTo>
                <a:lnTo>
                  <a:pt x="1354" y="807"/>
                </a:lnTo>
                <a:lnTo>
                  <a:pt x="1357" y="787"/>
                </a:lnTo>
                <a:lnTo>
                  <a:pt x="1357" y="767"/>
                </a:lnTo>
                <a:lnTo>
                  <a:pt x="1354" y="745"/>
                </a:lnTo>
                <a:lnTo>
                  <a:pt x="1346" y="727"/>
                </a:lnTo>
                <a:lnTo>
                  <a:pt x="1335" y="711"/>
                </a:lnTo>
                <a:lnTo>
                  <a:pt x="1318" y="699"/>
                </a:lnTo>
                <a:lnTo>
                  <a:pt x="1300" y="691"/>
                </a:lnTo>
                <a:lnTo>
                  <a:pt x="1279" y="688"/>
                </a:lnTo>
                <a:lnTo>
                  <a:pt x="765" y="688"/>
                </a:lnTo>
                <a:close/>
                <a:moveTo>
                  <a:pt x="1034" y="0"/>
                </a:moveTo>
                <a:lnTo>
                  <a:pt x="1055" y="2"/>
                </a:lnTo>
                <a:lnTo>
                  <a:pt x="1075" y="9"/>
                </a:lnTo>
                <a:lnTo>
                  <a:pt x="1091" y="20"/>
                </a:lnTo>
                <a:lnTo>
                  <a:pt x="1106" y="34"/>
                </a:lnTo>
                <a:lnTo>
                  <a:pt x="1116" y="52"/>
                </a:lnTo>
                <a:lnTo>
                  <a:pt x="1123" y="70"/>
                </a:lnTo>
                <a:lnTo>
                  <a:pt x="1125" y="92"/>
                </a:lnTo>
                <a:lnTo>
                  <a:pt x="1125" y="432"/>
                </a:lnTo>
                <a:lnTo>
                  <a:pt x="1381" y="432"/>
                </a:lnTo>
                <a:lnTo>
                  <a:pt x="1381" y="92"/>
                </a:lnTo>
                <a:lnTo>
                  <a:pt x="1383" y="70"/>
                </a:lnTo>
                <a:lnTo>
                  <a:pt x="1390" y="52"/>
                </a:lnTo>
                <a:lnTo>
                  <a:pt x="1401" y="34"/>
                </a:lnTo>
                <a:lnTo>
                  <a:pt x="1415" y="20"/>
                </a:lnTo>
                <a:lnTo>
                  <a:pt x="1431" y="9"/>
                </a:lnTo>
                <a:lnTo>
                  <a:pt x="1451" y="2"/>
                </a:lnTo>
                <a:lnTo>
                  <a:pt x="1473" y="0"/>
                </a:lnTo>
                <a:lnTo>
                  <a:pt x="1493" y="2"/>
                </a:lnTo>
                <a:lnTo>
                  <a:pt x="1513" y="9"/>
                </a:lnTo>
                <a:lnTo>
                  <a:pt x="1529" y="20"/>
                </a:lnTo>
                <a:lnTo>
                  <a:pt x="1543" y="34"/>
                </a:lnTo>
                <a:lnTo>
                  <a:pt x="1555" y="52"/>
                </a:lnTo>
                <a:lnTo>
                  <a:pt x="1561" y="70"/>
                </a:lnTo>
                <a:lnTo>
                  <a:pt x="1564" y="92"/>
                </a:lnTo>
                <a:lnTo>
                  <a:pt x="1564" y="432"/>
                </a:lnTo>
                <a:lnTo>
                  <a:pt x="1819" y="432"/>
                </a:lnTo>
                <a:lnTo>
                  <a:pt x="1819" y="92"/>
                </a:lnTo>
                <a:lnTo>
                  <a:pt x="1821" y="70"/>
                </a:lnTo>
                <a:lnTo>
                  <a:pt x="1828" y="52"/>
                </a:lnTo>
                <a:lnTo>
                  <a:pt x="1838" y="34"/>
                </a:lnTo>
                <a:lnTo>
                  <a:pt x="1853" y="20"/>
                </a:lnTo>
                <a:lnTo>
                  <a:pt x="1870" y="9"/>
                </a:lnTo>
                <a:lnTo>
                  <a:pt x="1889" y="2"/>
                </a:lnTo>
                <a:lnTo>
                  <a:pt x="1910" y="0"/>
                </a:lnTo>
                <a:lnTo>
                  <a:pt x="1931" y="2"/>
                </a:lnTo>
                <a:lnTo>
                  <a:pt x="1950" y="9"/>
                </a:lnTo>
                <a:lnTo>
                  <a:pt x="1967" y="20"/>
                </a:lnTo>
                <a:lnTo>
                  <a:pt x="1981" y="34"/>
                </a:lnTo>
                <a:lnTo>
                  <a:pt x="1993" y="52"/>
                </a:lnTo>
                <a:lnTo>
                  <a:pt x="1999" y="70"/>
                </a:lnTo>
                <a:lnTo>
                  <a:pt x="2002" y="92"/>
                </a:lnTo>
                <a:lnTo>
                  <a:pt x="2002" y="432"/>
                </a:lnTo>
                <a:lnTo>
                  <a:pt x="2257" y="432"/>
                </a:lnTo>
                <a:lnTo>
                  <a:pt x="2257" y="92"/>
                </a:lnTo>
                <a:lnTo>
                  <a:pt x="2259" y="70"/>
                </a:lnTo>
                <a:lnTo>
                  <a:pt x="2266" y="52"/>
                </a:lnTo>
                <a:lnTo>
                  <a:pt x="2276" y="34"/>
                </a:lnTo>
                <a:lnTo>
                  <a:pt x="2291" y="20"/>
                </a:lnTo>
                <a:lnTo>
                  <a:pt x="2308" y="9"/>
                </a:lnTo>
                <a:lnTo>
                  <a:pt x="2328" y="2"/>
                </a:lnTo>
                <a:lnTo>
                  <a:pt x="2348" y="0"/>
                </a:lnTo>
                <a:lnTo>
                  <a:pt x="2369" y="2"/>
                </a:lnTo>
                <a:lnTo>
                  <a:pt x="2388" y="9"/>
                </a:lnTo>
                <a:lnTo>
                  <a:pt x="2406" y="20"/>
                </a:lnTo>
                <a:lnTo>
                  <a:pt x="2419" y="34"/>
                </a:lnTo>
                <a:lnTo>
                  <a:pt x="2430" y="52"/>
                </a:lnTo>
                <a:lnTo>
                  <a:pt x="2438" y="70"/>
                </a:lnTo>
                <a:lnTo>
                  <a:pt x="2440" y="92"/>
                </a:lnTo>
                <a:lnTo>
                  <a:pt x="2440" y="432"/>
                </a:lnTo>
                <a:lnTo>
                  <a:pt x="2834" y="432"/>
                </a:lnTo>
                <a:lnTo>
                  <a:pt x="2861" y="435"/>
                </a:lnTo>
                <a:lnTo>
                  <a:pt x="2886" y="444"/>
                </a:lnTo>
                <a:lnTo>
                  <a:pt x="2907" y="458"/>
                </a:lnTo>
                <a:lnTo>
                  <a:pt x="2926" y="476"/>
                </a:lnTo>
                <a:lnTo>
                  <a:pt x="2939" y="498"/>
                </a:lnTo>
                <a:lnTo>
                  <a:pt x="2948" y="523"/>
                </a:lnTo>
                <a:lnTo>
                  <a:pt x="2951" y="550"/>
                </a:lnTo>
                <a:lnTo>
                  <a:pt x="2951" y="945"/>
                </a:lnTo>
                <a:lnTo>
                  <a:pt x="3290" y="945"/>
                </a:lnTo>
                <a:lnTo>
                  <a:pt x="3311" y="947"/>
                </a:lnTo>
                <a:lnTo>
                  <a:pt x="3331" y="955"/>
                </a:lnTo>
                <a:lnTo>
                  <a:pt x="3348" y="965"/>
                </a:lnTo>
                <a:lnTo>
                  <a:pt x="3361" y="979"/>
                </a:lnTo>
                <a:lnTo>
                  <a:pt x="3373" y="997"/>
                </a:lnTo>
                <a:lnTo>
                  <a:pt x="3380" y="1016"/>
                </a:lnTo>
                <a:lnTo>
                  <a:pt x="3382" y="1037"/>
                </a:lnTo>
                <a:lnTo>
                  <a:pt x="3380" y="1058"/>
                </a:lnTo>
                <a:lnTo>
                  <a:pt x="3373" y="1077"/>
                </a:lnTo>
                <a:lnTo>
                  <a:pt x="3361" y="1094"/>
                </a:lnTo>
                <a:lnTo>
                  <a:pt x="3348" y="1108"/>
                </a:lnTo>
                <a:lnTo>
                  <a:pt x="3331" y="1120"/>
                </a:lnTo>
                <a:lnTo>
                  <a:pt x="3311" y="1126"/>
                </a:lnTo>
                <a:lnTo>
                  <a:pt x="3290" y="1129"/>
                </a:lnTo>
                <a:lnTo>
                  <a:pt x="2951" y="1129"/>
                </a:lnTo>
                <a:lnTo>
                  <a:pt x="2951" y="1385"/>
                </a:lnTo>
                <a:lnTo>
                  <a:pt x="3290" y="1385"/>
                </a:lnTo>
                <a:lnTo>
                  <a:pt x="3311" y="1387"/>
                </a:lnTo>
                <a:lnTo>
                  <a:pt x="3331" y="1394"/>
                </a:lnTo>
                <a:lnTo>
                  <a:pt x="3348" y="1404"/>
                </a:lnTo>
                <a:lnTo>
                  <a:pt x="3361" y="1419"/>
                </a:lnTo>
                <a:lnTo>
                  <a:pt x="3373" y="1436"/>
                </a:lnTo>
                <a:lnTo>
                  <a:pt x="3380" y="1455"/>
                </a:lnTo>
                <a:lnTo>
                  <a:pt x="3382" y="1476"/>
                </a:lnTo>
                <a:lnTo>
                  <a:pt x="3380" y="1497"/>
                </a:lnTo>
                <a:lnTo>
                  <a:pt x="3373" y="1517"/>
                </a:lnTo>
                <a:lnTo>
                  <a:pt x="3361" y="1534"/>
                </a:lnTo>
                <a:lnTo>
                  <a:pt x="3348" y="1547"/>
                </a:lnTo>
                <a:lnTo>
                  <a:pt x="3331" y="1559"/>
                </a:lnTo>
                <a:lnTo>
                  <a:pt x="3311" y="1566"/>
                </a:lnTo>
                <a:lnTo>
                  <a:pt x="3290" y="1568"/>
                </a:lnTo>
                <a:lnTo>
                  <a:pt x="2951" y="1568"/>
                </a:lnTo>
                <a:lnTo>
                  <a:pt x="2951" y="1824"/>
                </a:lnTo>
                <a:lnTo>
                  <a:pt x="3290" y="1824"/>
                </a:lnTo>
                <a:lnTo>
                  <a:pt x="3311" y="1826"/>
                </a:lnTo>
                <a:lnTo>
                  <a:pt x="3331" y="1833"/>
                </a:lnTo>
                <a:lnTo>
                  <a:pt x="3348" y="1844"/>
                </a:lnTo>
                <a:lnTo>
                  <a:pt x="3361" y="1858"/>
                </a:lnTo>
                <a:lnTo>
                  <a:pt x="3373" y="1875"/>
                </a:lnTo>
                <a:lnTo>
                  <a:pt x="3380" y="1895"/>
                </a:lnTo>
                <a:lnTo>
                  <a:pt x="3382" y="1916"/>
                </a:lnTo>
                <a:lnTo>
                  <a:pt x="3380" y="1936"/>
                </a:lnTo>
                <a:lnTo>
                  <a:pt x="3373" y="1956"/>
                </a:lnTo>
                <a:lnTo>
                  <a:pt x="3361" y="1973"/>
                </a:lnTo>
                <a:lnTo>
                  <a:pt x="3348" y="1988"/>
                </a:lnTo>
                <a:lnTo>
                  <a:pt x="3331" y="1998"/>
                </a:lnTo>
                <a:lnTo>
                  <a:pt x="3311" y="2005"/>
                </a:lnTo>
                <a:lnTo>
                  <a:pt x="3290" y="2007"/>
                </a:lnTo>
                <a:lnTo>
                  <a:pt x="2951" y="2007"/>
                </a:lnTo>
                <a:lnTo>
                  <a:pt x="2951" y="2263"/>
                </a:lnTo>
                <a:lnTo>
                  <a:pt x="3290" y="2263"/>
                </a:lnTo>
                <a:lnTo>
                  <a:pt x="3311" y="2266"/>
                </a:lnTo>
                <a:lnTo>
                  <a:pt x="3331" y="2272"/>
                </a:lnTo>
                <a:lnTo>
                  <a:pt x="3348" y="2284"/>
                </a:lnTo>
                <a:lnTo>
                  <a:pt x="3361" y="2298"/>
                </a:lnTo>
                <a:lnTo>
                  <a:pt x="3373" y="2314"/>
                </a:lnTo>
                <a:lnTo>
                  <a:pt x="3380" y="2334"/>
                </a:lnTo>
                <a:lnTo>
                  <a:pt x="3382" y="2355"/>
                </a:lnTo>
                <a:lnTo>
                  <a:pt x="3380" y="2376"/>
                </a:lnTo>
                <a:lnTo>
                  <a:pt x="3373" y="2395"/>
                </a:lnTo>
                <a:lnTo>
                  <a:pt x="3361" y="2412"/>
                </a:lnTo>
                <a:lnTo>
                  <a:pt x="3348" y="2427"/>
                </a:lnTo>
                <a:lnTo>
                  <a:pt x="3331" y="2437"/>
                </a:lnTo>
                <a:lnTo>
                  <a:pt x="3311" y="2444"/>
                </a:lnTo>
                <a:lnTo>
                  <a:pt x="3290" y="2446"/>
                </a:lnTo>
                <a:lnTo>
                  <a:pt x="2951" y="2446"/>
                </a:lnTo>
                <a:lnTo>
                  <a:pt x="2951" y="2842"/>
                </a:lnTo>
                <a:lnTo>
                  <a:pt x="2948" y="2869"/>
                </a:lnTo>
                <a:lnTo>
                  <a:pt x="2939" y="2894"/>
                </a:lnTo>
                <a:lnTo>
                  <a:pt x="2926" y="2916"/>
                </a:lnTo>
                <a:lnTo>
                  <a:pt x="2907" y="2934"/>
                </a:lnTo>
                <a:lnTo>
                  <a:pt x="2886" y="2947"/>
                </a:lnTo>
                <a:lnTo>
                  <a:pt x="2861" y="2957"/>
                </a:lnTo>
                <a:lnTo>
                  <a:pt x="2834" y="2960"/>
                </a:lnTo>
                <a:lnTo>
                  <a:pt x="2440" y="2960"/>
                </a:lnTo>
                <a:lnTo>
                  <a:pt x="2440" y="3300"/>
                </a:lnTo>
                <a:lnTo>
                  <a:pt x="2438" y="3322"/>
                </a:lnTo>
                <a:lnTo>
                  <a:pt x="2430" y="3340"/>
                </a:lnTo>
                <a:lnTo>
                  <a:pt x="2419" y="3358"/>
                </a:lnTo>
                <a:lnTo>
                  <a:pt x="2406" y="3372"/>
                </a:lnTo>
                <a:lnTo>
                  <a:pt x="2388" y="3383"/>
                </a:lnTo>
                <a:lnTo>
                  <a:pt x="2369" y="3390"/>
                </a:lnTo>
                <a:lnTo>
                  <a:pt x="2348" y="3392"/>
                </a:lnTo>
                <a:lnTo>
                  <a:pt x="2328" y="3390"/>
                </a:lnTo>
                <a:lnTo>
                  <a:pt x="2308" y="3383"/>
                </a:lnTo>
                <a:lnTo>
                  <a:pt x="2291" y="3372"/>
                </a:lnTo>
                <a:lnTo>
                  <a:pt x="2276" y="3358"/>
                </a:lnTo>
                <a:lnTo>
                  <a:pt x="2266" y="3340"/>
                </a:lnTo>
                <a:lnTo>
                  <a:pt x="2259" y="3322"/>
                </a:lnTo>
                <a:lnTo>
                  <a:pt x="2257" y="3300"/>
                </a:lnTo>
                <a:lnTo>
                  <a:pt x="2257" y="2960"/>
                </a:lnTo>
                <a:lnTo>
                  <a:pt x="2002" y="2960"/>
                </a:lnTo>
                <a:lnTo>
                  <a:pt x="2002" y="3300"/>
                </a:lnTo>
                <a:lnTo>
                  <a:pt x="1999" y="3322"/>
                </a:lnTo>
                <a:lnTo>
                  <a:pt x="1993" y="3340"/>
                </a:lnTo>
                <a:lnTo>
                  <a:pt x="1981" y="3358"/>
                </a:lnTo>
                <a:lnTo>
                  <a:pt x="1967" y="3372"/>
                </a:lnTo>
                <a:lnTo>
                  <a:pt x="1950" y="3383"/>
                </a:lnTo>
                <a:lnTo>
                  <a:pt x="1931" y="3390"/>
                </a:lnTo>
                <a:lnTo>
                  <a:pt x="1910" y="3392"/>
                </a:lnTo>
                <a:lnTo>
                  <a:pt x="1889" y="3390"/>
                </a:lnTo>
                <a:lnTo>
                  <a:pt x="1870" y="3383"/>
                </a:lnTo>
                <a:lnTo>
                  <a:pt x="1853" y="3372"/>
                </a:lnTo>
                <a:lnTo>
                  <a:pt x="1838" y="3358"/>
                </a:lnTo>
                <a:lnTo>
                  <a:pt x="1828" y="3340"/>
                </a:lnTo>
                <a:lnTo>
                  <a:pt x="1821" y="3322"/>
                </a:lnTo>
                <a:lnTo>
                  <a:pt x="1819" y="3300"/>
                </a:lnTo>
                <a:lnTo>
                  <a:pt x="1819" y="2960"/>
                </a:lnTo>
                <a:lnTo>
                  <a:pt x="1564" y="2960"/>
                </a:lnTo>
                <a:lnTo>
                  <a:pt x="1564" y="3300"/>
                </a:lnTo>
                <a:lnTo>
                  <a:pt x="1561" y="3322"/>
                </a:lnTo>
                <a:lnTo>
                  <a:pt x="1555" y="3340"/>
                </a:lnTo>
                <a:lnTo>
                  <a:pt x="1543" y="3358"/>
                </a:lnTo>
                <a:lnTo>
                  <a:pt x="1529" y="3372"/>
                </a:lnTo>
                <a:lnTo>
                  <a:pt x="1513" y="3383"/>
                </a:lnTo>
                <a:lnTo>
                  <a:pt x="1493" y="3390"/>
                </a:lnTo>
                <a:lnTo>
                  <a:pt x="1473" y="3392"/>
                </a:lnTo>
                <a:lnTo>
                  <a:pt x="1451" y="3390"/>
                </a:lnTo>
                <a:lnTo>
                  <a:pt x="1431" y="3383"/>
                </a:lnTo>
                <a:lnTo>
                  <a:pt x="1415" y="3372"/>
                </a:lnTo>
                <a:lnTo>
                  <a:pt x="1401" y="3358"/>
                </a:lnTo>
                <a:lnTo>
                  <a:pt x="1390" y="3340"/>
                </a:lnTo>
                <a:lnTo>
                  <a:pt x="1383" y="3322"/>
                </a:lnTo>
                <a:lnTo>
                  <a:pt x="1381" y="3300"/>
                </a:lnTo>
                <a:lnTo>
                  <a:pt x="1381" y="2960"/>
                </a:lnTo>
                <a:lnTo>
                  <a:pt x="1125" y="2960"/>
                </a:lnTo>
                <a:lnTo>
                  <a:pt x="1125" y="3300"/>
                </a:lnTo>
                <a:lnTo>
                  <a:pt x="1123" y="3322"/>
                </a:lnTo>
                <a:lnTo>
                  <a:pt x="1116" y="3340"/>
                </a:lnTo>
                <a:lnTo>
                  <a:pt x="1106" y="3358"/>
                </a:lnTo>
                <a:lnTo>
                  <a:pt x="1091" y="3372"/>
                </a:lnTo>
                <a:lnTo>
                  <a:pt x="1075" y="3383"/>
                </a:lnTo>
                <a:lnTo>
                  <a:pt x="1055" y="3390"/>
                </a:lnTo>
                <a:lnTo>
                  <a:pt x="1034" y="3392"/>
                </a:lnTo>
                <a:lnTo>
                  <a:pt x="1013" y="3390"/>
                </a:lnTo>
                <a:lnTo>
                  <a:pt x="994" y="3383"/>
                </a:lnTo>
                <a:lnTo>
                  <a:pt x="977" y="3372"/>
                </a:lnTo>
                <a:lnTo>
                  <a:pt x="963" y="3358"/>
                </a:lnTo>
                <a:lnTo>
                  <a:pt x="952" y="3340"/>
                </a:lnTo>
                <a:lnTo>
                  <a:pt x="945" y="3322"/>
                </a:lnTo>
                <a:lnTo>
                  <a:pt x="942" y="3300"/>
                </a:lnTo>
                <a:lnTo>
                  <a:pt x="942" y="2960"/>
                </a:lnTo>
                <a:lnTo>
                  <a:pt x="549" y="2960"/>
                </a:lnTo>
                <a:lnTo>
                  <a:pt x="522" y="2957"/>
                </a:lnTo>
                <a:lnTo>
                  <a:pt x="497" y="2947"/>
                </a:lnTo>
                <a:lnTo>
                  <a:pt x="475" y="2934"/>
                </a:lnTo>
                <a:lnTo>
                  <a:pt x="457" y="2916"/>
                </a:lnTo>
                <a:lnTo>
                  <a:pt x="443" y="2894"/>
                </a:lnTo>
                <a:lnTo>
                  <a:pt x="435" y="2869"/>
                </a:lnTo>
                <a:lnTo>
                  <a:pt x="432" y="2842"/>
                </a:lnTo>
                <a:lnTo>
                  <a:pt x="432" y="2446"/>
                </a:lnTo>
                <a:lnTo>
                  <a:pt x="91" y="2446"/>
                </a:lnTo>
                <a:lnTo>
                  <a:pt x="71" y="2444"/>
                </a:lnTo>
                <a:lnTo>
                  <a:pt x="51" y="2437"/>
                </a:lnTo>
                <a:lnTo>
                  <a:pt x="35" y="2427"/>
                </a:lnTo>
                <a:lnTo>
                  <a:pt x="21" y="2412"/>
                </a:lnTo>
                <a:lnTo>
                  <a:pt x="9" y="2395"/>
                </a:lnTo>
                <a:lnTo>
                  <a:pt x="3" y="2376"/>
                </a:lnTo>
                <a:lnTo>
                  <a:pt x="0" y="2355"/>
                </a:lnTo>
                <a:lnTo>
                  <a:pt x="3" y="2334"/>
                </a:lnTo>
                <a:lnTo>
                  <a:pt x="9" y="2314"/>
                </a:lnTo>
                <a:lnTo>
                  <a:pt x="21" y="2298"/>
                </a:lnTo>
                <a:lnTo>
                  <a:pt x="35" y="2284"/>
                </a:lnTo>
                <a:lnTo>
                  <a:pt x="51" y="2272"/>
                </a:lnTo>
                <a:lnTo>
                  <a:pt x="71" y="2266"/>
                </a:lnTo>
                <a:lnTo>
                  <a:pt x="91" y="2263"/>
                </a:lnTo>
                <a:lnTo>
                  <a:pt x="432" y="2263"/>
                </a:lnTo>
                <a:lnTo>
                  <a:pt x="432" y="2007"/>
                </a:lnTo>
                <a:lnTo>
                  <a:pt x="91" y="2007"/>
                </a:lnTo>
                <a:lnTo>
                  <a:pt x="71" y="2005"/>
                </a:lnTo>
                <a:lnTo>
                  <a:pt x="51" y="1998"/>
                </a:lnTo>
                <a:lnTo>
                  <a:pt x="35" y="1988"/>
                </a:lnTo>
                <a:lnTo>
                  <a:pt x="21" y="1973"/>
                </a:lnTo>
                <a:lnTo>
                  <a:pt x="9" y="1956"/>
                </a:lnTo>
                <a:lnTo>
                  <a:pt x="3" y="1936"/>
                </a:lnTo>
                <a:lnTo>
                  <a:pt x="0" y="1916"/>
                </a:lnTo>
                <a:lnTo>
                  <a:pt x="3" y="1895"/>
                </a:lnTo>
                <a:lnTo>
                  <a:pt x="9" y="1875"/>
                </a:lnTo>
                <a:lnTo>
                  <a:pt x="21" y="1858"/>
                </a:lnTo>
                <a:lnTo>
                  <a:pt x="35" y="1844"/>
                </a:lnTo>
                <a:lnTo>
                  <a:pt x="51" y="1833"/>
                </a:lnTo>
                <a:lnTo>
                  <a:pt x="71" y="1826"/>
                </a:lnTo>
                <a:lnTo>
                  <a:pt x="91" y="1824"/>
                </a:lnTo>
                <a:lnTo>
                  <a:pt x="432" y="1824"/>
                </a:lnTo>
                <a:lnTo>
                  <a:pt x="432" y="1568"/>
                </a:lnTo>
                <a:lnTo>
                  <a:pt x="91" y="1568"/>
                </a:lnTo>
                <a:lnTo>
                  <a:pt x="71" y="1566"/>
                </a:lnTo>
                <a:lnTo>
                  <a:pt x="51" y="1559"/>
                </a:lnTo>
                <a:lnTo>
                  <a:pt x="35" y="1547"/>
                </a:lnTo>
                <a:lnTo>
                  <a:pt x="21" y="1534"/>
                </a:lnTo>
                <a:lnTo>
                  <a:pt x="9" y="1517"/>
                </a:lnTo>
                <a:lnTo>
                  <a:pt x="3" y="1497"/>
                </a:lnTo>
                <a:lnTo>
                  <a:pt x="0" y="1476"/>
                </a:lnTo>
                <a:lnTo>
                  <a:pt x="3" y="1455"/>
                </a:lnTo>
                <a:lnTo>
                  <a:pt x="9" y="1436"/>
                </a:lnTo>
                <a:lnTo>
                  <a:pt x="21" y="1419"/>
                </a:lnTo>
                <a:lnTo>
                  <a:pt x="35" y="1404"/>
                </a:lnTo>
                <a:lnTo>
                  <a:pt x="51" y="1394"/>
                </a:lnTo>
                <a:lnTo>
                  <a:pt x="71" y="1387"/>
                </a:lnTo>
                <a:lnTo>
                  <a:pt x="91" y="1385"/>
                </a:lnTo>
                <a:lnTo>
                  <a:pt x="432" y="1385"/>
                </a:lnTo>
                <a:lnTo>
                  <a:pt x="432" y="1129"/>
                </a:lnTo>
                <a:lnTo>
                  <a:pt x="91" y="1129"/>
                </a:lnTo>
                <a:lnTo>
                  <a:pt x="71" y="1126"/>
                </a:lnTo>
                <a:lnTo>
                  <a:pt x="51" y="1120"/>
                </a:lnTo>
                <a:lnTo>
                  <a:pt x="35" y="1108"/>
                </a:lnTo>
                <a:lnTo>
                  <a:pt x="21" y="1094"/>
                </a:lnTo>
                <a:lnTo>
                  <a:pt x="9" y="1077"/>
                </a:lnTo>
                <a:lnTo>
                  <a:pt x="3" y="1058"/>
                </a:lnTo>
                <a:lnTo>
                  <a:pt x="0" y="1037"/>
                </a:lnTo>
                <a:lnTo>
                  <a:pt x="3" y="1016"/>
                </a:lnTo>
                <a:lnTo>
                  <a:pt x="9" y="997"/>
                </a:lnTo>
                <a:lnTo>
                  <a:pt x="21" y="979"/>
                </a:lnTo>
                <a:lnTo>
                  <a:pt x="35" y="965"/>
                </a:lnTo>
                <a:lnTo>
                  <a:pt x="51" y="955"/>
                </a:lnTo>
                <a:lnTo>
                  <a:pt x="71" y="947"/>
                </a:lnTo>
                <a:lnTo>
                  <a:pt x="91" y="945"/>
                </a:lnTo>
                <a:lnTo>
                  <a:pt x="432" y="945"/>
                </a:lnTo>
                <a:lnTo>
                  <a:pt x="432" y="550"/>
                </a:lnTo>
                <a:lnTo>
                  <a:pt x="435" y="523"/>
                </a:lnTo>
                <a:lnTo>
                  <a:pt x="443" y="498"/>
                </a:lnTo>
                <a:lnTo>
                  <a:pt x="457" y="476"/>
                </a:lnTo>
                <a:lnTo>
                  <a:pt x="475" y="458"/>
                </a:lnTo>
                <a:lnTo>
                  <a:pt x="497" y="444"/>
                </a:lnTo>
                <a:lnTo>
                  <a:pt x="522" y="435"/>
                </a:lnTo>
                <a:lnTo>
                  <a:pt x="549" y="432"/>
                </a:lnTo>
                <a:lnTo>
                  <a:pt x="942" y="432"/>
                </a:lnTo>
                <a:lnTo>
                  <a:pt x="942" y="92"/>
                </a:lnTo>
                <a:lnTo>
                  <a:pt x="945" y="70"/>
                </a:lnTo>
                <a:lnTo>
                  <a:pt x="952" y="52"/>
                </a:lnTo>
                <a:lnTo>
                  <a:pt x="963" y="34"/>
                </a:lnTo>
                <a:lnTo>
                  <a:pt x="977" y="20"/>
                </a:lnTo>
                <a:lnTo>
                  <a:pt x="994" y="9"/>
                </a:lnTo>
                <a:lnTo>
                  <a:pt x="1013" y="2"/>
                </a:lnTo>
                <a:lnTo>
                  <a:pt x="1034"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1"/>
          <p:cNvSpPr>
            <a:spLocks/>
          </p:cNvSpPr>
          <p:nvPr/>
        </p:nvSpPr>
        <p:spPr bwMode="auto">
          <a:xfrm>
            <a:off x="5168596" y="3780564"/>
            <a:ext cx="295275" cy="317500"/>
          </a:xfrm>
          <a:custGeom>
            <a:avLst/>
            <a:gdLst>
              <a:gd name="T0" fmla="*/ 477 w 2793"/>
              <a:gd name="T1" fmla="*/ 14 h 3193"/>
              <a:gd name="T2" fmla="*/ 1075 w 2793"/>
              <a:gd name="T3" fmla="*/ 723 h 3193"/>
              <a:gd name="T4" fmla="*/ 1098 w 2793"/>
              <a:gd name="T5" fmla="*/ 765 h 3193"/>
              <a:gd name="T6" fmla="*/ 1100 w 2793"/>
              <a:gd name="T7" fmla="*/ 834 h 3193"/>
              <a:gd name="T8" fmla="*/ 1061 w 2793"/>
              <a:gd name="T9" fmla="*/ 897 h 3193"/>
              <a:gd name="T10" fmla="*/ 794 w 2793"/>
              <a:gd name="T11" fmla="*/ 1103 h 3193"/>
              <a:gd name="T12" fmla="*/ 769 w 2793"/>
              <a:gd name="T13" fmla="*/ 1178 h 3193"/>
              <a:gd name="T14" fmla="*/ 782 w 2793"/>
              <a:gd name="T15" fmla="*/ 1266 h 3193"/>
              <a:gd name="T16" fmla="*/ 822 w 2793"/>
              <a:gd name="T17" fmla="*/ 1360 h 3193"/>
              <a:gd name="T18" fmla="*/ 879 w 2793"/>
              <a:gd name="T19" fmla="*/ 1457 h 3193"/>
              <a:gd name="T20" fmla="*/ 1428 w 2793"/>
              <a:gd name="T21" fmla="*/ 2115 h 3193"/>
              <a:gd name="T22" fmla="*/ 1558 w 2793"/>
              <a:gd name="T23" fmla="*/ 2234 h 3193"/>
              <a:gd name="T24" fmla="*/ 1663 w 2793"/>
              <a:gd name="T25" fmla="*/ 2310 h 3193"/>
              <a:gd name="T26" fmla="*/ 1752 w 2793"/>
              <a:gd name="T27" fmla="*/ 2338 h 3193"/>
              <a:gd name="T28" fmla="*/ 1828 w 2793"/>
              <a:gd name="T29" fmla="*/ 2316 h 3193"/>
              <a:gd name="T30" fmla="*/ 2076 w 2793"/>
              <a:gd name="T31" fmla="*/ 2056 h 3193"/>
              <a:gd name="T32" fmla="*/ 2146 w 2793"/>
              <a:gd name="T33" fmla="*/ 2055 h 3193"/>
              <a:gd name="T34" fmla="*/ 2204 w 2793"/>
              <a:gd name="T35" fmla="*/ 2095 h 3193"/>
              <a:gd name="T36" fmla="*/ 2788 w 2793"/>
              <a:gd name="T37" fmla="*/ 2815 h 3193"/>
              <a:gd name="T38" fmla="*/ 2789 w 2793"/>
              <a:gd name="T39" fmla="*/ 2885 h 3193"/>
              <a:gd name="T40" fmla="*/ 2751 w 2793"/>
              <a:gd name="T41" fmla="*/ 2946 h 3193"/>
              <a:gd name="T42" fmla="*/ 2459 w 2793"/>
              <a:gd name="T43" fmla="*/ 3141 h 3193"/>
              <a:gd name="T44" fmla="*/ 2387 w 2793"/>
              <a:gd name="T45" fmla="*/ 3168 h 3193"/>
              <a:gd name="T46" fmla="*/ 2291 w 2793"/>
              <a:gd name="T47" fmla="*/ 3187 h 3193"/>
              <a:gd name="T48" fmla="*/ 2174 w 2793"/>
              <a:gd name="T49" fmla="*/ 3192 h 3193"/>
              <a:gd name="T50" fmla="*/ 2036 w 2793"/>
              <a:gd name="T51" fmla="*/ 3179 h 3193"/>
              <a:gd name="T52" fmla="*/ 1878 w 2793"/>
              <a:gd name="T53" fmla="*/ 3139 h 3193"/>
              <a:gd name="T54" fmla="*/ 1702 w 2793"/>
              <a:gd name="T55" fmla="*/ 3069 h 3193"/>
              <a:gd name="T56" fmla="*/ 1507 w 2793"/>
              <a:gd name="T57" fmla="*/ 2964 h 3193"/>
              <a:gd name="T58" fmla="*/ 1297 w 2793"/>
              <a:gd name="T59" fmla="*/ 2817 h 3193"/>
              <a:gd name="T60" fmla="*/ 1072 w 2793"/>
              <a:gd name="T61" fmla="*/ 2622 h 3193"/>
              <a:gd name="T62" fmla="*/ 834 w 2793"/>
              <a:gd name="T63" fmla="*/ 2376 h 3193"/>
              <a:gd name="T64" fmla="*/ 593 w 2793"/>
              <a:gd name="T65" fmla="*/ 2086 h 3193"/>
              <a:gd name="T66" fmla="*/ 402 w 2793"/>
              <a:gd name="T67" fmla="*/ 1817 h 3193"/>
              <a:gd name="T68" fmla="*/ 254 w 2793"/>
              <a:gd name="T69" fmla="*/ 1570 h 3193"/>
              <a:gd name="T70" fmla="*/ 145 w 2793"/>
              <a:gd name="T71" fmla="*/ 1345 h 3193"/>
              <a:gd name="T72" fmla="*/ 69 w 2793"/>
              <a:gd name="T73" fmla="*/ 1140 h 3193"/>
              <a:gd name="T74" fmla="*/ 23 w 2793"/>
              <a:gd name="T75" fmla="*/ 955 h 3193"/>
              <a:gd name="T76" fmla="*/ 3 w 2793"/>
              <a:gd name="T77" fmla="*/ 793 h 3193"/>
              <a:gd name="T78" fmla="*/ 2 w 2793"/>
              <a:gd name="T79" fmla="*/ 650 h 3193"/>
              <a:gd name="T80" fmla="*/ 17 w 2793"/>
              <a:gd name="T81" fmla="*/ 528 h 3193"/>
              <a:gd name="T82" fmla="*/ 44 w 2793"/>
              <a:gd name="T83" fmla="*/ 427 h 3193"/>
              <a:gd name="T84" fmla="*/ 76 w 2793"/>
              <a:gd name="T85" fmla="*/ 345 h 3193"/>
              <a:gd name="T86" fmla="*/ 111 w 2793"/>
              <a:gd name="T87" fmla="*/ 285 h 3193"/>
              <a:gd name="T88" fmla="*/ 346 w 2793"/>
              <a:gd name="T89" fmla="*/ 30 h 3193"/>
              <a:gd name="T90" fmla="*/ 409 w 2793"/>
              <a:gd name="T91" fmla="*/ 1 h 3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93" h="3193">
                <a:moveTo>
                  <a:pt x="433" y="0"/>
                </a:moveTo>
                <a:lnTo>
                  <a:pt x="455" y="4"/>
                </a:lnTo>
                <a:lnTo>
                  <a:pt x="477" y="14"/>
                </a:lnTo>
                <a:lnTo>
                  <a:pt x="497" y="26"/>
                </a:lnTo>
                <a:lnTo>
                  <a:pt x="514" y="44"/>
                </a:lnTo>
                <a:lnTo>
                  <a:pt x="1075" y="723"/>
                </a:lnTo>
                <a:lnTo>
                  <a:pt x="1075" y="724"/>
                </a:lnTo>
                <a:lnTo>
                  <a:pt x="1089" y="744"/>
                </a:lnTo>
                <a:lnTo>
                  <a:pt x="1098" y="765"/>
                </a:lnTo>
                <a:lnTo>
                  <a:pt x="1103" y="788"/>
                </a:lnTo>
                <a:lnTo>
                  <a:pt x="1104" y="811"/>
                </a:lnTo>
                <a:lnTo>
                  <a:pt x="1100" y="834"/>
                </a:lnTo>
                <a:lnTo>
                  <a:pt x="1092" y="857"/>
                </a:lnTo>
                <a:lnTo>
                  <a:pt x="1079" y="878"/>
                </a:lnTo>
                <a:lnTo>
                  <a:pt x="1061" y="897"/>
                </a:lnTo>
                <a:lnTo>
                  <a:pt x="1061" y="898"/>
                </a:lnTo>
                <a:lnTo>
                  <a:pt x="813" y="1080"/>
                </a:lnTo>
                <a:lnTo>
                  <a:pt x="794" y="1103"/>
                </a:lnTo>
                <a:lnTo>
                  <a:pt x="781" y="1127"/>
                </a:lnTo>
                <a:lnTo>
                  <a:pt x="773" y="1152"/>
                </a:lnTo>
                <a:lnTo>
                  <a:pt x="769" y="1178"/>
                </a:lnTo>
                <a:lnTo>
                  <a:pt x="770" y="1206"/>
                </a:lnTo>
                <a:lnTo>
                  <a:pt x="774" y="1236"/>
                </a:lnTo>
                <a:lnTo>
                  <a:pt x="782" y="1266"/>
                </a:lnTo>
                <a:lnTo>
                  <a:pt x="792" y="1296"/>
                </a:lnTo>
                <a:lnTo>
                  <a:pt x="807" y="1327"/>
                </a:lnTo>
                <a:lnTo>
                  <a:pt x="822" y="1360"/>
                </a:lnTo>
                <a:lnTo>
                  <a:pt x="839" y="1392"/>
                </a:lnTo>
                <a:lnTo>
                  <a:pt x="858" y="1424"/>
                </a:lnTo>
                <a:lnTo>
                  <a:pt x="879" y="1457"/>
                </a:lnTo>
                <a:lnTo>
                  <a:pt x="900" y="1490"/>
                </a:lnTo>
                <a:lnTo>
                  <a:pt x="1379" y="2066"/>
                </a:lnTo>
                <a:lnTo>
                  <a:pt x="1428" y="2115"/>
                </a:lnTo>
                <a:lnTo>
                  <a:pt x="1475" y="2159"/>
                </a:lnTo>
                <a:lnTo>
                  <a:pt x="1517" y="2199"/>
                </a:lnTo>
                <a:lnTo>
                  <a:pt x="1558" y="2234"/>
                </a:lnTo>
                <a:lnTo>
                  <a:pt x="1595" y="2264"/>
                </a:lnTo>
                <a:lnTo>
                  <a:pt x="1630" y="2289"/>
                </a:lnTo>
                <a:lnTo>
                  <a:pt x="1663" y="2310"/>
                </a:lnTo>
                <a:lnTo>
                  <a:pt x="1695" y="2325"/>
                </a:lnTo>
                <a:lnTo>
                  <a:pt x="1724" y="2334"/>
                </a:lnTo>
                <a:lnTo>
                  <a:pt x="1752" y="2338"/>
                </a:lnTo>
                <a:lnTo>
                  <a:pt x="1778" y="2336"/>
                </a:lnTo>
                <a:lnTo>
                  <a:pt x="1803" y="2329"/>
                </a:lnTo>
                <a:lnTo>
                  <a:pt x="1828" y="2316"/>
                </a:lnTo>
                <a:lnTo>
                  <a:pt x="2035" y="2080"/>
                </a:lnTo>
                <a:lnTo>
                  <a:pt x="2055" y="2065"/>
                </a:lnTo>
                <a:lnTo>
                  <a:pt x="2076" y="2056"/>
                </a:lnTo>
                <a:lnTo>
                  <a:pt x="2100" y="2052"/>
                </a:lnTo>
                <a:lnTo>
                  <a:pt x="2122" y="2051"/>
                </a:lnTo>
                <a:lnTo>
                  <a:pt x="2146" y="2055"/>
                </a:lnTo>
                <a:lnTo>
                  <a:pt x="2167" y="2063"/>
                </a:lnTo>
                <a:lnTo>
                  <a:pt x="2186" y="2077"/>
                </a:lnTo>
                <a:lnTo>
                  <a:pt x="2204" y="2095"/>
                </a:lnTo>
                <a:lnTo>
                  <a:pt x="2765" y="2773"/>
                </a:lnTo>
                <a:lnTo>
                  <a:pt x="2778" y="2793"/>
                </a:lnTo>
                <a:lnTo>
                  <a:pt x="2788" y="2815"/>
                </a:lnTo>
                <a:lnTo>
                  <a:pt x="2792" y="2838"/>
                </a:lnTo>
                <a:lnTo>
                  <a:pt x="2793" y="2861"/>
                </a:lnTo>
                <a:lnTo>
                  <a:pt x="2789" y="2885"/>
                </a:lnTo>
                <a:lnTo>
                  <a:pt x="2781" y="2907"/>
                </a:lnTo>
                <a:lnTo>
                  <a:pt x="2768" y="2927"/>
                </a:lnTo>
                <a:lnTo>
                  <a:pt x="2751" y="2946"/>
                </a:lnTo>
                <a:lnTo>
                  <a:pt x="2494" y="3120"/>
                </a:lnTo>
                <a:lnTo>
                  <a:pt x="2479" y="3131"/>
                </a:lnTo>
                <a:lnTo>
                  <a:pt x="2459" y="3141"/>
                </a:lnTo>
                <a:lnTo>
                  <a:pt x="2438" y="3151"/>
                </a:lnTo>
                <a:lnTo>
                  <a:pt x="2415" y="3160"/>
                </a:lnTo>
                <a:lnTo>
                  <a:pt x="2387" y="3168"/>
                </a:lnTo>
                <a:lnTo>
                  <a:pt x="2357" y="3176"/>
                </a:lnTo>
                <a:lnTo>
                  <a:pt x="2326" y="3183"/>
                </a:lnTo>
                <a:lnTo>
                  <a:pt x="2291" y="3187"/>
                </a:lnTo>
                <a:lnTo>
                  <a:pt x="2255" y="3191"/>
                </a:lnTo>
                <a:lnTo>
                  <a:pt x="2216" y="3193"/>
                </a:lnTo>
                <a:lnTo>
                  <a:pt x="2174" y="3192"/>
                </a:lnTo>
                <a:lnTo>
                  <a:pt x="2130" y="3190"/>
                </a:lnTo>
                <a:lnTo>
                  <a:pt x="2085" y="3186"/>
                </a:lnTo>
                <a:lnTo>
                  <a:pt x="2036" y="3179"/>
                </a:lnTo>
                <a:lnTo>
                  <a:pt x="1985" y="3168"/>
                </a:lnTo>
                <a:lnTo>
                  <a:pt x="1933" y="3155"/>
                </a:lnTo>
                <a:lnTo>
                  <a:pt x="1878" y="3139"/>
                </a:lnTo>
                <a:lnTo>
                  <a:pt x="1821" y="3119"/>
                </a:lnTo>
                <a:lnTo>
                  <a:pt x="1762" y="3096"/>
                </a:lnTo>
                <a:lnTo>
                  <a:pt x="1702" y="3069"/>
                </a:lnTo>
                <a:lnTo>
                  <a:pt x="1639" y="3038"/>
                </a:lnTo>
                <a:lnTo>
                  <a:pt x="1573" y="3004"/>
                </a:lnTo>
                <a:lnTo>
                  <a:pt x="1507" y="2964"/>
                </a:lnTo>
                <a:lnTo>
                  <a:pt x="1439" y="2919"/>
                </a:lnTo>
                <a:lnTo>
                  <a:pt x="1369" y="2870"/>
                </a:lnTo>
                <a:lnTo>
                  <a:pt x="1297" y="2817"/>
                </a:lnTo>
                <a:lnTo>
                  <a:pt x="1224" y="2758"/>
                </a:lnTo>
                <a:lnTo>
                  <a:pt x="1149" y="2693"/>
                </a:lnTo>
                <a:lnTo>
                  <a:pt x="1072" y="2622"/>
                </a:lnTo>
                <a:lnTo>
                  <a:pt x="994" y="2547"/>
                </a:lnTo>
                <a:lnTo>
                  <a:pt x="914" y="2465"/>
                </a:lnTo>
                <a:lnTo>
                  <a:pt x="834" y="2376"/>
                </a:lnTo>
                <a:lnTo>
                  <a:pt x="752" y="2281"/>
                </a:lnTo>
                <a:lnTo>
                  <a:pt x="667" y="2180"/>
                </a:lnTo>
                <a:lnTo>
                  <a:pt x="593" y="2086"/>
                </a:lnTo>
                <a:lnTo>
                  <a:pt x="524" y="1994"/>
                </a:lnTo>
                <a:lnTo>
                  <a:pt x="460" y="1905"/>
                </a:lnTo>
                <a:lnTo>
                  <a:pt x="402" y="1817"/>
                </a:lnTo>
                <a:lnTo>
                  <a:pt x="348" y="1733"/>
                </a:lnTo>
                <a:lnTo>
                  <a:pt x="298" y="1650"/>
                </a:lnTo>
                <a:lnTo>
                  <a:pt x="254" y="1570"/>
                </a:lnTo>
                <a:lnTo>
                  <a:pt x="213" y="1493"/>
                </a:lnTo>
                <a:lnTo>
                  <a:pt x="177" y="1418"/>
                </a:lnTo>
                <a:lnTo>
                  <a:pt x="145" y="1345"/>
                </a:lnTo>
                <a:lnTo>
                  <a:pt x="116" y="1274"/>
                </a:lnTo>
                <a:lnTo>
                  <a:pt x="91" y="1205"/>
                </a:lnTo>
                <a:lnTo>
                  <a:pt x="69" y="1140"/>
                </a:lnTo>
                <a:lnTo>
                  <a:pt x="51" y="1076"/>
                </a:lnTo>
                <a:lnTo>
                  <a:pt x="36" y="1015"/>
                </a:lnTo>
                <a:lnTo>
                  <a:pt x="23" y="955"/>
                </a:lnTo>
                <a:lnTo>
                  <a:pt x="14" y="899"/>
                </a:lnTo>
                <a:lnTo>
                  <a:pt x="7" y="845"/>
                </a:lnTo>
                <a:lnTo>
                  <a:pt x="3" y="793"/>
                </a:lnTo>
                <a:lnTo>
                  <a:pt x="1" y="743"/>
                </a:lnTo>
                <a:lnTo>
                  <a:pt x="0" y="695"/>
                </a:lnTo>
                <a:lnTo>
                  <a:pt x="2" y="650"/>
                </a:lnTo>
                <a:lnTo>
                  <a:pt x="6" y="607"/>
                </a:lnTo>
                <a:lnTo>
                  <a:pt x="11" y="566"/>
                </a:lnTo>
                <a:lnTo>
                  <a:pt x="17" y="528"/>
                </a:lnTo>
                <a:lnTo>
                  <a:pt x="25" y="491"/>
                </a:lnTo>
                <a:lnTo>
                  <a:pt x="34" y="458"/>
                </a:lnTo>
                <a:lnTo>
                  <a:pt x="44" y="427"/>
                </a:lnTo>
                <a:lnTo>
                  <a:pt x="54" y="397"/>
                </a:lnTo>
                <a:lnTo>
                  <a:pt x="65" y="370"/>
                </a:lnTo>
                <a:lnTo>
                  <a:pt x="76" y="345"/>
                </a:lnTo>
                <a:lnTo>
                  <a:pt x="88" y="323"/>
                </a:lnTo>
                <a:lnTo>
                  <a:pt x="99" y="304"/>
                </a:lnTo>
                <a:lnTo>
                  <a:pt x="111" y="285"/>
                </a:lnTo>
                <a:lnTo>
                  <a:pt x="122" y="270"/>
                </a:lnTo>
                <a:lnTo>
                  <a:pt x="132" y="257"/>
                </a:lnTo>
                <a:lnTo>
                  <a:pt x="346" y="30"/>
                </a:lnTo>
                <a:lnTo>
                  <a:pt x="366" y="16"/>
                </a:lnTo>
                <a:lnTo>
                  <a:pt x="387" y="7"/>
                </a:lnTo>
                <a:lnTo>
                  <a:pt x="409" y="1"/>
                </a:lnTo>
                <a:lnTo>
                  <a:pt x="433" y="0"/>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26"/>
          <p:cNvSpPr>
            <a:spLocks noEditPoints="1"/>
          </p:cNvSpPr>
          <p:nvPr/>
        </p:nvSpPr>
        <p:spPr bwMode="auto">
          <a:xfrm>
            <a:off x="5504838" y="5070274"/>
            <a:ext cx="392113" cy="241300"/>
          </a:xfrm>
          <a:custGeom>
            <a:avLst/>
            <a:gdLst>
              <a:gd name="T0" fmla="*/ 1966 w 3463"/>
              <a:gd name="T1" fmla="*/ 1314 h 2140"/>
              <a:gd name="T2" fmla="*/ 1966 w 3463"/>
              <a:gd name="T3" fmla="*/ 1608 h 2140"/>
              <a:gd name="T4" fmla="*/ 2234 w 3463"/>
              <a:gd name="T5" fmla="*/ 1728 h 2140"/>
              <a:gd name="T6" fmla="*/ 2452 w 3463"/>
              <a:gd name="T7" fmla="*/ 1539 h 2140"/>
              <a:gd name="T8" fmla="*/ 2371 w 3463"/>
              <a:gd name="T9" fmla="*/ 1256 h 2140"/>
              <a:gd name="T10" fmla="*/ 1191 w 3463"/>
              <a:gd name="T11" fmla="*/ 1201 h 2140"/>
              <a:gd name="T12" fmla="*/ 1002 w 3463"/>
              <a:gd name="T13" fmla="*/ 1421 h 2140"/>
              <a:gd name="T14" fmla="*/ 1122 w 3463"/>
              <a:gd name="T15" fmla="*/ 1688 h 2140"/>
              <a:gd name="T16" fmla="*/ 1417 w 3463"/>
              <a:gd name="T17" fmla="*/ 1688 h 2140"/>
              <a:gd name="T18" fmla="*/ 1537 w 3463"/>
              <a:gd name="T19" fmla="*/ 1421 h 2140"/>
              <a:gd name="T20" fmla="*/ 1348 w 3463"/>
              <a:gd name="T21" fmla="*/ 1201 h 2140"/>
              <a:gd name="T22" fmla="*/ 2566 w 3463"/>
              <a:gd name="T23" fmla="*/ 971 h 2140"/>
              <a:gd name="T24" fmla="*/ 2609 w 3463"/>
              <a:gd name="T25" fmla="*/ 1107 h 2140"/>
              <a:gd name="T26" fmla="*/ 2719 w 3463"/>
              <a:gd name="T27" fmla="*/ 1101 h 2140"/>
              <a:gd name="T28" fmla="*/ 2719 w 3463"/>
              <a:gd name="T29" fmla="*/ 932 h 2140"/>
              <a:gd name="T30" fmla="*/ 2792 w 3463"/>
              <a:gd name="T31" fmla="*/ 738 h 2140"/>
              <a:gd name="T32" fmla="*/ 2828 w 3463"/>
              <a:gd name="T33" fmla="*/ 896 h 2140"/>
              <a:gd name="T34" fmla="*/ 2974 w 3463"/>
              <a:gd name="T35" fmla="*/ 827 h 2140"/>
              <a:gd name="T36" fmla="*/ 2873 w 3463"/>
              <a:gd name="T37" fmla="*/ 699 h 2140"/>
              <a:gd name="T38" fmla="*/ 2341 w 3463"/>
              <a:gd name="T39" fmla="*/ 803 h 2140"/>
              <a:gd name="T40" fmla="*/ 2469 w 3463"/>
              <a:gd name="T41" fmla="*/ 904 h 2140"/>
              <a:gd name="T42" fmla="*/ 2539 w 3463"/>
              <a:gd name="T43" fmla="*/ 758 h 2140"/>
              <a:gd name="T44" fmla="*/ 697 w 3463"/>
              <a:gd name="T45" fmla="*/ 504 h 2140"/>
              <a:gd name="T46" fmla="*/ 520 w 3463"/>
              <a:gd name="T47" fmla="*/ 681 h 2140"/>
              <a:gd name="T48" fmla="*/ 564 w 3463"/>
              <a:gd name="T49" fmla="*/ 947 h 2140"/>
              <a:gd name="T50" fmla="*/ 908 w 3463"/>
              <a:gd name="T51" fmla="*/ 1112 h 2140"/>
              <a:gd name="T52" fmla="*/ 962 w 3463"/>
              <a:gd name="T53" fmla="*/ 1067 h 2140"/>
              <a:gd name="T54" fmla="*/ 1125 w 3463"/>
              <a:gd name="T55" fmla="*/ 910 h 2140"/>
              <a:gd name="T56" fmla="*/ 963 w 3463"/>
              <a:gd name="T57" fmla="*/ 659 h 2140"/>
              <a:gd name="T58" fmla="*/ 2659 w 3463"/>
              <a:gd name="T59" fmla="*/ 485 h 2140"/>
              <a:gd name="T60" fmla="*/ 2558 w 3463"/>
              <a:gd name="T61" fmla="*/ 612 h 2140"/>
              <a:gd name="T62" fmla="*/ 2697 w 3463"/>
              <a:gd name="T63" fmla="*/ 685 h 2140"/>
              <a:gd name="T64" fmla="*/ 2737 w 3463"/>
              <a:gd name="T65" fmla="*/ 520 h 2140"/>
              <a:gd name="T66" fmla="*/ 984 w 3463"/>
              <a:gd name="T67" fmla="*/ 8 h 2140"/>
              <a:gd name="T68" fmla="*/ 1326 w 3463"/>
              <a:gd name="T69" fmla="*/ 187 h 2140"/>
              <a:gd name="T70" fmla="*/ 2353 w 3463"/>
              <a:gd name="T71" fmla="*/ 47 h 2140"/>
              <a:gd name="T72" fmla="*/ 2650 w 3463"/>
              <a:gd name="T73" fmla="*/ 10 h 2140"/>
              <a:gd name="T74" fmla="*/ 2994 w 3463"/>
              <a:gd name="T75" fmla="*/ 257 h 2140"/>
              <a:gd name="T76" fmla="*/ 3270 w 3463"/>
              <a:gd name="T77" fmla="*/ 788 h 2140"/>
              <a:gd name="T78" fmla="*/ 3423 w 3463"/>
              <a:gd name="T79" fmla="*/ 1329 h 2140"/>
              <a:gd name="T80" fmla="*/ 3459 w 3463"/>
              <a:gd name="T81" fmla="*/ 1812 h 2140"/>
              <a:gd name="T82" fmla="*/ 3344 w 3463"/>
              <a:gd name="T83" fmla="*/ 2106 h 2140"/>
              <a:gd name="T84" fmla="*/ 3082 w 3463"/>
              <a:gd name="T85" fmla="*/ 2094 h 2140"/>
              <a:gd name="T86" fmla="*/ 2728 w 3463"/>
              <a:gd name="T87" fmla="*/ 1826 h 2140"/>
              <a:gd name="T88" fmla="*/ 2425 w 3463"/>
              <a:gd name="T89" fmla="*/ 1845 h 2140"/>
              <a:gd name="T90" fmla="*/ 2038 w 3463"/>
              <a:gd name="T91" fmla="*/ 1882 h 2140"/>
              <a:gd name="T92" fmla="*/ 1765 w 3463"/>
              <a:gd name="T93" fmla="*/ 1597 h 2140"/>
              <a:gd name="T94" fmla="*/ 1557 w 3463"/>
              <a:gd name="T95" fmla="*/ 1805 h 2140"/>
              <a:gd name="T96" fmla="*/ 1170 w 3463"/>
              <a:gd name="T97" fmla="*/ 1899 h 2140"/>
              <a:gd name="T98" fmla="*/ 874 w 3463"/>
              <a:gd name="T99" fmla="*/ 1675 h 2140"/>
              <a:gd name="T100" fmla="*/ 518 w 3463"/>
              <a:gd name="T101" fmla="*/ 2018 h 2140"/>
              <a:gd name="T102" fmla="*/ 207 w 3463"/>
              <a:gd name="T103" fmla="*/ 2140 h 2140"/>
              <a:gd name="T104" fmla="*/ 27 w 3463"/>
              <a:gd name="T105" fmla="*/ 1952 h 2140"/>
              <a:gd name="T106" fmla="*/ 12 w 3463"/>
              <a:gd name="T107" fmla="*/ 1524 h 2140"/>
              <a:gd name="T108" fmla="*/ 125 w 3463"/>
              <a:gd name="T109" fmla="*/ 989 h 2140"/>
              <a:gd name="T110" fmla="*/ 342 w 3463"/>
              <a:gd name="T111" fmla="*/ 457 h 2140"/>
              <a:gd name="T112" fmla="*/ 683 w 3463"/>
              <a:gd name="T113" fmla="*/ 59 h 2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63" h="2140">
                <a:moveTo>
                  <a:pt x="2194" y="1190"/>
                </a:moveTo>
                <a:lnTo>
                  <a:pt x="2154" y="1193"/>
                </a:lnTo>
                <a:lnTo>
                  <a:pt x="2116" y="1201"/>
                </a:lnTo>
                <a:lnTo>
                  <a:pt x="2080" y="1215"/>
                </a:lnTo>
                <a:lnTo>
                  <a:pt x="2046" y="1234"/>
                </a:lnTo>
                <a:lnTo>
                  <a:pt x="2016" y="1256"/>
                </a:lnTo>
                <a:lnTo>
                  <a:pt x="1990" y="1283"/>
                </a:lnTo>
                <a:lnTo>
                  <a:pt x="1966" y="1314"/>
                </a:lnTo>
                <a:lnTo>
                  <a:pt x="1949" y="1347"/>
                </a:lnTo>
                <a:lnTo>
                  <a:pt x="1935" y="1382"/>
                </a:lnTo>
                <a:lnTo>
                  <a:pt x="1925" y="1421"/>
                </a:lnTo>
                <a:lnTo>
                  <a:pt x="1923" y="1461"/>
                </a:lnTo>
                <a:lnTo>
                  <a:pt x="1925" y="1501"/>
                </a:lnTo>
                <a:lnTo>
                  <a:pt x="1935" y="1539"/>
                </a:lnTo>
                <a:lnTo>
                  <a:pt x="1949" y="1575"/>
                </a:lnTo>
                <a:lnTo>
                  <a:pt x="1966" y="1608"/>
                </a:lnTo>
                <a:lnTo>
                  <a:pt x="1990" y="1638"/>
                </a:lnTo>
                <a:lnTo>
                  <a:pt x="2016" y="1665"/>
                </a:lnTo>
                <a:lnTo>
                  <a:pt x="2046" y="1688"/>
                </a:lnTo>
                <a:lnTo>
                  <a:pt x="2080" y="1706"/>
                </a:lnTo>
                <a:lnTo>
                  <a:pt x="2116" y="1720"/>
                </a:lnTo>
                <a:lnTo>
                  <a:pt x="2154" y="1728"/>
                </a:lnTo>
                <a:lnTo>
                  <a:pt x="2194" y="1731"/>
                </a:lnTo>
                <a:lnTo>
                  <a:pt x="2234" y="1728"/>
                </a:lnTo>
                <a:lnTo>
                  <a:pt x="2272" y="1720"/>
                </a:lnTo>
                <a:lnTo>
                  <a:pt x="2307" y="1706"/>
                </a:lnTo>
                <a:lnTo>
                  <a:pt x="2341" y="1688"/>
                </a:lnTo>
                <a:lnTo>
                  <a:pt x="2371" y="1665"/>
                </a:lnTo>
                <a:lnTo>
                  <a:pt x="2398" y="1638"/>
                </a:lnTo>
                <a:lnTo>
                  <a:pt x="2421" y="1608"/>
                </a:lnTo>
                <a:lnTo>
                  <a:pt x="2439" y="1575"/>
                </a:lnTo>
                <a:lnTo>
                  <a:pt x="2452" y="1539"/>
                </a:lnTo>
                <a:lnTo>
                  <a:pt x="2461" y="1501"/>
                </a:lnTo>
                <a:lnTo>
                  <a:pt x="2464" y="1461"/>
                </a:lnTo>
                <a:lnTo>
                  <a:pt x="2461" y="1421"/>
                </a:lnTo>
                <a:lnTo>
                  <a:pt x="2452" y="1382"/>
                </a:lnTo>
                <a:lnTo>
                  <a:pt x="2439" y="1347"/>
                </a:lnTo>
                <a:lnTo>
                  <a:pt x="2421" y="1314"/>
                </a:lnTo>
                <a:lnTo>
                  <a:pt x="2398" y="1283"/>
                </a:lnTo>
                <a:lnTo>
                  <a:pt x="2371" y="1256"/>
                </a:lnTo>
                <a:lnTo>
                  <a:pt x="2341" y="1234"/>
                </a:lnTo>
                <a:lnTo>
                  <a:pt x="2307" y="1215"/>
                </a:lnTo>
                <a:lnTo>
                  <a:pt x="2272" y="1201"/>
                </a:lnTo>
                <a:lnTo>
                  <a:pt x="2234" y="1193"/>
                </a:lnTo>
                <a:lnTo>
                  <a:pt x="2194" y="1190"/>
                </a:lnTo>
                <a:close/>
                <a:moveTo>
                  <a:pt x="1270" y="1190"/>
                </a:moveTo>
                <a:lnTo>
                  <a:pt x="1230" y="1193"/>
                </a:lnTo>
                <a:lnTo>
                  <a:pt x="1191" y="1201"/>
                </a:lnTo>
                <a:lnTo>
                  <a:pt x="1155" y="1215"/>
                </a:lnTo>
                <a:lnTo>
                  <a:pt x="1122" y="1234"/>
                </a:lnTo>
                <a:lnTo>
                  <a:pt x="1092" y="1256"/>
                </a:lnTo>
                <a:lnTo>
                  <a:pt x="1065" y="1283"/>
                </a:lnTo>
                <a:lnTo>
                  <a:pt x="1043" y="1314"/>
                </a:lnTo>
                <a:lnTo>
                  <a:pt x="1024" y="1347"/>
                </a:lnTo>
                <a:lnTo>
                  <a:pt x="1010" y="1382"/>
                </a:lnTo>
                <a:lnTo>
                  <a:pt x="1002" y="1421"/>
                </a:lnTo>
                <a:lnTo>
                  <a:pt x="998" y="1461"/>
                </a:lnTo>
                <a:lnTo>
                  <a:pt x="1002" y="1501"/>
                </a:lnTo>
                <a:lnTo>
                  <a:pt x="1010" y="1539"/>
                </a:lnTo>
                <a:lnTo>
                  <a:pt x="1024" y="1575"/>
                </a:lnTo>
                <a:lnTo>
                  <a:pt x="1043" y="1608"/>
                </a:lnTo>
                <a:lnTo>
                  <a:pt x="1065" y="1638"/>
                </a:lnTo>
                <a:lnTo>
                  <a:pt x="1092" y="1665"/>
                </a:lnTo>
                <a:lnTo>
                  <a:pt x="1122" y="1688"/>
                </a:lnTo>
                <a:lnTo>
                  <a:pt x="1155" y="1706"/>
                </a:lnTo>
                <a:lnTo>
                  <a:pt x="1191" y="1720"/>
                </a:lnTo>
                <a:lnTo>
                  <a:pt x="1230" y="1728"/>
                </a:lnTo>
                <a:lnTo>
                  <a:pt x="1270" y="1731"/>
                </a:lnTo>
                <a:lnTo>
                  <a:pt x="1310" y="1728"/>
                </a:lnTo>
                <a:lnTo>
                  <a:pt x="1348" y="1720"/>
                </a:lnTo>
                <a:lnTo>
                  <a:pt x="1384" y="1706"/>
                </a:lnTo>
                <a:lnTo>
                  <a:pt x="1417" y="1688"/>
                </a:lnTo>
                <a:lnTo>
                  <a:pt x="1447" y="1665"/>
                </a:lnTo>
                <a:lnTo>
                  <a:pt x="1474" y="1638"/>
                </a:lnTo>
                <a:lnTo>
                  <a:pt x="1496" y="1608"/>
                </a:lnTo>
                <a:lnTo>
                  <a:pt x="1515" y="1575"/>
                </a:lnTo>
                <a:lnTo>
                  <a:pt x="1529" y="1539"/>
                </a:lnTo>
                <a:lnTo>
                  <a:pt x="1537" y="1501"/>
                </a:lnTo>
                <a:lnTo>
                  <a:pt x="1540" y="1461"/>
                </a:lnTo>
                <a:lnTo>
                  <a:pt x="1537" y="1421"/>
                </a:lnTo>
                <a:lnTo>
                  <a:pt x="1529" y="1382"/>
                </a:lnTo>
                <a:lnTo>
                  <a:pt x="1515" y="1347"/>
                </a:lnTo>
                <a:lnTo>
                  <a:pt x="1496" y="1314"/>
                </a:lnTo>
                <a:lnTo>
                  <a:pt x="1474" y="1283"/>
                </a:lnTo>
                <a:lnTo>
                  <a:pt x="1447" y="1256"/>
                </a:lnTo>
                <a:lnTo>
                  <a:pt x="1417" y="1234"/>
                </a:lnTo>
                <a:lnTo>
                  <a:pt x="1384" y="1215"/>
                </a:lnTo>
                <a:lnTo>
                  <a:pt x="1348" y="1201"/>
                </a:lnTo>
                <a:lnTo>
                  <a:pt x="1310" y="1193"/>
                </a:lnTo>
                <a:lnTo>
                  <a:pt x="1270" y="1190"/>
                </a:lnTo>
                <a:close/>
                <a:moveTo>
                  <a:pt x="2659" y="913"/>
                </a:moveTo>
                <a:lnTo>
                  <a:pt x="2636" y="915"/>
                </a:lnTo>
                <a:lnTo>
                  <a:pt x="2613" y="924"/>
                </a:lnTo>
                <a:lnTo>
                  <a:pt x="2595" y="935"/>
                </a:lnTo>
                <a:lnTo>
                  <a:pt x="2578" y="952"/>
                </a:lnTo>
                <a:lnTo>
                  <a:pt x="2566" y="971"/>
                </a:lnTo>
                <a:lnTo>
                  <a:pt x="2558" y="993"/>
                </a:lnTo>
                <a:lnTo>
                  <a:pt x="2556" y="1016"/>
                </a:lnTo>
                <a:lnTo>
                  <a:pt x="2557" y="1026"/>
                </a:lnTo>
                <a:lnTo>
                  <a:pt x="2559" y="1034"/>
                </a:lnTo>
                <a:lnTo>
                  <a:pt x="2565" y="1056"/>
                </a:lnTo>
                <a:lnTo>
                  <a:pt x="2577" y="1076"/>
                </a:lnTo>
                <a:lnTo>
                  <a:pt x="2591" y="1093"/>
                </a:lnTo>
                <a:lnTo>
                  <a:pt x="2609" y="1107"/>
                </a:lnTo>
                <a:lnTo>
                  <a:pt x="2630" y="1115"/>
                </a:lnTo>
                <a:lnTo>
                  <a:pt x="2653" y="1119"/>
                </a:lnTo>
                <a:lnTo>
                  <a:pt x="2656" y="1119"/>
                </a:lnTo>
                <a:lnTo>
                  <a:pt x="2658" y="1120"/>
                </a:lnTo>
                <a:lnTo>
                  <a:pt x="2659" y="1120"/>
                </a:lnTo>
                <a:lnTo>
                  <a:pt x="2679" y="1118"/>
                </a:lnTo>
                <a:lnTo>
                  <a:pt x="2697" y="1113"/>
                </a:lnTo>
                <a:lnTo>
                  <a:pt x="2719" y="1101"/>
                </a:lnTo>
                <a:lnTo>
                  <a:pt x="2737" y="1085"/>
                </a:lnTo>
                <a:lnTo>
                  <a:pt x="2751" y="1065"/>
                </a:lnTo>
                <a:lnTo>
                  <a:pt x="2760" y="1043"/>
                </a:lnTo>
                <a:lnTo>
                  <a:pt x="2763" y="1016"/>
                </a:lnTo>
                <a:lnTo>
                  <a:pt x="2760" y="991"/>
                </a:lnTo>
                <a:lnTo>
                  <a:pt x="2751" y="968"/>
                </a:lnTo>
                <a:lnTo>
                  <a:pt x="2737" y="948"/>
                </a:lnTo>
                <a:lnTo>
                  <a:pt x="2719" y="932"/>
                </a:lnTo>
                <a:lnTo>
                  <a:pt x="2697" y="921"/>
                </a:lnTo>
                <a:lnTo>
                  <a:pt x="2679" y="915"/>
                </a:lnTo>
                <a:lnTo>
                  <a:pt x="2659" y="913"/>
                </a:lnTo>
                <a:close/>
                <a:moveTo>
                  <a:pt x="2873" y="699"/>
                </a:moveTo>
                <a:lnTo>
                  <a:pt x="2849" y="702"/>
                </a:lnTo>
                <a:lnTo>
                  <a:pt x="2828" y="709"/>
                </a:lnTo>
                <a:lnTo>
                  <a:pt x="2808" y="722"/>
                </a:lnTo>
                <a:lnTo>
                  <a:pt x="2792" y="738"/>
                </a:lnTo>
                <a:lnTo>
                  <a:pt x="2780" y="758"/>
                </a:lnTo>
                <a:lnTo>
                  <a:pt x="2772" y="779"/>
                </a:lnTo>
                <a:lnTo>
                  <a:pt x="2769" y="803"/>
                </a:lnTo>
                <a:lnTo>
                  <a:pt x="2772" y="827"/>
                </a:lnTo>
                <a:lnTo>
                  <a:pt x="2780" y="848"/>
                </a:lnTo>
                <a:lnTo>
                  <a:pt x="2792" y="868"/>
                </a:lnTo>
                <a:lnTo>
                  <a:pt x="2808" y="884"/>
                </a:lnTo>
                <a:lnTo>
                  <a:pt x="2828" y="896"/>
                </a:lnTo>
                <a:lnTo>
                  <a:pt x="2849" y="904"/>
                </a:lnTo>
                <a:lnTo>
                  <a:pt x="2873" y="907"/>
                </a:lnTo>
                <a:lnTo>
                  <a:pt x="2898" y="904"/>
                </a:lnTo>
                <a:lnTo>
                  <a:pt x="2919" y="896"/>
                </a:lnTo>
                <a:lnTo>
                  <a:pt x="2939" y="884"/>
                </a:lnTo>
                <a:lnTo>
                  <a:pt x="2954" y="868"/>
                </a:lnTo>
                <a:lnTo>
                  <a:pt x="2967" y="848"/>
                </a:lnTo>
                <a:lnTo>
                  <a:pt x="2974" y="827"/>
                </a:lnTo>
                <a:lnTo>
                  <a:pt x="2978" y="803"/>
                </a:lnTo>
                <a:lnTo>
                  <a:pt x="2974" y="779"/>
                </a:lnTo>
                <a:lnTo>
                  <a:pt x="2967" y="758"/>
                </a:lnTo>
                <a:lnTo>
                  <a:pt x="2954" y="738"/>
                </a:lnTo>
                <a:lnTo>
                  <a:pt x="2939" y="722"/>
                </a:lnTo>
                <a:lnTo>
                  <a:pt x="2919" y="709"/>
                </a:lnTo>
                <a:lnTo>
                  <a:pt x="2898" y="702"/>
                </a:lnTo>
                <a:lnTo>
                  <a:pt x="2873" y="699"/>
                </a:lnTo>
                <a:close/>
                <a:moveTo>
                  <a:pt x="2445" y="699"/>
                </a:moveTo>
                <a:lnTo>
                  <a:pt x="2421" y="702"/>
                </a:lnTo>
                <a:lnTo>
                  <a:pt x="2400" y="709"/>
                </a:lnTo>
                <a:lnTo>
                  <a:pt x="2380" y="722"/>
                </a:lnTo>
                <a:lnTo>
                  <a:pt x="2364" y="738"/>
                </a:lnTo>
                <a:lnTo>
                  <a:pt x="2351" y="758"/>
                </a:lnTo>
                <a:lnTo>
                  <a:pt x="2344" y="779"/>
                </a:lnTo>
                <a:lnTo>
                  <a:pt x="2341" y="803"/>
                </a:lnTo>
                <a:lnTo>
                  <a:pt x="2344" y="827"/>
                </a:lnTo>
                <a:lnTo>
                  <a:pt x="2351" y="848"/>
                </a:lnTo>
                <a:lnTo>
                  <a:pt x="2364" y="868"/>
                </a:lnTo>
                <a:lnTo>
                  <a:pt x="2380" y="884"/>
                </a:lnTo>
                <a:lnTo>
                  <a:pt x="2400" y="896"/>
                </a:lnTo>
                <a:lnTo>
                  <a:pt x="2421" y="904"/>
                </a:lnTo>
                <a:lnTo>
                  <a:pt x="2445" y="907"/>
                </a:lnTo>
                <a:lnTo>
                  <a:pt x="2469" y="904"/>
                </a:lnTo>
                <a:lnTo>
                  <a:pt x="2490" y="896"/>
                </a:lnTo>
                <a:lnTo>
                  <a:pt x="2510" y="884"/>
                </a:lnTo>
                <a:lnTo>
                  <a:pt x="2526" y="868"/>
                </a:lnTo>
                <a:lnTo>
                  <a:pt x="2539" y="848"/>
                </a:lnTo>
                <a:lnTo>
                  <a:pt x="2546" y="827"/>
                </a:lnTo>
                <a:lnTo>
                  <a:pt x="2549" y="803"/>
                </a:lnTo>
                <a:lnTo>
                  <a:pt x="2546" y="779"/>
                </a:lnTo>
                <a:lnTo>
                  <a:pt x="2539" y="758"/>
                </a:lnTo>
                <a:lnTo>
                  <a:pt x="2526" y="738"/>
                </a:lnTo>
                <a:lnTo>
                  <a:pt x="2510" y="722"/>
                </a:lnTo>
                <a:lnTo>
                  <a:pt x="2490" y="709"/>
                </a:lnTo>
                <a:lnTo>
                  <a:pt x="2469" y="702"/>
                </a:lnTo>
                <a:lnTo>
                  <a:pt x="2445" y="699"/>
                </a:lnTo>
                <a:close/>
                <a:moveTo>
                  <a:pt x="729" y="494"/>
                </a:moveTo>
                <a:lnTo>
                  <a:pt x="711" y="497"/>
                </a:lnTo>
                <a:lnTo>
                  <a:pt x="697" y="504"/>
                </a:lnTo>
                <a:lnTo>
                  <a:pt x="685" y="516"/>
                </a:lnTo>
                <a:lnTo>
                  <a:pt x="677" y="530"/>
                </a:lnTo>
                <a:lnTo>
                  <a:pt x="674" y="548"/>
                </a:lnTo>
                <a:lnTo>
                  <a:pt x="674" y="659"/>
                </a:lnTo>
                <a:lnTo>
                  <a:pt x="564" y="659"/>
                </a:lnTo>
                <a:lnTo>
                  <a:pt x="547" y="661"/>
                </a:lnTo>
                <a:lnTo>
                  <a:pt x="531" y="669"/>
                </a:lnTo>
                <a:lnTo>
                  <a:pt x="520" y="681"/>
                </a:lnTo>
                <a:lnTo>
                  <a:pt x="512" y="696"/>
                </a:lnTo>
                <a:lnTo>
                  <a:pt x="509" y="713"/>
                </a:lnTo>
                <a:lnTo>
                  <a:pt x="509" y="892"/>
                </a:lnTo>
                <a:lnTo>
                  <a:pt x="512" y="910"/>
                </a:lnTo>
                <a:lnTo>
                  <a:pt x="520" y="925"/>
                </a:lnTo>
                <a:lnTo>
                  <a:pt x="531" y="936"/>
                </a:lnTo>
                <a:lnTo>
                  <a:pt x="547" y="945"/>
                </a:lnTo>
                <a:lnTo>
                  <a:pt x="564" y="947"/>
                </a:lnTo>
                <a:lnTo>
                  <a:pt x="674" y="947"/>
                </a:lnTo>
                <a:lnTo>
                  <a:pt x="674" y="1057"/>
                </a:lnTo>
                <a:lnTo>
                  <a:pt x="677" y="1074"/>
                </a:lnTo>
                <a:lnTo>
                  <a:pt x="685" y="1090"/>
                </a:lnTo>
                <a:lnTo>
                  <a:pt x="697" y="1101"/>
                </a:lnTo>
                <a:lnTo>
                  <a:pt x="711" y="1109"/>
                </a:lnTo>
                <a:lnTo>
                  <a:pt x="729" y="1112"/>
                </a:lnTo>
                <a:lnTo>
                  <a:pt x="908" y="1112"/>
                </a:lnTo>
                <a:lnTo>
                  <a:pt x="912" y="1111"/>
                </a:lnTo>
                <a:lnTo>
                  <a:pt x="916" y="1110"/>
                </a:lnTo>
                <a:lnTo>
                  <a:pt x="921" y="1109"/>
                </a:lnTo>
                <a:lnTo>
                  <a:pt x="934" y="1104"/>
                </a:lnTo>
                <a:lnTo>
                  <a:pt x="946" y="1096"/>
                </a:lnTo>
                <a:lnTo>
                  <a:pt x="954" y="1085"/>
                </a:lnTo>
                <a:lnTo>
                  <a:pt x="960" y="1072"/>
                </a:lnTo>
                <a:lnTo>
                  <a:pt x="962" y="1067"/>
                </a:lnTo>
                <a:lnTo>
                  <a:pt x="963" y="1063"/>
                </a:lnTo>
                <a:lnTo>
                  <a:pt x="963" y="1057"/>
                </a:lnTo>
                <a:lnTo>
                  <a:pt x="963" y="947"/>
                </a:lnTo>
                <a:lnTo>
                  <a:pt x="1073" y="947"/>
                </a:lnTo>
                <a:lnTo>
                  <a:pt x="1090" y="945"/>
                </a:lnTo>
                <a:lnTo>
                  <a:pt x="1106" y="936"/>
                </a:lnTo>
                <a:lnTo>
                  <a:pt x="1117" y="925"/>
                </a:lnTo>
                <a:lnTo>
                  <a:pt x="1125" y="910"/>
                </a:lnTo>
                <a:lnTo>
                  <a:pt x="1128" y="892"/>
                </a:lnTo>
                <a:lnTo>
                  <a:pt x="1128" y="713"/>
                </a:lnTo>
                <a:lnTo>
                  <a:pt x="1125" y="696"/>
                </a:lnTo>
                <a:lnTo>
                  <a:pt x="1117" y="681"/>
                </a:lnTo>
                <a:lnTo>
                  <a:pt x="1106" y="669"/>
                </a:lnTo>
                <a:lnTo>
                  <a:pt x="1090" y="661"/>
                </a:lnTo>
                <a:lnTo>
                  <a:pt x="1073" y="659"/>
                </a:lnTo>
                <a:lnTo>
                  <a:pt x="963" y="659"/>
                </a:lnTo>
                <a:lnTo>
                  <a:pt x="963" y="548"/>
                </a:lnTo>
                <a:lnTo>
                  <a:pt x="961" y="530"/>
                </a:lnTo>
                <a:lnTo>
                  <a:pt x="952" y="516"/>
                </a:lnTo>
                <a:lnTo>
                  <a:pt x="941" y="504"/>
                </a:lnTo>
                <a:lnTo>
                  <a:pt x="926" y="497"/>
                </a:lnTo>
                <a:lnTo>
                  <a:pt x="908" y="494"/>
                </a:lnTo>
                <a:lnTo>
                  <a:pt x="729" y="494"/>
                </a:lnTo>
                <a:close/>
                <a:moveTo>
                  <a:pt x="2659" y="485"/>
                </a:moveTo>
                <a:lnTo>
                  <a:pt x="2636" y="487"/>
                </a:lnTo>
                <a:lnTo>
                  <a:pt x="2613" y="496"/>
                </a:lnTo>
                <a:lnTo>
                  <a:pt x="2595" y="507"/>
                </a:lnTo>
                <a:lnTo>
                  <a:pt x="2578" y="524"/>
                </a:lnTo>
                <a:lnTo>
                  <a:pt x="2566" y="543"/>
                </a:lnTo>
                <a:lnTo>
                  <a:pt x="2558" y="565"/>
                </a:lnTo>
                <a:lnTo>
                  <a:pt x="2556" y="589"/>
                </a:lnTo>
                <a:lnTo>
                  <a:pt x="2558" y="612"/>
                </a:lnTo>
                <a:lnTo>
                  <a:pt x="2566" y="635"/>
                </a:lnTo>
                <a:lnTo>
                  <a:pt x="2578" y="653"/>
                </a:lnTo>
                <a:lnTo>
                  <a:pt x="2595" y="670"/>
                </a:lnTo>
                <a:lnTo>
                  <a:pt x="2613" y="682"/>
                </a:lnTo>
                <a:lnTo>
                  <a:pt x="2636" y="690"/>
                </a:lnTo>
                <a:lnTo>
                  <a:pt x="2659" y="692"/>
                </a:lnTo>
                <a:lnTo>
                  <a:pt x="2679" y="690"/>
                </a:lnTo>
                <a:lnTo>
                  <a:pt x="2697" y="685"/>
                </a:lnTo>
                <a:lnTo>
                  <a:pt x="2719" y="673"/>
                </a:lnTo>
                <a:lnTo>
                  <a:pt x="2737" y="658"/>
                </a:lnTo>
                <a:lnTo>
                  <a:pt x="2751" y="638"/>
                </a:lnTo>
                <a:lnTo>
                  <a:pt x="2760" y="615"/>
                </a:lnTo>
                <a:lnTo>
                  <a:pt x="2763" y="589"/>
                </a:lnTo>
                <a:lnTo>
                  <a:pt x="2760" y="563"/>
                </a:lnTo>
                <a:lnTo>
                  <a:pt x="2751" y="540"/>
                </a:lnTo>
                <a:lnTo>
                  <a:pt x="2737" y="520"/>
                </a:lnTo>
                <a:lnTo>
                  <a:pt x="2719" y="504"/>
                </a:lnTo>
                <a:lnTo>
                  <a:pt x="2697" y="493"/>
                </a:lnTo>
                <a:lnTo>
                  <a:pt x="2679" y="487"/>
                </a:lnTo>
                <a:lnTo>
                  <a:pt x="2659" y="485"/>
                </a:lnTo>
                <a:close/>
                <a:moveTo>
                  <a:pt x="899" y="0"/>
                </a:moveTo>
                <a:lnTo>
                  <a:pt x="899" y="0"/>
                </a:lnTo>
                <a:lnTo>
                  <a:pt x="942" y="2"/>
                </a:lnTo>
                <a:lnTo>
                  <a:pt x="984" y="8"/>
                </a:lnTo>
                <a:lnTo>
                  <a:pt x="1027" y="17"/>
                </a:lnTo>
                <a:lnTo>
                  <a:pt x="1069" y="30"/>
                </a:lnTo>
                <a:lnTo>
                  <a:pt x="1111" y="47"/>
                </a:lnTo>
                <a:lnTo>
                  <a:pt x="1152" y="66"/>
                </a:lnTo>
                <a:lnTo>
                  <a:pt x="1200" y="91"/>
                </a:lnTo>
                <a:lnTo>
                  <a:pt x="1246" y="119"/>
                </a:lnTo>
                <a:lnTo>
                  <a:pt x="1288" y="152"/>
                </a:lnTo>
                <a:lnTo>
                  <a:pt x="1326" y="187"/>
                </a:lnTo>
                <a:lnTo>
                  <a:pt x="1359" y="225"/>
                </a:lnTo>
                <a:lnTo>
                  <a:pt x="2104" y="225"/>
                </a:lnTo>
                <a:lnTo>
                  <a:pt x="2138" y="187"/>
                </a:lnTo>
                <a:lnTo>
                  <a:pt x="2176" y="152"/>
                </a:lnTo>
                <a:lnTo>
                  <a:pt x="2218" y="119"/>
                </a:lnTo>
                <a:lnTo>
                  <a:pt x="2262" y="91"/>
                </a:lnTo>
                <a:lnTo>
                  <a:pt x="2310" y="66"/>
                </a:lnTo>
                <a:lnTo>
                  <a:pt x="2353" y="47"/>
                </a:lnTo>
                <a:lnTo>
                  <a:pt x="2395" y="30"/>
                </a:lnTo>
                <a:lnTo>
                  <a:pt x="2437" y="17"/>
                </a:lnTo>
                <a:lnTo>
                  <a:pt x="2479" y="8"/>
                </a:lnTo>
                <a:lnTo>
                  <a:pt x="2522" y="2"/>
                </a:lnTo>
                <a:lnTo>
                  <a:pt x="2565" y="0"/>
                </a:lnTo>
                <a:lnTo>
                  <a:pt x="2565" y="0"/>
                </a:lnTo>
                <a:lnTo>
                  <a:pt x="2607" y="2"/>
                </a:lnTo>
                <a:lnTo>
                  <a:pt x="2650" y="10"/>
                </a:lnTo>
                <a:lnTo>
                  <a:pt x="2693" y="21"/>
                </a:lnTo>
                <a:lnTo>
                  <a:pt x="2737" y="37"/>
                </a:lnTo>
                <a:lnTo>
                  <a:pt x="2780" y="59"/>
                </a:lnTo>
                <a:lnTo>
                  <a:pt x="2823" y="87"/>
                </a:lnTo>
                <a:lnTo>
                  <a:pt x="2866" y="120"/>
                </a:lnTo>
                <a:lnTo>
                  <a:pt x="2909" y="159"/>
                </a:lnTo>
                <a:lnTo>
                  <a:pt x="2952" y="205"/>
                </a:lnTo>
                <a:lnTo>
                  <a:pt x="2994" y="257"/>
                </a:lnTo>
                <a:lnTo>
                  <a:pt x="3037" y="317"/>
                </a:lnTo>
                <a:lnTo>
                  <a:pt x="3080" y="383"/>
                </a:lnTo>
                <a:lnTo>
                  <a:pt x="3122" y="457"/>
                </a:lnTo>
                <a:lnTo>
                  <a:pt x="3163" y="538"/>
                </a:lnTo>
                <a:lnTo>
                  <a:pt x="3191" y="598"/>
                </a:lnTo>
                <a:lnTo>
                  <a:pt x="3218" y="660"/>
                </a:lnTo>
                <a:lnTo>
                  <a:pt x="3245" y="723"/>
                </a:lnTo>
                <a:lnTo>
                  <a:pt x="3270" y="788"/>
                </a:lnTo>
                <a:lnTo>
                  <a:pt x="3294" y="854"/>
                </a:lnTo>
                <a:lnTo>
                  <a:pt x="3316" y="921"/>
                </a:lnTo>
                <a:lnTo>
                  <a:pt x="3338" y="989"/>
                </a:lnTo>
                <a:lnTo>
                  <a:pt x="3358" y="1057"/>
                </a:lnTo>
                <a:lnTo>
                  <a:pt x="3376" y="1126"/>
                </a:lnTo>
                <a:lnTo>
                  <a:pt x="3393" y="1194"/>
                </a:lnTo>
                <a:lnTo>
                  <a:pt x="3409" y="1261"/>
                </a:lnTo>
                <a:lnTo>
                  <a:pt x="3423" y="1329"/>
                </a:lnTo>
                <a:lnTo>
                  <a:pt x="3434" y="1395"/>
                </a:lnTo>
                <a:lnTo>
                  <a:pt x="3444" y="1460"/>
                </a:lnTo>
                <a:lnTo>
                  <a:pt x="3452" y="1524"/>
                </a:lnTo>
                <a:lnTo>
                  <a:pt x="3457" y="1586"/>
                </a:lnTo>
                <a:lnTo>
                  <a:pt x="3461" y="1646"/>
                </a:lnTo>
                <a:lnTo>
                  <a:pt x="3463" y="1704"/>
                </a:lnTo>
                <a:lnTo>
                  <a:pt x="3463" y="1760"/>
                </a:lnTo>
                <a:lnTo>
                  <a:pt x="3459" y="1812"/>
                </a:lnTo>
                <a:lnTo>
                  <a:pt x="3454" y="1862"/>
                </a:lnTo>
                <a:lnTo>
                  <a:pt x="3447" y="1909"/>
                </a:lnTo>
                <a:lnTo>
                  <a:pt x="3436" y="1952"/>
                </a:lnTo>
                <a:lnTo>
                  <a:pt x="3424" y="1991"/>
                </a:lnTo>
                <a:lnTo>
                  <a:pt x="3408" y="2027"/>
                </a:lnTo>
                <a:lnTo>
                  <a:pt x="3389" y="2058"/>
                </a:lnTo>
                <a:lnTo>
                  <a:pt x="3368" y="2084"/>
                </a:lnTo>
                <a:lnTo>
                  <a:pt x="3344" y="2106"/>
                </a:lnTo>
                <a:lnTo>
                  <a:pt x="3316" y="2123"/>
                </a:lnTo>
                <a:lnTo>
                  <a:pt x="3289" y="2133"/>
                </a:lnTo>
                <a:lnTo>
                  <a:pt x="3259" y="2138"/>
                </a:lnTo>
                <a:lnTo>
                  <a:pt x="3228" y="2138"/>
                </a:lnTo>
                <a:lnTo>
                  <a:pt x="3193" y="2134"/>
                </a:lnTo>
                <a:lnTo>
                  <a:pt x="3157" y="2125"/>
                </a:lnTo>
                <a:lnTo>
                  <a:pt x="3121" y="2112"/>
                </a:lnTo>
                <a:lnTo>
                  <a:pt x="3082" y="2094"/>
                </a:lnTo>
                <a:lnTo>
                  <a:pt x="3041" y="2073"/>
                </a:lnTo>
                <a:lnTo>
                  <a:pt x="2999" y="2048"/>
                </a:lnTo>
                <a:lnTo>
                  <a:pt x="2955" y="2020"/>
                </a:lnTo>
                <a:lnTo>
                  <a:pt x="2912" y="1987"/>
                </a:lnTo>
                <a:lnTo>
                  <a:pt x="2867" y="1951"/>
                </a:lnTo>
                <a:lnTo>
                  <a:pt x="2822" y="1912"/>
                </a:lnTo>
                <a:lnTo>
                  <a:pt x="2775" y="1870"/>
                </a:lnTo>
                <a:lnTo>
                  <a:pt x="2728" y="1826"/>
                </a:lnTo>
                <a:lnTo>
                  <a:pt x="2682" y="1779"/>
                </a:lnTo>
                <a:lnTo>
                  <a:pt x="2635" y="1728"/>
                </a:lnTo>
                <a:lnTo>
                  <a:pt x="2587" y="1677"/>
                </a:lnTo>
                <a:lnTo>
                  <a:pt x="2562" y="1717"/>
                </a:lnTo>
                <a:lnTo>
                  <a:pt x="2534" y="1755"/>
                </a:lnTo>
                <a:lnTo>
                  <a:pt x="2501" y="1788"/>
                </a:lnTo>
                <a:lnTo>
                  <a:pt x="2465" y="1819"/>
                </a:lnTo>
                <a:lnTo>
                  <a:pt x="2425" y="1845"/>
                </a:lnTo>
                <a:lnTo>
                  <a:pt x="2383" y="1867"/>
                </a:lnTo>
                <a:lnTo>
                  <a:pt x="2339" y="1885"/>
                </a:lnTo>
                <a:lnTo>
                  <a:pt x="2293" y="1899"/>
                </a:lnTo>
                <a:lnTo>
                  <a:pt x="2244" y="1907"/>
                </a:lnTo>
                <a:lnTo>
                  <a:pt x="2194" y="1909"/>
                </a:lnTo>
                <a:lnTo>
                  <a:pt x="2140" y="1906"/>
                </a:lnTo>
                <a:lnTo>
                  <a:pt x="2087" y="1897"/>
                </a:lnTo>
                <a:lnTo>
                  <a:pt x="2038" y="1882"/>
                </a:lnTo>
                <a:lnTo>
                  <a:pt x="1991" y="1861"/>
                </a:lnTo>
                <a:lnTo>
                  <a:pt x="1946" y="1836"/>
                </a:lnTo>
                <a:lnTo>
                  <a:pt x="1906" y="1805"/>
                </a:lnTo>
                <a:lnTo>
                  <a:pt x="1870" y="1770"/>
                </a:lnTo>
                <a:lnTo>
                  <a:pt x="1836" y="1733"/>
                </a:lnTo>
                <a:lnTo>
                  <a:pt x="1808" y="1690"/>
                </a:lnTo>
                <a:lnTo>
                  <a:pt x="1784" y="1645"/>
                </a:lnTo>
                <a:lnTo>
                  <a:pt x="1765" y="1597"/>
                </a:lnTo>
                <a:lnTo>
                  <a:pt x="1753" y="1546"/>
                </a:lnTo>
                <a:lnTo>
                  <a:pt x="1710" y="1546"/>
                </a:lnTo>
                <a:lnTo>
                  <a:pt x="1697" y="1597"/>
                </a:lnTo>
                <a:lnTo>
                  <a:pt x="1679" y="1645"/>
                </a:lnTo>
                <a:lnTo>
                  <a:pt x="1655" y="1690"/>
                </a:lnTo>
                <a:lnTo>
                  <a:pt x="1627" y="1733"/>
                </a:lnTo>
                <a:lnTo>
                  <a:pt x="1594" y="1770"/>
                </a:lnTo>
                <a:lnTo>
                  <a:pt x="1557" y="1805"/>
                </a:lnTo>
                <a:lnTo>
                  <a:pt x="1516" y="1836"/>
                </a:lnTo>
                <a:lnTo>
                  <a:pt x="1472" y="1861"/>
                </a:lnTo>
                <a:lnTo>
                  <a:pt x="1425" y="1882"/>
                </a:lnTo>
                <a:lnTo>
                  <a:pt x="1375" y="1897"/>
                </a:lnTo>
                <a:lnTo>
                  <a:pt x="1324" y="1906"/>
                </a:lnTo>
                <a:lnTo>
                  <a:pt x="1270" y="1909"/>
                </a:lnTo>
                <a:lnTo>
                  <a:pt x="1219" y="1907"/>
                </a:lnTo>
                <a:lnTo>
                  <a:pt x="1170" y="1899"/>
                </a:lnTo>
                <a:lnTo>
                  <a:pt x="1124" y="1885"/>
                </a:lnTo>
                <a:lnTo>
                  <a:pt x="1078" y="1867"/>
                </a:lnTo>
                <a:lnTo>
                  <a:pt x="1036" y="1845"/>
                </a:lnTo>
                <a:lnTo>
                  <a:pt x="997" y="1818"/>
                </a:lnTo>
                <a:lnTo>
                  <a:pt x="962" y="1787"/>
                </a:lnTo>
                <a:lnTo>
                  <a:pt x="929" y="1753"/>
                </a:lnTo>
                <a:lnTo>
                  <a:pt x="900" y="1716"/>
                </a:lnTo>
                <a:lnTo>
                  <a:pt x="874" y="1675"/>
                </a:lnTo>
                <a:lnTo>
                  <a:pt x="830" y="1726"/>
                </a:lnTo>
                <a:lnTo>
                  <a:pt x="786" y="1775"/>
                </a:lnTo>
                <a:lnTo>
                  <a:pt x="741" y="1822"/>
                </a:lnTo>
                <a:lnTo>
                  <a:pt x="695" y="1867"/>
                </a:lnTo>
                <a:lnTo>
                  <a:pt x="650" y="1909"/>
                </a:lnTo>
                <a:lnTo>
                  <a:pt x="606" y="1948"/>
                </a:lnTo>
                <a:lnTo>
                  <a:pt x="562" y="1984"/>
                </a:lnTo>
                <a:lnTo>
                  <a:pt x="518" y="2018"/>
                </a:lnTo>
                <a:lnTo>
                  <a:pt x="476" y="2047"/>
                </a:lnTo>
                <a:lnTo>
                  <a:pt x="433" y="2073"/>
                </a:lnTo>
                <a:lnTo>
                  <a:pt x="391" y="2095"/>
                </a:lnTo>
                <a:lnTo>
                  <a:pt x="352" y="2113"/>
                </a:lnTo>
                <a:lnTo>
                  <a:pt x="314" y="2127"/>
                </a:lnTo>
                <a:lnTo>
                  <a:pt x="277" y="2135"/>
                </a:lnTo>
                <a:lnTo>
                  <a:pt x="241" y="2140"/>
                </a:lnTo>
                <a:lnTo>
                  <a:pt x="207" y="2140"/>
                </a:lnTo>
                <a:lnTo>
                  <a:pt x="176" y="2133"/>
                </a:lnTo>
                <a:lnTo>
                  <a:pt x="146" y="2123"/>
                </a:lnTo>
                <a:lnTo>
                  <a:pt x="119" y="2106"/>
                </a:lnTo>
                <a:lnTo>
                  <a:pt x="95" y="2084"/>
                </a:lnTo>
                <a:lnTo>
                  <a:pt x="74" y="2058"/>
                </a:lnTo>
                <a:lnTo>
                  <a:pt x="56" y="2027"/>
                </a:lnTo>
                <a:lnTo>
                  <a:pt x="40" y="1991"/>
                </a:lnTo>
                <a:lnTo>
                  <a:pt x="27" y="1952"/>
                </a:lnTo>
                <a:lnTo>
                  <a:pt x="17" y="1909"/>
                </a:lnTo>
                <a:lnTo>
                  <a:pt x="8" y="1862"/>
                </a:lnTo>
                <a:lnTo>
                  <a:pt x="3" y="1812"/>
                </a:lnTo>
                <a:lnTo>
                  <a:pt x="1" y="1760"/>
                </a:lnTo>
                <a:lnTo>
                  <a:pt x="0" y="1704"/>
                </a:lnTo>
                <a:lnTo>
                  <a:pt x="2" y="1646"/>
                </a:lnTo>
                <a:lnTo>
                  <a:pt x="5" y="1586"/>
                </a:lnTo>
                <a:lnTo>
                  <a:pt x="12" y="1524"/>
                </a:lnTo>
                <a:lnTo>
                  <a:pt x="19" y="1460"/>
                </a:lnTo>
                <a:lnTo>
                  <a:pt x="29" y="1395"/>
                </a:lnTo>
                <a:lnTo>
                  <a:pt x="41" y="1329"/>
                </a:lnTo>
                <a:lnTo>
                  <a:pt x="55" y="1261"/>
                </a:lnTo>
                <a:lnTo>
                  <a:pt x="69" y="1194"/>
                </a:lnTo>
                <a:lnTo>
                  <a:pt x="86" y="1126"/>
                </a:lnTo>
                <a:lnTo>
                  <a:pt x="105" y="1057"/>
                </a:lnTo>
                <a:lnTo>
                  <a:pt x="125" y="989"/>
                </a:lnTo>
                <a:lnTo>
                  <a:pt x="146" y="921"/>
                </a:lnTo>
                <a:lnTo>
                  <a:pt x="169" y="854"/>
                </a:lnTo>
                <a:lnTo>
                  <a:pt x="193" y="788"/>
                </a:lnTo>
                <a:lnTo>
                  <a:pt x="218" y="723"/>
                </a:lnTo>
                <a:lnTo>
                  <a:pt x="244" y="660"/>
                </a:lnTo>
                <a:lnTo>
                  <a:pt x="271" y="598"/>
                </a:lnTo>
                <a:lnTo>
                  <a:pt x="300" y="538"/>
                </a:lnTo>
                <a:lnTo>
                  <a:pt x="342" y="457"/>
                </a:lnTo>
                <a:lnTo>
                  <a:pt x="384" y="383"/>
                </a:lnTo>
                <a:lnTo>
                  <a:pt x="426" y="317"/>
                </a:lnTo>
                <a:lnTo>
                  <a:pt x="468" y="257"/>
                </a:lnTo>
                <a:lnTo>
                  <a:pt x="511" y="205"/>
                </a:lnTo>
                <a:lnTo>
                  <a:pt x="554" y="159"/>
                </a:lnTo>
                <a:lnTo>
                  <a:pt x="598" y="120"/>
                </a:lnTo>
                <a:lnTo>
                  <a:pt x="640" y="87"/>
                </a:lnTo>
                <a:lnTo>
                  <a:pt x="683" y="59"/>
                </a:lnTo>
                <a:lnTo>
                  <a:pt x="726" y="37"/>
                </a:lnTo>
                <a:lnTo>
                  <a:pt x="769" y="21"/>
                </a:lnTo>
                <a:lnTo>
                  <a:pt x="812" y="10"/>
                </a:lnTo>
                <a:lnTo>
                  <a:pt x="855" y="2"/>
                </a:lnTo>
                <a:lnTo>
                  <a:pt x="899" y="0"/>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grpSp>
        <p:nvGrpSpPr>
          <p:cNvPr id="43" name="Group 42"/>
          <p:cNvGrpSpPr/>
          <p:nvPr/>
        </p:nvGrpSpPr>
        <p:grpSpPr>
          <a:xfrm>
            <a:off x="0" y="6476870"/>
            <a:ext cx="12192000" cy="423333"/>
            <a:chOff x="0" y="6434667"/>
            <a:chExt cx="12192000" cy="423333"/>
          </a:xfrm>
          <a:solidFill>
            <a:srgbClr val="00AC98"/>
          </a:solidFill>
        </p:grpSpPr>
        <p:sp>
          <p:nvSpPr>
            <p:cNvPr id="44" name="Rectangle 43"/>
            <p:cNvSpPr/>
            <p:nvPr/>
          </p:nvSpPr>
          <p:spPr>
            <a:xfrm>
              <a:off x="0" y="6434667"/>
              <a:ext cx="12192000" cy="42333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p:cNvSpPr txBox="1"/>
            <p:nvPr/>
          </p:nvSpPr>
          <p:spPr>
            <a:xfrm>
              <a:off x="80189" y="6461667"/>
              <a:ext cx="2995629" cy="369332"/>
            </a:xfrm>
            <a:prstGeom prst="rect">
              <a:avLst/>
            </a:prstGeom>
            <a:grpFill/>
          </p:spPr>
          <p:txBody>
            <a:bodyPr wrap="square" rtlCol="0">
              <a:spAutoFit/>
            </a:bodyPr>
            <a:lstStyle/>
            <a:p>
              <a:pPr marL="0" algn="r" defTabSz="914400" rtl="1" eaLnBrk="1" latinLnBrk="0" hangingPunct="1"/>
              <a:endParaRPr lang="en-US" b="1" dirty="0">
                <a:solidFill>
                  <a:schemeClr val="bg1"/>
                </a:solidFill>
                <a:latin typeface="Arial Narrow" panose="020B0606020202030204" pitchFamily="34" charset="0"/>
              </a:endParaRPr>
            </a:p>
          </p:txBody>
        </p:sp>
      </p:grpSp>
      <p:grpSp>
        <p:nvGrpSpPr>
          <p:cNvPr id="39" name="Group 28">
            <a:extLst>
              <a:ext uri="{FF2B5EF4-FFF2-40B4-BE49-F238E27FC236}">
                <a16:creationId xmlns="" xmlns:a16="http://schemas.microsoft.com/office/drawing/2014/main" id="{314A2F49-D6E7-A140-8BE2-514DE6713A3E}"/>
              </a:ext>
            </a:extLst>
          </p:cNvPr>
          <p:cNvGrpSpPr>
            <a:grpSpLocks noChangeAspect="1"/>
          </p:cNvGrpSpPr>
          <p:nvPr/>
        </p:nvGrpSpPr>
        <p:grpSpPr bwMode="auto">
          <a:xfrm>
            <a:off x="366917" y="846931"/>
            <a:ext cx="10727026" cy="5340704"/>
            <a:chOff x="-2508" y="-1001"/>
            <a:chExt cx="12698" cy="6322"/>
          </a:xfrm>
          <a:solidFill>
            <a:schemeClr val="bg1">
              <a:lumMod val="65000"/>
              <a:alpha val="16000"/>
            </a:schemeClr>
          </a:solidFill>
        </p:grpSpPr>
        <p:sp>
          <p:nvSpPr>
            <p:cNvPr id="40" name="Freeform 29">
              <a:extLst>
                <a:ext uri="{FF2B5EF4-FFF2-40B4-BE49-F238E27FC236}">
                  <a16:creationId xmlns="" xmlns:a16="http://schemas.microsoft.com/office/drawing/2014/main" id="{711A6E44-921D-0149-AC06-08EBC153E790}"/>
                </a:ext>
              </a:extLst>
            </p:cNvPr>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
              <a:extLst>
                <a:ext uri="{FF2B5EF4-FFF2-40B4-BE49-F238E27FC236}">
                  <a16:creationId xmlns="" xmlns:a16="http://schemas.microsoft.com/office/drawing/2014/main" id="{3E63BC6F-70EC-F049-BFCC-4D34447CA759}"/>
                </a:ext>
              </a:extLst>
            </p:cNvPr>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48" name="Freeform 31">
              <a:extLst>
                <a:ext uri="{FF2B5EF4-FFF2-40B4-BE49-F238E27FC236}">
                  <a16:creationId xmlns="" xmlns:a16="http://schemas.microsoft.com/office/drawing/2014/main" id="{6277C313-BF93-FD47-9B41-64EF9CBDD1E6}"/>
                </a:ext>
              </a:extLst>
            </p:cNvPr>
            <p:cNvSpPr>
              <a:spLocks/>
            </p:cNvSpPr>
            <p:nvPr/>
          </p:nvSpPr>
          <p:spPr bwMode="auto">
            <a:xfrm>
              <a:off x="4588" y="1599"/>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49" name="Freeform 32">
              <a:extLst>
                <a:ext uri="{FF2B5EF4-FFF2-40B4-BE49-F238E27FC236}">
                  <a16:creationId xmlns="" xmlns:a16="http://schemas.microsoft.com/office/drawing/2014/main" id="{E5C9B242-315B-574D-B990-28D8F61CCA2A}"/>
                </a:ext>
              </a:extLst>
            </p:cNvPr>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3">
              <a:extLst>
                <a:ext uri="{FF2B5EF4-FFF2-40B4-BE49-F238E27FC236}">
                  <a16:creationId xmlns="" xmlns:a16="http://schemas.microsoft.com/office/drawing/2014/main" id="{99208C91-23CF-5447-9840-2E53C6E899FD}"/>
                </a:ext>
              </a:extLst>
            </p:cNvPr>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4">
              <a:extLst>
                <a:ext uri="{FF2B5EF4-FFF2-40B4-BE49-F238E27FC236}">
                  <a16:creationId xmlns="" xmlns:a16="http://schemas.microsoft.com/office/drawing/2014/main" id="{7F90F790-F679-3442-BB61-502C5CD8FFB6}"/>
                </a:ext>
              </a:extLst>
            </p:cNvPr>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5">
              <a:extLst>
                <a:ext uri="{FF2B5EF4-FFF2-40B4-BE49-F238E27FC236}">
                  <a16:creationId xmlns="" xmlns:a16="http://schemas.microsoft.com/office/drawing/2014/main" id="{67F6C57D-757F-1C45-9C90-E50E2AEDD86A}"/>
                </a:ext>
              </a:extLst>
            </p:cNvPr>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6">
              <a:extLst>
                <a:ext uri="{FF2B5EF4-FFF2-40B4-BE49-F238E27FC236}">
                  <a16:creationId xmlns="" xmlns:a16="http://schemas.microsoft.com/office/drawing/2014/main" id="{B076E4E0-3063-BE4B-97DA-80482E673F80}"/>
                </a:ext>
              </a:extLst>
            </p:cNvPr>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7">
              <a:extLst>
                <a:ext uri="{FF2B5EF4-FFF2-40B4-BE49-F238E27FC236}">
                  <a16:creationId xmlns="" xmlns:a16="http://schemas.microsoft.com/office/drawing/2014/main" id="{088DCA25-A9EB-DB4F-A474-1DB4DD890E6C}"/>
                </a:ext>
              </a:extLst>
            </p:cNvPr>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8">
              <a:extLst>
                <a:ext uri="{FF2B5EF4-FFF2-40B4-BE49-F238E27FC236}">
                  <a16:creationId xmlns="" xmlns:a16="http://schemas.microsoft.com/office/drawing/2014/main" id="{CE49707D-46DA-0444-89FC-C06449711C85}"/>
                </a:ext>
              </a:extLst>
            </p:cNvPr>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9">
              <a:extLst>
                <a:ext uri="{FF2B5EF4-FFF2-40B4-BE49-F238E27FC236}">
                  <a16:creationId xmlns="" xmlns:a16="http://schemas.microsoft.com/office/drawing/2014/main" id="{2B13B21C-A26D-634A-8A25-F5C490C17A0E}"/>
                </a:ext>
              </a:extLst>
            </p:cNvPr>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0">
              <a:extLst>
                <a:ext uri="{FF2B5EF4-FFF2-40B4-BE49-F238E27FC236}">
                  <a16:creationId xmlns="" xmlns:a16="http://schemas.microsoft.com/office/drawing/2014/main" id="{6B2C0187-60D4-B945-B92A-60704EFC7BF1}"/>
                </a:ext>
              </a:extLst>
            </p:cNvPr>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 xmlns:a16="http://schemas.microsoft.com/office/drawing/2014/main" id="{65E4AA4E-0BA0-5647-9FD7-9891F616505D}"/>
                </a:ext>
              </a:extLst>
            </p:cNvPr>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2">
              <a:extLst>
                <a:ext uri="{FF2B5EF4-FFF2-40B4-BE49-F238E27FC236}">
                  <a16:creationId xmlns="" xmlns:a16="http://schemas.microsoft.com/office/drawing/2014/main" id="{5086E8B4-E9A6-EC44-89F7-6F8335BE7B4B}"/>
                </a:ext>
              </a:extLst>
            </p:cNvPr>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3">
              <a:extLst>
                <a:ext uri="{FF2B5EF4-FFF2-40B4-BE49-F238E27FC236}">
                  <a16:creationId xmlns="" xmlns:a16="http://schemas.microsoft.com/office/drawing/2014/main" id="{3B84FDFD-3A5D-E94B-9196-3A37247074FE}"/>
                </a:ext>
              </a:extLst>
            </p:cNvPr>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4">
              <a:extLst>
                <a:ext uri="{FF2B5EF4-FFF2-40B4-BE49-F238E27FC236}">
                  <a16:creationId xmlns="" xmlns:a16="http://schemas.microsoft.com/office/drawing/2014/main" id="{5692BE22-D582-F348-98EF-3221FC97D386}"/>
                </a:ext>
              </a:extLst>
            </p:cNvPr>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5">
              <a:extLst>
                <a:ext uri="{FF2B5EF4-FFF2-40B4-BE49-F238E27FC236}">
                  <a16:creationId xmlns="" xmlns:a16="http://schemas.microsoft.com/office/drawing/2014/main" id="{AF1BAADA-2B69-9D44-955C-175EB09647DD}"/>
                </a:ext>
              </a:extLst>
            </p:cNvPr>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6">
              <a:extLst>
                <a:ext uri="{FF2B5EF4-FFF2-40B4-BE49-F238E27FC236}">
                  <a16:creationId xmlns="" xmlns:a16="http://schemas.microsoft.com/office/drawing/2014/main" id="{5483E9A5-EACC-B74B-91FE-070D7FCAEF0A}"/>
                </a:ext>
              </a:extLst>
            </p:cNvPr>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7">
              <a:extLst>
                <a:ext uri="{FF2B5EF4-FFF2-40B4-BE49-F238E27FC236}">
                  <a16:creationId xmlns="" xmlns:a16="http://schemas.microsoft.com/office/drawing/2014/main" id="{88A0F2A3-BF4D-0A4C-A660-AE31C36CB1AE}"/>
                </a:ext>
              </a:extLst>
            </p:cNvPr>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8">
              <a:extLst>
                <a:ext uri="{FF2B5EF4-FFF2-40B4-BE49-F238E27FC236}">
                  <a16:creationId xmlns="" xmlns:a16="http://schemas.microsoft.com/office/drawing/2014/main" id="{B7EDF0C1-E77D-2545-9187-A5E384C86971}"/>
                </a:ext>
              </a:extLst>
            </p:cNvPr>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9">
              <a:extLst>
                <a:ext uri="{FF2B5EF4-FFF2-40B4-BE49-F238E27FC236}">
                  <a16:creationId xmlns="" xmlns:a16="http://schemas.microsoft.com/office/drawing/2014/main" id="{28BACBE1-52FC-E14E-98DB-3AB46AD8A0AD}"/>
                </a:ext>
              </a:extLst>
            </p:cNvPr>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0">
              <a:extLst>
                <a:ext uri="{FF2B5EF4-FFF2-40B4-BE49-F238E27FC236}">
                  <a16:creationId xmlns="" xmlns:a16="http://schemas.microsoft.com/office/drawing/2014/main" id="{85A5BC9F-2847-B849-A92D-5539166AD586}"/>
                </a:ext>
              </a:extLst>
            </p:cNvPr>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1">
              <a:extLst>
                <a:ext uri="{FF2B5EF4-FFF2-40B4-BE49-F238E27FC236}">
                  <a16:creationId xmlns="" xmlns:a16="http://schemas.microsoft.com/office/drawing/2014/main" id="{A668CC1A-2A39-F744-BA51-F80A50CACD49}"/>
                </a:ext>
              </a:extLst>
            </p:cNvPr>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2">
              <a:extLst>
                <a:ext uri="{FF2B5EF4-FFF2-40B4-BE49-F238E27FC236}">
                  <a16:creationId xmlns="" xmlns:a16="http://schemas.microsoft.com/office/drawing/2014/main" id="{BC784D66-9781-C84F-B152-A9ACA8353F4F}"/>
                </a:ext>
              </a:extLst>
            </p:cNvPr>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3">
              <a:extLst>
                <a:ext uri="{FF2B5EF4-FFF2-40B4-BE49-F238E27FC236}">
                  <a16:creationId xmlns="" xmlns:a16="http://schemas.microsoft.com/office/drawing/2014/main" id="{7B38C699-3D0A-134F-B359-774C3CA85795}"/>
                </a:ext>
              </a:extLst>
            </p:cNvPr>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4">
              <a:extLst>
                <a:ext uri="{FF2B5EF4-FFF2-40B4-BE49-F238E27FC236}">
                  <a16:creationId xmlns="" xmlns:a16="http://schemas.microsoft.com/office/drawing/2014/main" id="{1FA4F6C2-DE9D-834D-A6A9-A106FB3A92E1}"/>
                </a:ext>
              </a:extLst>
            </p:cNvPr>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5">
              <a:extLst>
                <a:ext uri="{FF2B5EF4-FFF2-40B4-BE49-F238E27FC236}">
                  <a16:creationId xmlns="" xmlns:a16="http://schemas.microsoft.com/office/drawing/2014/main" id="{9BC53CD9-6EDF-4A41-84D8-5F3078FC08AE}"/>
                </a:ext>
              </a:extLst>
            </p:cNvPr>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6">
              <a:extLst>
                <a:ext uri="{FF2B5EF4-FFF2-40B4-BE49-F238E27FC236}">
                  <a16:creationId xmlns="" xmlns:a16="http://schemas.microsoft.com/office/drawing/2014/main" id="{5D487FC9-3DA8-C64A-9C2A-6F27F78A4F09}"/>
                </a:ext>
              </a:extLst>
            </p:cNvPr>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7">
              <a:extLst>
                <a:ext uri="{FF2B5EF4-FFF2-40B4-BE49-F238E27FC236}">
                  <a16:creationId xmlns="" xmlns:a16="http://schemas.microsoft.com/office/drawing/2014/main" id="{CDAAE500-C689-5A4E-AE0B-92E9D4025E80}"/>
                </a:ext>
              </a:extLst>
            </p:cNvPr>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8">
              <a:extLst>
                <a:ext uri="{FF2B5EF4-FFF2-40B4-BE49-F238E27FC236}">
                  <a16:creationId xmlns="" xmlns:a16="http://schemas.microsoft.com/office/drawing/2014/main" id="{CF9773BE-41E5-014F-A953-C02DE362B2A1}"/>
                </a:ext>
              </a:extLst>
            </p:cNvPr>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9">
              <a:extLst>
                <a:ext uri="{FF2B5EF4-FFF2-40B4-BE49-F238E27FC236}">
                  <a16:creationId xmlns="" xmlns:a16="http://schemas.microsoft.com/office/drawing/2014/main" id="{EF05082A-8196-5A47-A831-B39138279DE2}"/>
                </a:ext>
              </a:extLst>
            </p:cNvPr>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60">
              <a:extLst>
                <a:ext uri="{FF2B5EF4-FFF2-40B4-BE49-F238E27FC236}">
                  <a16:creationId xmlns="" xmlns:a16="http://schemas.microsoft.com/office/drawing/2014/main" id="{84809542-B892-4547-B177-8B6517A9E6DD}"/>
                </a:ext>
              </a:extLst>
            </p:cNvPr>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79" name="Freeform 61">
              <a:extLst>
                <a:ext uri="{FF2B5EF4-FFF2-40B4-BE49-F238E27FC236}">
                  <a16:creationId xmlns="" xmlns:a16="http://schemas.microsoft.com/office/drawing/2014/main" id="{F5D5DE7B-8316-0A46-A143-9ED5F4A422F7}"/>
                </a:ext>
              </a:extLst>
            </p:cNvPr>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2">
              <a:extLst>
                <a:ext uri="{FF2B5EF4-FFF2-40B4-BE49-F238E27FC236}">
                  <a16:creationId xmlns="" xmlns:a16="http://schemas.microsoft.com/office/drawing/2014/main" id="{82B322DA-DA69-0A4F-A9A4-89B0A0EC2FBE}"/>
                </a:ext>
              </a:extLst>
            </p:cNvPr>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3">
              <a:extLst>
                <a:ext uri="{FF2B5EF4-FFF2-40B4-BE49-F238E27FC236}">
                  <a16:creationId xmlns="" xmlns:a16="http://schemas.microsoft.com/office/drawing/2014/main" id="{28A00BDD-C49F-A543-9CF0-F164FAAF3FB3}"/>
                </a:ext>
              </a:extLst>
            </p:cNvPr>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4">
              <a:extLst>
                <a:ext uri="{FF2B5EF4-FFF2-40B4-BE49-F238E27FC236}">
                  <a16:creationId xmlns="" xmlns:a16="http://schemas.microsoft.com/office/drawing/2014/main" id="{CE9F1232-3FF3-2E48-8AC1-3F24CAAAE734}"/>
                </a:ext>
              </a:extLst>
            </p:cNvPr>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5">
              <a:extLst>
                <a:ext uri="{FF2B5EF4-FFF2-40B4-BE49-F238E27FC236}">
                  <a16:creationId xmlns="" xmlns:a16="http://schemas.microsoft.com/office/drawing/2014/main" id="{76022572-3B3A-C242-AAEF-1600280A40DB}"/>
                </a:ext>
              </a:extLst>
            </p:cNvPr>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6">
              <a:extLst>
                <a:ext uri="{FF2B5EF4-FFF2-40B4-BE49-F238E27FC236}">
                  <a16:creationId xmlns="" xmlns:a16="http://schemas.microsoft.com/office/drawing/2014/main" id="{B150F77B-AEFF-644A-A8DE-364EE97A25F9}"/>
                </a:ext>
              </a:extLst>
            </p:cNvPr>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7">
              <a:extLst>
                <a:ext uri="{FF2B5EF4-FFF2-40B4-BE49-F238E27FC236}">
                  <a16:creationId xmlns="" xmlns:a16="http://schemas.microsoft.com/office/drawing/2014/main" id="{9848E50B-4085-6749-B5CA-026ED9789B28}"/>
                </a:ext>
              </a:extLst>
            </p:cNvPr>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8">
              <a:extLst>
                <a:ext uri="{FF2B5EF4-FFF2-40B4-BE49-F238E27FC236}">
                  <a16:creationId xmlns="" xmlns:a16="http://schemas.microsoft.com/office/drawing/2014/main" id="{4EE9FEA0-E841-134F-8F2D-A0B200CBFAAC}"/>
                </a:ext>
              </a:extLst>
            </p:cNvPr>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9">
              <a:extLst>
                <a:ext uri="{FF2B5EF4-FFF2-40B4-BE49-F238E27FC236}">
                  <a16:creationId xmlns="" xmlns:a16="http://schemas.microsoft.com/office/drawing/2014/main" id="{C1C65102-DE8A-2649-A473-146671585601}"/>
                </a:ext>
              </a:extLst>
            </p:cNvPr>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70">
              <a:extLst>
                <a:ext uri="{FF2B5EF4-FFF2-40B4-BE49-F238E27FC236}">
                  <a16:creationId xmlns="" xmlns:a16="http://schemas.microsoft.com/office/drawing/2014/main" id="{BC1CC36E-9139-BE4E-B173-C9D36CC215DB}"/>
                </a:ext>
              </a:extLst>
            </p:cNvPr>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71">
              <a:extLst>
                <a:ext uri="{FF2B5EF4-FFF2-40B4-BE49-F238E27FC236}">
                  <a16:creationId xmlns="" xmlns:a16="http://schemas.microsoft.com/office/drawing/2014/main" id="{C7925B34-3C09-EF47-91FA-62F9E7772F20}"/>
                </a:ext>
              </a:extLst>
            </p:cNvPr>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2">
              <a:extLst>
                <a:ext uri="{FF2B5EF4-FFF2-40B4-BE49-F238E27FC236}">
                  <a16:creationId xmlns="" xmlns:a16="http://schemas.microsoft.com/office/drawing/2014/main" id="{EC279930-A797-6C4E-AC09-C081668B30C2}"/>
                </a:ext>
              </a:extLst>
            </p:cNvPr>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3">
              <a:extLst>
                <a:ext uri="{FF2B5EF4-FFF2-40B4-BE49-F238E27FC236}">
                  <a16:creationId xmlns="" xmlns:a16="http://schemas.microsoft.com/office/drawing/2014/main" id="{66EE2D4C-8F19-9141-81D7-56A9038DB893}"/>
                </a:ext>
              </a:extLst>
            </p:cNvPr>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4">
              <a:extLst>
                <a:ext uri="{FF2B5EF4-FFF2-40B4-BE49-F238E27FC236}">
                  <a16:creationId xmlns="" xmlns:a16="http://schemas.microsoft.com/office/drawing/2014/main" id="{D5486771-7EFA-2C47-8880-48BC1A7DBC22}"/>
                </a:ext>
              </a:extLst>
            </p:cNvPr>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5">
              <a:extLst>
                <a:ext uri="{FF2B5EF4-FFF2-40B4-BE49-F238E27FC236}">
                  <a16:creationId xmlns="" xmlns:a16="http://schemas.microsoft.com/office/drawing/2014/main" id="{6671CDF2-F52E-594D-AEFA-D204E090B33A}"/>
                </a:ext>
              </a:extLst>
            </p:cNvPr>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6">
              <a:extLst>
                <a:ext uri="{FF2B5EF4-FFF2-40B4-BE49-F238E27FC236}">
                  <a16:creationId xmlns="" xmlns:a16="http://schemas.microsoft.com/office/drawing/2014/main" id="{2A582EEF-2F21-6545-ACE1-135631D00621}"/>
                </a:ext>
              </a:extLst>
            </p:cNvPr>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7">
              <a:extLst>
                <a:ext uri="{FF2B5EF4-FFF2-40B4-BE49-F238E27FC236}">
                  <a16:creationId xmlns="" xmlns:a16="http://schemas.microsoft.com/office/drawing/2014/main" id="{178D035F-B7F5-CB44-8762-9BB40B07E49A}"/>
                </a:ext>
              </a:extLst>
            </p:cNvPr>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8">
              <a:extLst>
                <a:ext uri="{FF2B5EF4-FFF2-40B4-BE49-F238E27FC236}">
                  <a16:creationId xmlns="" xmlns:a16="http://schemas.microsoft.com/office/drawing/2014/main" id="{0048A51A-CACB-1E44-B3AA-8F4A52DDFB62}"/>
                </a:ext>
              </a:extLst>
            </p:cNvPr>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9">
              <a:extLst>
                <a:ext uri="{FF2B5EF4-FFF2-40B4-BE49-F238E27FC236}">
                  <a16:creationId xmlns="" xmlns:a16="http://schemas.microsoft.com/office/drawing/2014/main" id="{675DE2EF-4CA0-4444-85D4-EEDBF6F83DB2}"/>
                </a:ext>
              </a:extLst>
            </p:cNvPr>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80">
              <a:extLst>
                <a:ext uri="{FF2B5EF4-FFF2-40B4-BE49-F238E27FC236}">
                  <a16:creationId xmlns="" xmlns:a16="http://schemas.microsoft.com/office/drawing/2014/main" id="{C17112F3-B5C0-3247-9510-641DAC0A12F7}"/>
                </a:ext>
              </a:extLst>
            </p:cNvPr>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81">
              <a:extLst>
                <a:ext uri="{FF2B5EF4-FFF2-40B4-BE49-F238E27FC236}">
                  <a16:creationId xmlns="" xmlns:a16="http://schemas.microsoft.com/office/drawing/2014/main" id="{880C53B4-821E-F44E-B0E2-7BA4B576C5B7}"/>
                </a:ext>
              </a:extLst>
            </p:cNvPr>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2">
              <a:extLst>
                <a:ext uri="{FF2B5EF4-FFF2-40B4-BE49-F238E27FC236}">
                  <a16:creationId xmlns="" xmlns:a16="http://schemas.microsoft.com/office/drawing/2014/main" id="{D570436D-820C-8C46-AF1A-4C404E247713}"/>
                </a:ext>
              </a:extLst>
            </p:cNvPr>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3">
              <a:extLst>
                <a:ext uri="{FF2B5EF4-FFF2-40B4-BE49-F238E27FC236}">
                  <a16:creationId xmlns="" xmlns:a16="http://schemas.microsoft.com/office/drawing/2014/main" id="{BDC801E8-8246-7B47-92F6-2C4753092386}"/>
                </a:ext>
              </a:extLst>
            </p:cNvPr>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4">
              <a:extLst>
                <a:ext uri="{FF2B5EF4-FFF2-40B4-BE49-F238E27FC236}">
                  <a16:creationId xmlns="" xmlns:a16="http://schemas.microsoft.com/office/drawing/2014/main" id="{54887E95-D266-D348-8DA4-C2536DB6C8DD}"/>
                </a:ext>
              </a:extLst>
            </p:cNvPr>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5">
              <a:extLst>
                <a:ext uri="{FF2B5EF4-FFF2-40B4-BE49-F238E27FC236}">
                  <a16:creationId xmlns="" xmlns:a16="http://schemas.microsoft.com/office/drawing/2014/main" id="{040AFC68-197E-464B-8F98-2560D6583A0C}"/>
                </a:ext>
              </a:extLst>
            </p:cNvPr>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6">
              <a:extLst>
                <a:ext uri="{FF2B5EF4-FFF2-40B4-BE49-F238E27FC236}">
                  <a16:creationId xmlns="" xmlns:a16="http://schemas.microsoft.com/office/drawing/2014/main" id="{D19936BA-19B2-F74F-89DA-00E26C5A2AFD}"/>
                </a:ext>
              </a:extLst>
            </p:cNvPr>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87">
              <a:extLst>
                <a:ext uri="{FF2B5EF4-FFF2-40B4-BE49-F238E27FC236}">
                  <a16:creationId xmlns="" xmlns:a16="http://schemas.microsoft.com/office/drawing/2014/main" id="{A6FFFE0A-5B05-5042-896A-4138A008794E}"/>
                </a:ext>
              </a:extLst>
            </p:cNvPr>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88">
              <a:extLst>
                <a:ext uri="{FF2B5EF4-FFF2-40B4-BE49-F238E27FC236}">
                  <a16:creationId xmlns="" xmlns:a16="http://schemas.microsoft.com/office/drawing/2014/main" id="{A65FF75F-F785-6A4B-9F70-5FA131FF49A4}"/>
                </a:ext>
              </a:extLst>
            </p:cNvPr>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89">
              <a:extLst>
                <a:ext uri="{FF2B5EF4-FFF2-40B4-BE49-F238E27FC236}">
                  <a16:creationId xmlns="" xmlns:a16="http://schemas.microsoft.com/office/drawing/2014/main" id="{D0ACC26B-3554-3048-A07F-8E8A6BA48CE5}"/>
                </a:ext>
              </a:extLst>
            </p:cNvPr>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90">
              <a:extLst>
                <a:ext uri="{FF2B5EF4-FFF2-40B4-BE49-F238E27FC236}">
                  <a16:creationId xmlns="" xmlns:a16="http://schemas.microsoft.com/office/drawing/2014/main" id="{1FF763B2-7E0F-3549-A8C7-927128B9BCFE}"/>
                </a:ext>
              </a:extLst>
            </p:cNvPr>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109" name="Freeform 91">
              <a:extLst>
                <a:ext uri="{FF2B5EF4-FFF2-40B4-BE49-F238E27FC236}">
                  <a16:creationId xmlns="" xmlns:a16="http://schemas.microsoft.com/office/drawing/2014/main" id="{1CD5323A-329A-3340-B376-EE7A70CB34B7}"/>
                </a:ext>
              </a:extLst>
            </p:cNvPr>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93">
              <a:extLst>
                <a:ext uri="{FF2B5EF4-FFF2-40B4-BE49-F238E27FC236}">
                  <a16:creationId xmlns="" xmlns:a16="http://schemas.microsoft.com/office/drawing/2014/main" id="{80F49217-9F40-C04E-84AB-9E7EF3D7DB14}"/>
                </a:ext>
              </a:extLst>
            </p:cNvPr>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94">
              <a:extLst>
                <a:ext uri="{FF2B5EF4-FFF2-40B4-BE49-F238E27FC236}">
                  <a16:creationId xmlns="" xmlns:a16="http://schemas.microsoft.com/office/drawing/2014/main" id="{5A661F37-9E7F-024D-9312-98A6303BBD73}"/>
                </a:ext>
              </a:extLst>
            </p:cNvPr>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113" name="Freeform 96">
              <a:extLst>
                <a:ext uri="{FF2B5EF4-FFF2-40B4-BE49-F238E27FC236}">
                  <a16:creationId xmlns="" xmlns:a16="http://schemas.microsoft.com/office/drawing/2014/main" id="{286C19E3-5CA4-BF4D-A05F-B548649287CA}"/>
                </a:ext>
              </a:extLst>
            </p:cNvPr>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97">
              <a:extLst>
                <a:ext uri="{FF2B5EF4-FFF2-40B4-BE49-F238E27FC236}">
                  <a16:creationId xmlns="" xmlns:a16="http://schemas.microsoft.com/office/drawing/2014/main" id="{F478FE12-D43F-9649-A532-E54242C61C4D}"/>
                </a:ext>
              </a:extLst>
            </p:cNvPr>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98">
              <a:extLst>
                <a:ext uri="{FF2B5EF4-FFF2-40B4-BE49-F238E27FC236}">
                  <a16:creationId xmlns="" xmlns:a16="http://schemas.microsoft.com/office/drawing/2014/main" id="{C72C0AC4-1B98-954C-A9A4-1A095288DD67}"/>
                </a:ext>
              </a:extLst>
            </p:cNvPr>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99">
              <a:extLst>
                <a:ext uri="{FF2B5EF4-FFF2-40B4-BE49-F238E27FC236}">
                  <a16:creationId xmlns="" xmlns:a16="http://schemas.microsoft.com/office/drawing/2014/main" id="{0E293776-5937-E048-92A0-5386BE3838E2}"/>
                </a:ext>
              </a:extLst>
            </p:cNvPr>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00">
              <a:extLst>
                <a:ext uri="{FF2B5EF4-FFF2-40B4-BE49-F238E27FC236}">
                  <a16:creationId xmlns="" xmlns:a16="http://schemas.microsoft.com/office/drawing/2014/main" id="{D8184742-57CA-3B40-BD74-8085D386A25E}"/>
                </a:ext>
              </a:extLst>
            </p:cNvPr>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01">
              <a:extLst>
                <a:ext uri="{FF2B5EF4-FFF2-40B4-BE49-F238E27FC236}">
                  <a16:creationId xmlns="" xmlns:a16="http://schemas.microsoft.com/office/drawing/2014/main" id="{B36B4B90-0216-9B49-8A66-F52E4857C24A}"/>
                </a:ext>
              </a:extLst>
            </p:cNvPr>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02">
              <a:extLst>
                <a:ext uri="{FF2B5EF4-FFF2-40B4-BE49-F238E27FC236}">
                  <a16:creationId xmlns="" xmlns:a16="http://schemas.microsoft.com/office/drawing/2014/main" id="{EC4A7FF8-F1FD-894D-8852-E1A95BC61D95}"/>
                </a:ext>
              </a:extLst>
            </p:cNvPr>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03">
              <a:extLst>
                <a:ext uri="{FF2B5EF4-FFF2-40B4-BE49-F238E27FC236}">
                  <a16:creationId xmlns="" xmlns:a16="http://schemas.microsoft.com/office/drawing/2014/main" id="{90E67C7A-C382-EF46-90FE-A700EF3099B8}"/>
                </a:ext>
              </a:extLst>
            </p:cNvPr>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04">
              <a:extLst>
                <a:ext uri="{FF2B5EF4-FFF2-40B4-BE49-F238E27FC236}">
                  <a16:creationId xmlns="" xmlns:a16="http://schemas.microsoft.com/office/drawing/2014/main" id="{9703F13B-C74E-E049-A876-AFA29F579404}"/>
                </a:ext>
              </a:extLst>
            </p:cNvPr>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05">
              <a:extLst>
                <a:ext uri="{FF2B5EF4-FFF2-40B4-BE49-F238E27FC236}">
                  <a16:creationId xmlns="" xmlns:a16="http://schemas.microsoft.com/office/drawing/2014/main" id="{482F0EA0-DF52-AC4D-911E-C069C4A7B702}"/>
                </a:ext>
              </a:extLst>
            </p:cNvPr>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06">
              <a:extLst>
                <a:ext uri="{FF2B5EF4-FFF2-40B4-BE49-F238E27FC236}">
                  <a16:creationId xmlns="" xmlns:a16="http://schemas.microsoft.com/office/drawing/2014/main" id="{6C95150A-CEF5-FD41-8A15-88BDEAE71F8A}"/>
                </a:ext>
              </a:extLst>
            </p:cNvPr>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07">
              <a:extLst>
                <a:ext uri="{FF2B5EF4-FFF2-40B4-BE49-F238E27FC236}">
                  <a16:creationId xmlns="" xmlns:a16="http://schemas.microsoft.com/office/drawing/2014/main" id="{7B48FC85-A3EE-B64C-9922-1AC96FA63407}"/>
                </a:ext>
              </a:extLst>
            </p:cNvPr>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08">
              <a:extLst>
                <a:ext uri="{FF2B5EF4-FFF2-40B4-BE49-F238E27FC236}">
                  <a16:creationId xmlns="" xmlns:a16="http://schemas.microsoft.com/office/drawing/2014/main" id="{BB98638E-D526-C543-9E9C-21258EE4D1CE}"/>
                </a:ext>
              </a:extLst>
            </p:cNvPr>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09">
              <a:extLst>
                <a:ext uri="{FF2B5EF4-FFF2-40B4-BE49-F238E27FC236}">
                  <a16:creationId xmlns="" xmlns:a16="http://schemas.microsoft.com/office/drawing/2014/main" id="{8C234C75-E4BA-794A-B477-E8ACFA470083}"/>
                </a:ext>
              </a:extLst>
            </p:cNvPr>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10">
              <a:extLst>
                <a:ext uri="{FF2B5EF4-FFF2-40B4-BE49-F238E27FC236}">
                  <a16:creationId xmlns="" xmlns:a16="http://schemas.microsoft.com/office/drawing/2014/main" id="{38034632-467D-304F-9B38-254ECAD23711}"/>
                </a:ext>
              </a:extLst>
            </p:cNvPr>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11">
              <a:extLst>
                <a:ext uri="{FF2B5EF4-FFF2-40B4-BE49-F238E27FC236}">
                  <a16:creationId xmlns="" xmlns:a16="http://schemas.microsoft.com/office/drawing/2014/main" id="{80B28A1C-2330-C64C-95AD-56E150E34662}"/>
                </a:ext>
              </a:extLst>
            </p:cNvPr>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12">
              <a:extLst>
                <a:ext uri="{FF2B5EF4-FFF2-40B4-BE49-F238E27FC236}">
                  <a16:creationId xmlns="" xmlns:a16="http://schemas.microsoft.com/office/drawing/2014/main" id="{EC64336C-5221-4F48-8CC4-303674C7471A}"/>
                </a:ext>
              </a:extLst>
            </p:cNvPr>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13">
              <a:extLst>
                <a:ext uri="{FF2B5EF4-FFF2-40B4-BE49-F238E27FC236}">
                  <a16:creationId xmlns="" xmlns:a16="http://schemas.microsoft.com/office/drawing/2014/main" id="{2CAD2CC4-E628-2C4A-9D60-57433724D9AE}"/>
                </a:ext>
              </a:extLst>
            </p:cNvPr>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14">
              <a:extLst>
                <a:ext uri="{FF2B5EF4-FFF2-40B4-BE49-F238E27FC236}">
                  <a16:creationId xmlns="" xmlns:a16="http://schemas.microsoft.com/office/drawing/2014/main" id="{EAED9C33-B1F0-C54D-BFA5-0989E49AABC0}"/>
                </a:ext>
              </a:extLst>
            </p:cNvPr>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15">
              <a:extLst>
                <a:ext uri="{FF2B5EF4-FFF2-40B4-BE49-F238E27FC236}">
                  <a16:creationId xmlns="" xmlns:a16="http://schemas.microsoft.com/office/drawing/2014/main" id="{D7CB5458-2367-A34B-A5BB-24CCA50AF78E}"/>
                </a:ext>
              </a:extLst>
            </p:cNvPr>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16">
              <a:extLst>
                <a:ext uri="{FF2B5EF4-FFF2-40B4-BE49-F238E27FC236}">
                  <a16:creationId xmlns="" xmlns:a16="http://schemas.microsoft.com/office/drawing/2014/main" id="{BDCE02EF-5E73-DB4C-B771-0AD3DC0213FD}"/>
                </a:ext>
              </a:extLst>
            </p:cNvPr>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134" name="Freeform 117">
              <a:extLst>
                <a:ext uri="{FF2B5EF4-FFF2-40B4-BE49-F238E27FC236}">
                  <a16:creationId xmlns="" xmlns:a16="http://schemas.microsoft.com/office/drawing/2014/main" id="{26BD563A-EC31-A743-BCA3-BBC2FC1DCC1C}"/>
                </a:ext>
              </a:extLst>
            </p:cNvPr>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18">
              <a:extLst>
                <a:ext uri="{FF2B5EF4-FFF2-40B4-BE49-F238E27FC236}">
                  <a16:creationId xmlns="" xmlns:a16="http://schemas.microsoft.com/office/drawing/2014/main" id="{FAF0E986-E7CD-2141-8A27-DCC064E7D4F9}"/>
                </a:ext>
              </a:extLst>
            </p:cNvPr>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19">
              <a:extLst>
                <a:ext uri="{FF2B5EF4-FFF2-40B4-BE49-F238E27FC236}">
                  <a16:creationId xmlns="" xmlns:a16="http://schemas.microsoft.com/office/drawing/2014/main" id="{F1BAF6EA-A2C5-8749-8862-63AFA2797B0F}"/>
                </a:ext>
              </a:extLst>
            </p:cNvPr>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20">
              <a:extLst>
                <a:ext uri="{FF2B5EF4-FFF2-40B4-BE49-F238E27FC236}">
                  <a16:creationId xmlns="" xmlns:a16="http://schemas.microsoft.com/office/drawing/2014/main" id="{45B80453-AC8B-124D-A89C-5B97B82E8EA4}"/>
                </a:ext>
              </a:extLst>
            </p:cNvPr>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21">
              <a:extLst>
                <a:ext uri="{FF2B5EF4-FFF2-40B4-BE49-F238E27FC236}">
                  <a16:creationId xmlns="" xmlns:a16="http://schemas.microsoft.com/office/drawing/2014/main" id="{713DB867-9970-8540-BDB8-E40B37005EE4}"/>
                </a:ext>
              </a:extLst>
            </p:cNvPr>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22">
              <a:extLst>
                <a:ext uri="{FF2B5EF4-FFF2-40B4-BE49-F238E27FC236}">
                  <a16:creationId xmlns="" xmlns:a16="http://schemas.microsoft.com/office/drawing/2014/main" id="{C4766B91-370D-CC4E-9C89-7A4787F5B1B1}"/>
                </a:ext>
              </a:extLst>
            </p:cNvPr>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23">
              <a:extLst>
                <a:ext uri="{FF2B5EF4-FFF2-40B4-BE49-F238E27FC236}">
                  <a16:creationId xmlns="" xmlns:a16="http://schemas.microsoft.com/office/drawing/2014/main" id="{BC7213C4-7489-7641-A889-DE0C26FFD5E1}"/>
                </a:ext>
              </a:extLst>
            </p:cNvPr>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24">
              <a:extLst>
                <a:ext uri="{FF2B5EF4-FFF2-40B4-BE49-F238E27FC236}">
                  <a16:creationId xmlns="" xmlns:a16="http://schemas.microsoft.com/office/drawing/2014/main" id="{252323A2-493E-3749-AC1A-962945E28349}"/>
                </a:ext>
              </a:extLst>
            </p:cNvPr>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25">
              <a:extLst>
                <a:ext uri="{FF2B5EF4-FFF2-40B4-BE49-F238E27FC236}">
                  <a16:creationId xmlns="" xmlns:a16="http://schemas.microsoft.com/office/drawing/2014/main" id="{522264F6-85F4-A845-A6E0-0C718BABB4A1}"/>
                </a:ext>
              </a:extLst>
            </p:cNvPr>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26">
              <a:extLst>
                <a:ext uri="{FF2B5EF4-FFF2-40B4-BE49-F238E27FC236}">
                  <a16:creationId xmlns="" xmlns:a16="http://schemas.microsoft.com/office/drawing/2014/main" id="{782A6B51-3AB2-5146-8B79-C0784C13B8B6}"/>
                </a:ext>
              </a:extLst>
            </p:cNvPr>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27">
              <a:extLst>
                <a:ext uri="{FF2B5EF4-FFF2-40B4-BE49-F238E27FC236}">
                  <a16:creationId xmlns="" xmlns:a16="http://schemas.microsoft.com/office/drawing/2014/main" id="{6A263008-0784-6F4A-9765-51914B2D11A8}"/>
                </a:ext>
              </a:extLst>
            </p:cNvPr>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28">
              <a:extLst>
                <a:ext uri="{FF2B5EF4-FFF2-40B4-BE49-F238E27FC236}">
                  <a16:creationId xmlns="" xmlns:a16="http://schemas.microsoft.com/office/drawing/2014/main" id="{0E05212F-EDEB-E642-B7AD-684ACD15B57F}"/>
                </a:ext>
              </a:extLst>
            </p:cNvPr>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29">
              <a:extLst>
                <a:ext uri="{FF2B5EF4-FFF2-40B4-BE49-F238E27FC236}">
                  <a16:creationId xmlns="" xmlns:a16="http://schemas.microsoft.com/office/drawing/2014/main" id="{8238AEB2-EBDA-454D-B18D-3B4E4CAB350F}"/>
                </a:ext>
              </a:extLst>
            </p:cNvPr>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30">
              <a:extLst>
                <a:ext uri="{FF2B5EF4-FFF2-40B4-BE49-F238E27FC236}">
                  <a16:creationId xmlns="" xmlns:a16="http://schemas.microsoft.com/office/drawing/2014/main" id="{6B9849FB-D924-094C-9F56-F456C248F4DB}"/>
                </a:ext>
              </a:extLst>
            </p:cNvPr>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31">
              <a:extLst>
                <a:ext uri="{FF2B5EF4-FFF2-40B4-BE49-F238E27FC236}">
                  <a16:creationId xmlns="" xmlns:a16="http://schemas.microsoft.com/office/drawing/2014/main" id="{E2DB95BB-A6E4-FC4A-81AA-6609E543E899}"/>
                </a:ext>
              </a:extLst>
            </p:cNvPr>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32">
              <a:extLst>
                <a:ext uri="{FF2B5EF4-FFF2-40B4-BE49-F238E27FC236}">
                  <a16:creationId xmlns="" xmlns:a16="http://schemas.microsoft.com/office/drawing/2014/main" id="{F1A69CDC-B000-A047-97DF-248DD5E56178}"/>
                </a:ext>
              </a:extLst>
            </p:cNvPr>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33">
              <a:extLst>
                <a:ext uri="{FF2B5EF4-FFF2-40B4-BE49-F238E27FC236}">
                  <a16:creationId xmlns="" xmlns:a16="http://schemas.microsoft.com/office/drawing/2014/main" id="{107991DB-5E5F-0B44-B4D1-49AA37A06415}"/>
                </a:ext>
              </a:extLst>
            </p:cNvPr>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151" name="Freeform 134">
              <a:extLst>
                <a:ext uri="{FF2B5EF4-FFF2-40B4-BE49-F238E27FC236}">
                  <a16:creationId xmlns="" xmlns:a16="http://schemas.microsoft.com/office/drawing/2014/main" id="{95C3F4AB-01ED-1540-B92D-70B18436BCFD}"/>
                </a:ext>
              </a:extLst>
            </p:cNvPr>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35">
              <a:extLst>
                <a:ext uri="{FF2B5EF4-FFF2-40B4-BE49-F238E27FC236}">
                  <a16:creationId xmlns="" xmlns:a16="http://schemas.microsoft.com/office/drawing/2014/main" id="{436BAF80-E6FF-CC48-AA33-61D9DCF35186}"/>
                </a:ext>
              </a:extLst>
            </p:cNvPr>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36">
              <a:extLst>
                <a:ext uri="{FF2B5EF4-FFF2-40B4-BE49-F238E27FC236}">
                  <a16:creationId xmlns="" xmlns:a16="http://schemas.microsoft.com/office/drawing/2014/main" id="{7A998B12-ADFD-8248-B2F4-E925114469F9}"/>
                </a:ext>
              </a:extLst>
            </p:cNvPr>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37">
              <a:extLst>
                <a:ext uri="{FF2B5EF4-FFF2-40B4-BE49-F238E27FC236}">
                  <a16:creationId xmlns="" xmlns:a16="http://schemas.microsoft.com/office/drawing/2014/main" id="{0F952B4F-B269-8A4F-B036-510BCB2B978D}"/>
                </a:ext>
              </a:extLst>
            </p:cNvPr>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38">
              <a:extLst>
                <a:ext uri="{FF2B5EF4-FFF2-40B4-BE49-F238E27FC236}">
                  <a16:creationId xmlns="" xmlns:a16="http://schemas.microsoft.com/office/drawing/2014/main" id="{2E6087B7-596B-0049-BE7C-5CD06EF6EA7D}"/>
                </a:ext>
              </a:extLst>
            </p:cNvPr>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39">
              <a:extLst>
                <a:ext uri="{FF2B5EF4-FFF2-40B4-BE49-F238E27FC236}">
                  <a16:creationId xmlns="" xmlns:a16="http://schemas.microsoft.com/office/drawing/2014/main" id="{3311813E-3586-4B4E-BB87-394168F49079}"/>
                </a:ext>
              </a:extLst>
            </p:cNvPr>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0">
              <a:extLst>
                <a:ext uri="{FF2B5EF4-FFF2-40B4-BE49-F238E27FC236}">
                  <a16:creationId xmlns="" xmlns:a16="http://schemas.microsoft.com/office/drawing/2014/main" id="{8398093E-8984-5949-B32D-7294C3077F71}"/>
                </a:ext>
              </a:extLst>
            </p:cNvPr>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41">
              <a:extLst>
                <a:ext uri="{FF2B5EF4-FFF2-40B4-BE49-F238E27FC236}">
                  <a16:creationId xmlns="" xmlns:a16="http://schemas.microsoft.com/office/drawing/2014/main" id="{5FEB775D-008D-4747-99D9-EC84485B47D1}"/>
                </a:ext>
              </a:extLst>
            </p:cNvPr>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42">
              <a:extLst>
                <a:ext uri="{FF2B5EF4-FFF2-40B4-BE49-F238E27FC236}">
                  <a16:creationId xmlns="" xmlns:a16="http://schemas.microsoft.com/office/drawing/2014/main" id="{79AA2556-909C-0546-972B-C008F8F440BF}"/>
                </a:ext>
              </a:extLst>
            </p:cNvPr>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43">
              <a:extLst>
                <a:ext uri="{FF2B5EF4-FFF2-40B4-BE49-F238E27FC236}">
                  <a16:creationId xmlns="" xmlns:a16="http://schemas.microsoft.com/office/drawing/2014/main" id="{766BF8B6-3FA4-0C48-B801-632228900599}"/>
                </a:ext>
              </a:extLst>
            </p:cNvPr>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44">
              <a:extLst>
                <a:ext uri="{FF2B5EF4-FFF2-40B4-BE49-F238E27FC236}">
                  <a16:creationId xmlns="" xmlns:a16="http://schemas.microsoft.com/office/drawing/2014/main" id="{D8710712-2F89-FB4D-BD0B-656734DDCF07}"/>
                </a:ext>
              </a:extLst>
            </p:cNvPr>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45">
              <a:extLst>
                <a:ext uri="{FF2B5EF4-FFF2-40B4-BE49-F238E27FC236}">
                  <a16:creationId xmlns="" xmlns:a16="http://schemas.microsoft.com/office/drawing/2014/main" id="{84E33FC1-5F30-9645-AF03-524612670EE7}"/>
                </a:ext>
              </a:extLst>
            </p:cNvPr>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46">
              <a:extLst>
                <a:ext uri="{FF2B5EF4-FFF2-40B4-BE49-F238E27FC236}">
                  <a16:creationId xmlns="" xmlns:a16="http://schemas.microsoft.com/office/drawing/2014/main" id="{7807E6AC-43AE-2F4E-9044-F35BFE466D57}"/>
                </a:ext>
              </a:extLst>
            </p:cNvPr>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47">
              <a:extLst>
                <a:ext uri="{FF2B5EF4-FFF2-40B4-BE49-F238E27FC236}">
                  <a16:creationId xmlns="" xmlns:a16="http://schemas.microsoft.com/office/drawing/2014/main" id="{66FEA598-017D-0546-96E3-9E74D6A1AD62}"/>
                </a:ext>
              </a:extLst>
            </p:cNvPr>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48">
              <a:extLst>
                <a:ext uri="{FF2B5EF4-FFF2-40B4-BE49-F238E27FC236}">
                  <a16:creationId xmlns="" xmlns:a16="http://schemas.microsoft.com/office/drawing/2014/main" id="{30568883-EB44-994F-A870-6D22E6D8DE4B}"/>
                </a:ext>
              </a:extLst>
            </p:cNvPr>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49">
              <a:extLst>
                <a:ext uri="{FF2B5EF4-FFF2-40B4-BE49-F238E27FC236}">
                  <a16:creationId xmlns="" xmlns:a16="http://schemas.microsoft.com/office/drawing/2014/main" id="{0700A8D0-9CE8-A547-B466-7D0910F1E57F}"/>
                </a:ext>
              </a:extLst>
            </p:cNvPr>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50">
              <a:extLst>
                <a:ext uri="{FF2B5EF4-FFF2-40B4-BE49-F238E27FC236}">
                  <a16:creationId xmlns="" xmlns:a16="http://schemas.microsoft.com/office/drawing/2014/main" id="{C025D985-5256-124B-9748-E65ACD98C162}"/>
                </a:ext>
              </a:extLst>
            </p:cNvPr>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51">
              <a:extLst>
                <a:ext uri="{FF2B5EF4-FFF2-40B4-BE49-F238E27FC236}">
                  <a16:creationId xmlns="" xmlns:a16="http://schemas.microsoft.com/office/drawing/2014/main" id="{A85ABC92-AC2D-304A-AC9D-8CFF58719411}"/>
                </a:ext>
              </a:extLst>
            </p:cNvPr>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52">
              <a:extLst>
                <a:ext uri="{FF2B5EF4-FFF2-40B4-BE49-F238E27FC236}">
                  <a16:creationId xmlns="" xmlns:a16="http://schemas.microsoft.com/office/drawing/2014/main" id="{3E0AC56F-639C-C24A-ADC3-AF83A6183697}"/>
                </a:ext>
              </a:extLst>
            </p:cNvPr>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53">
              <a:extLst>
                <a:ext uri="{FF2B5EF4-FFF2-40B4-BE49-F238E27FC236}">
                  <a16:creationId xmlns="" xmlns:a16="http://schemas.microsoft.com/office/drawing/2014/main" id="{7D9C87BB-DAF1-AE44-BF37-66EF1D15B328}"/>
                </a:ext>
              </a:extLst>
            </p:cNvPr>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54">
              <a:extLst>
                <a:ext uri="{FF2B5EF4-FFF2-40B4-BE49-F238E27FC236}">
                  <a16:creationId xmlns="" xmlns:a16="http://schemas.microsoft.com/office/drawing/2014/main" id="{C1690276-D2C7-CE40-95C8-71CBFDA879C1}"/>
                </a:ext>
              </a:extLst>
            </p:cNvPr>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55">
              <a:extLst>
                <a:ext uri="{FF2B5EF4-FFF2-40B4-BE49-F238E27FC236}">
                  <a16:creationId xmlns="" xmlns:a16="http://schemas.microsoft.com/office/drawing/2014/main" id="{BC3A7DE8-36D2-AB46-8533-55D129C71B73}"/>
                </a:ext>
              </a:extLst>
            </p:cNvPr>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56">
              <a:extLst>
                <a:ext uri="{FF2B5EF4-FFF2-40B4-BE49-F238E27FC236}">
                  <a16:creationId xmlns="" xmlns:a16="http://schemas.microsoft.com/office/drawing/2014/main" id="{BBE6F630-D9C0-A949-8176-8E3AE6823FD1}"/>
                </a:ext>
              </a:extLst>
            </p:cNvPr>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57">
              <a:extLst>
                <a:ext uri="{FF2B5EF4-FFF2-40B4-BE49-F238E27FC236}">
                  <a16:creationId xmlns="" xmlns:a16="http://schemas.microsoft.com/office/drawing/2014/main" id="{C6DB8E64-64CA-9C45-96DC-A0AA162DD61D}"/>
                </a:ext>
              </a:extLst>
            </p:cNvPr>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58">
              <a:extLst>
                <a:ext uri="{FF2B5EF4-FFF2-40B4-BE49-F238E27FC236}">
                  <a16:creationId xmlns="" xmlns:a16="http://schemas.microsoft.com/office/drawing/2014/main" id="{DB8490DE-C469-C049-88D6-DF11994AA420}"/>
                </a:ext>
              </a:extLst>
            </p:cNvPr>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59">
              <a:extLst>
                <a:ext uri="{FF2B5EF4-FFF2-40B4-BE49-F238E27FC236}">
                  <a16:creationId xmlns="" xmlns:a16="http://schemas.microsoft.com/office/drawing/2014/main" id="{DAC1E8D6-610F-484E-B066-685BC6002743}"/>
                </a:ext>
              </a:extLst>
            </p:cNvPr>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60">
              <a:extLst>
                <a:ext uri="{FF2B5EF4-FFF2-40B4-BE49-F238E27FC236}">
                  <a16:creationId xmlns="" xmlns:a16="http://schemas.microsoft.com/office/drawing/2014/main" id="{C1E6708C-BA2E-3E4D-9BC6-6E3B16CF088C}"/>
                </a:ext>
              </a:extLst>
            </p:cNvPr>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61">
              <a:extLst>
                <a:ext uri="{FF2B5EF4-FFF2-40B4-BE49-F238E27FC236}">
                  <a16:creationId xmlns="" xmlns:a16="http://schemas.microsoft.com/office/drawing/2014/main" id="{371340A8-A3CB-304D-869A-4CF7751826F8}"/>
                </a:ext>
              </a:extLst>
            </p:cNvPr>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62">
              <a:extLst>
                <a:ext uri="{FF2B5EF4-FFF2-40B4-BE49-F238E27FC236}">
                  <a16:creationId xmlns="" xmlns:a16="http://schemas.microsoft.com/office/drawing/2014/main" id="{3813FBB9-1A03-8342-B399-C94F2E64B4BE}"/>
                </a:ext>
              </a:extLst>
            </p:cNvPr>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63">
              <a:extLst>
                <a:ext uri="{FF2B5EF4-FFF2-40B4-BE49-F238E27FC236}">
                  <a16:creationId xmlns="" xmlns:a16="http://schemas.microsoft.com/office/drawing/2014/main" id="{73F4DBFD-1086-0D46-A21E-354199550116}"/>
                </a:ext>
              </a:extLst>
            </p:cNvPr>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64">
              <a:extLst>
                <a:ext uri="{FF2B5EF4-FFF2-40B4-BE49-F238E27FC236}">
                  <a16:creationId xmlns="" xmlns:a16="http://schemas.microsoft.com/office/drawing/2014/main" id="{5E16EDE4-EB5C-EB49-AB8A-1B6A7B88AFB2}"/>
                </a:ext>
              </a:extLst>
            </p:cNvPr>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65">
              <a:extLst>
                <a:ext uri="{FF2B5EF4-FFF2-40B4-BE49-F238E27FC236}">
                  <a16:creationId xmlns="" xmlns:a16="http://schemas.microsoft.com/office/drawing/2014/main" id="{F43FB384-61E5-2946-9E2B-90B2CFF7713C}"/>
                </a:ext>
              </a:extLst>
            </p:cNvPr>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66">
              <a:extLst>
                <a:ext uri="{FF2B5EF4-FFF2-40B4-BE49-F238E27FC236}">
                  <a16:creationId xmlns="" xmlns:a16="http://schemas.microsoft.com/office/drawing/2014/main" id="{963AA2B2-E5D3-9647-9FD7-36041DB5B03D}"/>
                </a:ext>
              </a:extLst>
            </p:cNvPr>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67">
              <a:extLst>
                <a:ext uri="{FF2B5EF4-FFF2-40B4-BE49-F238E27FC236}">
                  <a16:creationId xmlns="" xmlns:a16="http://schemas.microsoft.com/office/drawing/2014/main" id="{6E5AC805-667B-0846-89C7-59655A91652F}"/>
                </a:ext>
              </a:extLst>
            </p:cNvPr>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68">
              <a:extLst>
                <a:ext uri="{FF2B5EF4-FFF2-40B4-BE49-F238E27FC236}">
                  <a16:creationId xmlns="" xmlns:a16="http://schemas.microsoft.com/office/drawing/2014/main" id="{D8E39A22-03A5-6245-8988-94121CAE967E}"/>
                </a:ext>
              </a:extLst>
            </p:cNvPr>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69">
              <a:extLst>
                <a:ext uri="{FF2B5EF4-FFF2-40B4-BE49-F238E27FC236}">
                  <a16:creationId xmlns="" xmlns:a16="http://schemas.microsoft.com/office/drawing/2014/main" id="{E5375C67-8349-0F4B-8F8A-2B73557DA6DE}"/>
                </a:ext>
              </a:extLst>
            </p:cNvPr>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70">
              <a:extLst>
                <a:ext uri="{FF2B5EF4-FFF2-40B4-BE49-F238E27FC236}">
                  <a16:creationId xmlns="" xmlns:a16="http://schemas.microsoft.com/office/drawing/2014/main" id="{D2012848-7FD5-CF43-A3DC-50B61DA7C7E2}"/>
                </a:ext>
              </a:extLst>
            </p:cNvPr>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71">
              <a:extLst>
                <a:ext uri="{FF2B5EF4-FFF2-40B4-BE49-F238E27FC236}">
                  <a16:creationId xmlns="" xmlns:a16="http://schemas.microsoft.com/office/drawing/2014/main" id="{9501126D-47A6-1640-BE5D-7A504B8B7560}"/>
                </a:ext>
              </a:extLst>
            </p:cNvPr>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72">
              <a:extLst>
                <a:ext uri="{FF2B5EF4-FFF2-40B4-BE49-F238E27FC236}">
                  <a16:creationId xmlns="" xmlns:a16="http://schemas.microsoft.com/office/drawing/2014/main" id="{82496DFE-3C40-6841-B7FC-EE92A11EE5AC}"/>
                </a:ext>
              </a:extLst>
            </p:cNvPr>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73">
              <a:extLst>
                <a:ext uri="{FF2B5EF4-FFF2-40B4-BE49-F238E27FC236}">
                  <a16:creationId xmlns="" xmlns:a16="http://schemas.microsoft.com/office/drawing/2014/main" id="{18A855F7-0944-E848-BDDD-DC4F0A61529C}"/>
                </a:ext>
              </a:extLst>
            </p:cNvPr>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74">
              <a:extLst>
                <a:ext uri="{FF2B5EF4-FFF2-40B4-BE49-F238E27FC236}">
                  <a16:creationId xmlns="" xmlns:a16="http://schemas.microsoft.com/office/drawing/2014/main" id="{FC8FAD32-2B5B-2B4B-9052-AE1D9501808B}"/>
                </a:ext>
              </a:extLst>
            </p:cNvPr>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75">
              <a:extLst>
                <a:ext uri="{FF2B5EF4-FFF2-40B4-BE49-F238E27FC236}">
                  <a16:creationId xmlns="" xmlns:a16="http://schemas.microsoft.com/office/drawing/2014/main" id="{AD1CD9C0-ABFB-9245-82A6-BBC3A6526751}"/>
                </a:ext>
              </a:extLst>
            </p:cNvPr>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76">
              <a:extLst>
                <a:ext uri="{FF2B5EF4-FFF2-40B4-BE49-F238E27FC236}">
                  <a16:creationId xmlns="" xmlns:a16="http://schemas.microsoft.com/office/drawing/2014/main" id="{451F6475-8D6A-124D-9EF6-5913CAADA5FA}"/>
                </a:ext>
              </a:extLst>
            </p:cNvPr>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77">
              <a:extLst>
                <a:ext uri="{FF2B5EF4-FFF2-40B4-BE49-F238E27FC236}">
                  <a16:creationId xmlns="" xmlns:a16="http://schemas.microsoft.com/office/drawing/2014/main" id="{507A3E5D-6676-314B-8781-F662B339776D}"/>
                </a:ext>
              </a:extLst>
            </p:cNvPr>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78">
              <a:extLst>
                <a:ext uri="{FF2B5EF4-FFF2-40B4-BE49-F238E27FC236}">
                  <a16:creationId xmlns="" xmlns:a16="http://schemas.microsoft.com/office/drawing/2014/main" id="{B14BB4A2-11A0-0A4B-ADD4-28A0AD2725BE}"/>
                </a:ext>
              </a:extLst>
            </p:cNvPr>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79">
              <a:extLst>
                <a:ext uri="{FF2B5EF4-FFF2-40B4-BE49-F238E27FC236}">
                  <a16:creationId xmlns="" xmlns:a16="http://schemas.microsoft.com/office/drawing/2014/main" id="{0055AEC2-EAF3-D144-A07A-91ACD672DC48}"/>
                </a:ext>
              </a:extLst>
            </p:cNvPr>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80">
              <a:extLst>
                <a:ext uri="{FF2B5EF4-FFF2-40B4-BE49-F238E27FC236}">
                  <a16:creationId xmlns="" xmlns:a16="http://schemas.microsoft.com/office/drawing/2014/main" id="{DCAC6BF5-5AB0-074F-A0CF-CBCE3323FEBB}"/>
                </a:ext>
              </a:extLst>
            </p:cNvPr>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81">
              <a:extLst>
                <a:ext uri="{FF2B5EF4-FFF2-40B4-BE49-F238E27FC236}">
                  <a16:creationId xmlns="" xmlns:a16="http://schemas.microsoft.com/office/drawing/2014/main" id="{89616925-8652-5843-96CA-D4A5C99AB603}"/>
                </a:ext>
              </a:extLst>
            </p:cNvPr>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82">
              <a:extLst>
                <a:ext uri="{FF2B5EF4-FFF2-40B4-BE49-F238E27FC236}">
                  <a16:creationId xmlns="" xmlns:a16="http://schemas.microsoft.com/office/drawing/2014/main" id="{E95AFD17-B021-CB44-AC12-76B0F24715CF}"/>
                </a:ext>
              </a:extLst>
            </p:cNvPr>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83">
              <a:extLst>
                <a:ext uri="{FF2B5EF4-FFF2-40B4-BE49-F238E27FC236}">
                  <a16:creationId xmlns="" xmlns:a16="http://schemas.microsoft.com/office/drawing/2014/main" id="{563908B5-D3B6-D14A-9512-6BABF55EAF98}"/>
                </a:ext>
              </a:extLst>
            </p:cNvPr>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84">
              <a:extLst>
                <a:ext uri="{FF2B5EF4-FFF2-40B4-BE49-F238E27FC236}">
                  <a16:creationId xmlns="" xmlns:a16="http://schemas.microsoft.com/office/drawing/2014/main" id="{52979D67-60FA-A14E-A2E4-52C52BF28C0C}"/>
                </a:ext>
              </a:extLst>
            </p:cNvPr>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85">
              <a:extLst>
                <a:ext uri="{FF2B5EF4-FFF2-40B4-BE49-F238E27FC236}">
                  <a16:creationId xmlns="" xmlns:a16="http://schemas.microsoft.com/office/drawing/2014/main" id="{D5672A3E-FD17-1C4B-903E-8FA8C20C0FE1}"/>
                </a:ext>
              </a:extLst>
            </p:cNvPr>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86">
              <a:extLst>
                <a:ext uri="{FF2B5EF4-FFF2-40B4-BE49-F238E27FC236}">
                  <a16:creationId xmlns="" xmlns:a16="http://schemas.microsoft.com/office/drawing/2014/main" id="{4530D508-B6A2-0A48-976E-F27406DBDDF7}"/>
                </a:ext>
              </a:extLst>
            </p:cNvPr>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87">
              <a:extLst>
                <a:ext uri="{FF2B5EF4-FFF2-40B4-BE49-F238E27FC236}">
                  <a16:creationId xmlns="" xmlns:a16="http://schemas.microsoft.com/office/drawing/2014/main" id="{DF29EFAF-C3B2-9246-8B8F-58488E1655DD}"/>
                </a:ext>
              </a:extLst>
            </p:cNvPr>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88">
              <a:extLst>
                <a:ext uri="{FF2B5EF4-FFF2-40B4-BE49-F238E27FC236}">
                  <a16:creationId xmlns="" xmlns:a16="http://schemas.microsoft.com/office/drawing/2014/main" id="{8E11B812-E1B3-E54E-BBCA-271FDC2919B9}"/>
                </a:ext>
              </a:extLst>
            </p:cNvPr>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89">
              <a:extLst>
                <a:ext uri="{FF2B5EF4-FFF2-40B4-BE49-F238E27FC236}">
                  <a16:creationId xmlns="" xmlns:a16="http://schemas.microsoft.com/office/drawing/2014/main" id="{094B282B-7F9C-FD47-9E66-45A903FE9F36}"/>
                </a:ext>
              </a:extLst>
            </p:cNvPr>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90">
              <a:extLst>
                <a:ext uri="{FF2B5EF4-FFF2-40B4-BE49-F238E27FC236}">
                  <a16:creationId xmlns="" xmlns:a16="http://schemas.microsoft.com/office/drawing/2014/main" id="{15636B03-2609-C944-8259-F5161FB79958}"/>
                </a:ext>
              </a:extLst>
            </p:cNvPr>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91">
              <a:extLst>
                <a:ext uri="{FF2B5EF4-FFF2-40B4-BE49-F238E27FC236}">
                  <a16:creationId xmlns="" xmlns:a16="http://schemas.microsoft.com/office/drawing/2014/main" id="{561101A9-3174-AB42-A3F8-EECB2DD3D523}"/>
                </a:ext>
              </a:extLst>
            </p:cNvPr>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92">
              <a:extLst>
                <a:ext uri="{FF2B5EF4-FFF2-40B4-BE49-F238E27FC236}">
                  <a16:creationId xmlns="" xmlns:a16="http://schemas.microsoft.com/office/drawing/2014/main" id="{C846C4DF-EFC8-7349-9024-1FFBB21D020E}"/>
                </a:ext>
              </a:extLst>
            </p:cNvPr>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93">
              <a:extLst>
                <a:ext uri="{FF2B5EF4-FFF2-40B4-BE49-F238E27FC236}">
                  <a16:creationId xmlns="" xmlns:a16="http://schemas.microsoft.com/office/drawing/2014/main" id="{A436D41C-146A-2E4E-A646-C9152632D39E}"/>
                </a:ext>
              </a:extLst>
            </p:cNvPr>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94">
              <a:extLst>
                <a:ext uri="{FF2B5EF4-FFF2-40B4-BE49-F238E27FC236}">
                  <a16:creationId xmlns="" xmlns:a16="http://schemas.microsoft.com/office/drawing/2014/main" id="{935F45AD-0A19-864B-BB89-684B1D8FCE7A}"/>
                </a:ext>
              </a:extLst>
            </p:cNvPr>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95">
              <a:extLst>
                <a:ext uri="{FF2B5EF4-FFF2-40B4-BE49-F238E27FC236}">
                  <a16:creationId xmlns="" xmlns:a16="http://schemas.microsoft.com/office/drawing/2014/main" id="{5F9D7C95-262E-E84A-B2DB-2762015A1286}"/>
                </a:ext>
              </a:extLst>
            </p:cNvPr>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96">
              <a:extLst>
                <a:ext uri="{FF2B5EF4-FFF2-40B4-BE49-F238E27FC236}">
                  <a16:creationId xmlns="" xmlns:a16="http://schemas.microsoft.com/office/drawing/2014/main" id="{70C618F2-30CA-F948-8AC4-D2D666D8D8CC}"/>
                </a:ext>
              </a:extLst>
            </p:cNvPr>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97">
              <a:extLst>
                <a:ext uri="{FF2B5EF4-FFF2-40B4-BE49-F238E27FC236}">
                  <a16:creationId xmlns="" xmlns:a16="http://schemas.microsoft.com/office/drawing/2014/main" id="{761CB172-3B57-844A-9BCA-1FA45BC9F9FE}"/>
                </a:ext>
              </a:extLst>
            </p:cNvPr>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98">
              <a:extLst>
                <a:ext uri="{FF2B5EF4-FFF2-40B4-BE49-F238E27FC236}">
                  <a16:creationId xmlns="" xmlns:a16="http://schemas.microsoft.com/office/drawing/2014/main" id="{8B7E39E2-0C12-8345-A8BD-EDC8EAC03628}"/>
                </a:ext>
              </a:extLst>
            </p:cNvPr>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99">
              <a:extLst>
                <a:ext uri="{FF2B5EF4-FFF2-40B4-BE49-F238E27FC236}">
                  <a16:creationId xmlns="" xmlns:a16="http://schemas.microsoft.com/office/drawing/2014/main" id="{1D8BB9E3-3FA3-B54B-86B2-0925617C57EB}"/>
                </a:ext>
              </a:extLst>
            </p:cNvPr>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00">
              <a:extLst>
                <a:ext uri="{FF2B5EF4-FFF2-40B4-BE49-F238E27FC236}">
                  <a16:creationId xmlns="" xmlns:a16="http://schemas.microsoft.com/office/drawing/2014/main" id="{CFAAA124-C932-8C4D-A0EF-C29B3FE8FA2B}"/>
                </a:ext>
              </a:extLst>
            </p:cNvPr>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01">
              <a:extLst>
                <a:ext uri="{FF2B5EF4-FFF2-40B4-BE49-F238E27FC236}">
                  <a16:creationId xmlns="" xmlns:a16="http://schemas.microsoft.com/office/drawing/2014/main" id="{63A22D50-E90D-C940-98BB-C6AE3E1FA83A}"/>
                </a:ext>
              </a:extLst>
            </p:cNvPr>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02">
              <a:extLst>
                <a:ext uri="{FF2B5EF4-FFF2-40B4-BE49-F238E27FC236}">
                  <a16:creationId xmlns="" xmlns:a16="http://schemas.microsoft.com/office/drawing/2014/main" id="{59320CB9-5DC3-B34D-B813-C956A20F688E}"/>
                </a:ext>
              </a:extLst>
            </p:cNvPr>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03">
              <a:extLst>
                <a:ext uri="{FF2B5EF4-FFF2-40B4-BE49-F238E27FC236}">
                  <a16:creationId xmlns="" xmlns:a16="http://schemas.microsoft.com/office/drawing/2014/main" id="{C929E6D1-C33B-034A-A6BE-CBE12CBBFF6C}"/>
                </a:ext>
              </a:extLst>
            </p:cNvPr>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04">
              <a:extLst>
                <a:ext uri="{FF2B5EF4-FFF2-40B4-BE49-F238E27FC236}">
                  <a16:creationId xmlns="" xmlns:a16="http://schemas.microsoft.com/office/drawing/2014/main" id="{9C4B33CC-6393-C14F-9A58-D4FDA34B1CF1}"/>
                </a:ext>
              </a:extLst>
            </p:cNvPr>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05">
              <a:extLst>
                <a:ext uri="{FF2B5EF4-FFF2-40B4-BE49-F238E27FC236}">
                  <a16:creationId xmlns="" xmlns:a16="http://schemas.microsoft.com/office/drawing/2014/main" id="{DE87FB3E-8A5D-914E-9757-FCD963127C8C}"/>
                </a:ext>
              </a:extLst>
            </p:cNvPr>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06">
              <a:extLst>
                <a:ext uri="{FF2B5EF4-FFF2-40B4-BE49-F238E27FC236}">
                  <a16:creationId xmlns="" xmlns:a16="http://schemas.microsoft.com/office/drawing/2014/main" id="{253F253A-EBFB-1141-A1E2-D53D1C73AAA0}"/>
                </a:ext>
              </a:extLst>
            </p:cNvPr>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grpSp>
      <p:sp>
        <p:nvSpPr>
          <p:cNvPr id="8" name="Rectangle 7">
            <a:extLst>
              <a:ext uri="{FF2B5EF4-FFF2-40B4-BE49-F238E27FC236}">
                <a16:creationId xmlns="" xmlns:a16="http://schemas.microsoft.com/office/drawing/2014/main" id="{FAF94E59-5E33-144C-B39B-5C895EB2FD4C}"/>
              </a:ext>
            </a:extLst>
          </p:cNvPr>
          <p:cNvSpPr/>
          <p:nvPr/>
        </p:nvSpPr>
        <p:spPr>
          <a:xfrm>
            <a:off x="1100829" y="227044"/>
            <a:ext cx="10051149" cy="584775"/>
          </a:xfrm>
          <a:prstGeom prst="rect">
            <a:avLst/>
          </a:prstGeom>
        </p:spPr>
        <p:txBody>
          <a:bodyPr wrap="none">
            <a:spAutoFit/>
          </a:bodyPr>
          <a:lstStyle/>
          <a:p>
            <a:pPr lvl="0" rtl="1"/>
            <a:r>
              <a:rPr lang="ar-MA" sz="3200" b="1" dirty="0">
                <a:solidFill>
                  <a:schemeClr val="accent6"/>
                </a:solidFill>
              </a:rPr>
              <a:t>مواكبة المقاولات الجهوية في مجال التصدير وتشجيع الاستثمارات الأجنبية </a:t>
            </a:r>
            <a:endParaRPr lang="fr-MA" sz="3200" dirty="0">
              <a:solidFill>
                <a:schemeClr val="accent6"/>
              </a:solidFill>
            </a:endParaRPr>
          </a:p>
        </p:txBody>
      </p:sp>
      <p:pic>
        <p:nvPicPr>
          <p:cNvPr id="225" name="Picture 1" descr="C:\Users\CCISLAP\Desktop\LES LOGOS DES INSTITUTIONS PNG\WhatsApp_Image_2022-03-21_at_16.04.35-removebg-preview.png"/>
          <p:cNvPicPr>
            <a:picLocks noChangeAspect="1" noChangeArrowheads="1"/>
          </p:cNvPicPr>
          <p:nvPr/>
        </p:nvPicPr>
        <p:blipFill>
          <a:blip r:embed="rId2"/>
          <a:srcRect/>
          <a:stretch>
            <a:fillRect/>
          </a:stretch>
        </p:blipFill>
        <p:spPr bwMode="auto">
          <a:xfrm>
            <a:off x="-360485" y="5349389"/>
            <a:ext cx="3194709" cy="1508611"/>
          </a:xfrm>
          <a:prstGeom prst="rect">
            <a:avLst/>
          </a:prstGeom>
          <a:noFill/>
        </p:spPr>
      </p:pic>
    </p:spTree>
    <p:extLst>
      <p:ext uri="{BB962C8B-B14F-4D97-AF65-F5344CB8AC3E}">
        <p14:creationId xmlns="" xmlns:p14="http://schemas.microsoft.com/office/powerpoint/2010/main" val="172900685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28"/>
          <p:cNvGrpSpPr>
            <a:grpSpLocks noChangeAspect="1"/>
          </p:cNvGrpSpPr>
          <p:nvPr/>
        </p:nvGrpSpPr>
        <p:grpSpPr bwMode="auto">
          <a:xfrm>
            <a:off x="-134264" y="791392"/>
            <a:ext cx="10727026" cy="5340704"/>
            <a:chOff x="-2508" y="-1001"/>
            <a:chExt cx="12698" cy="6322"/>
          </a:xfrm>
          <a:solidFill>
            <a:schemeClr val="bg1">
              <a:lumMod val="65000"/>
              <a:alpha val="16000"/>
            </a:schemeClr>
          </a:solidFill>
        </p:grpSpPr>
        <p:sp>
          <p:nvSpPr>
            <p:cNvPr id="49"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51"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52"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grpSp>
      <p:grpSp>
        <p:nvGrpSpPr>
          <p:cNvPr id="20" name="Group 9"/>
          <p:cNvGrpSpPr>
            <a:grpSpLocks noChangeAspect="1"/>
          </p:cNvGrpSpPr>
          <p:nvPr/>
        </p:nvGrpSpPr>
        <p:grpSpPr bwMode="auto">
          <a:xfrm>
            <a:off x="3094067" y="2529764"/>
            <a:ext cx="1074061" cy="710971"/>
            <a:chOff x="1348" y="362"/>
            <a:chExt cx="565" cy="374"/>
          </a:xfrm>
          <a:solidFill>
            <a:schemeClr val="bg1"/>
          </a:solidFill>
        </p:grpSpPr>
        <p:sp>
          <p:nvSpPr>
            <p:cNvPr id="23" name="Freeform 11"/>
            <p:cNvSpPr>
              <a:spLocks noEditPoints="1"/>
            </p:cNvSpPr>
            <p:nvPr/>
          </p:nvSpPr>
          <p:spPr bwMode="auto">
            <a:xfrm>
              <a:off x="1446" y="362"/>
              <a:ext cx="467" cy="274"/>
            </a:xfrm>
            <a:custGeom>
              <a:avLst/>
              <a:gdLst>
                <a:gd name="T0" fmla="*/ 1139 w 2800"/>
                <a:gd name="T1" fmla="*/ 116 h 1641"/>
                <a:gd name="T2" fmla="*/ 122 w 2800"/>
                <a:gd name="T3" fmla="*/ 366 h 1641"/>
                <a:gd name="T4" fmla="*/ 116 w 2800"/>
                <a:gd name="T5" fmla="*/ 393 h 1641"/>
                <a:gd name="T6" fmla="*/ 161 w 2800"/>
                <a:gd name="T7" fmla="*/ 474 h 1641"/>
                <a:gd name="T8" fmla="*/ 242 w 2800"/>
                <a:gd name="T9" fmla="*/ 605 h 1641"/>
                <a:gd name="T10" fmla="*/ 345 w 2800"/>
                <a:gd name="T11" fmla="*/ 751 h 1641"/>
                <a:gd name="T12" fmla="*/ 472 w 2800"/>
                <a:gd name="T13" fmla="*/ 905 h 1641"/>
                <a:gd name="T14" fmla="*/ 620 w 2800"/>
                <a:gd name="T15" fmla="*/ 1060 h 1641"/>
                <a:gd name="T16" fmla="*/ 793 w 2800"/>
                <a:gd name="T17" fmla="*/ 1205 h 1641"/>
                <a:gd name="T18" fmla="*/ 989 w 2800"/>
                <a:gd name="T19" fmla="*/ 1335 h 1641"/>
                <a:gd name="T20" fmla="*/ 1210 w 2800"/>
                <a:gd name="T21" fmla="*/ 1439 h 1641"/>
                <a:gd name="T22" fmla="*/ 1453 w 2800"/>
                <a:gd name="T23" fmla="*/ 1510 h 1641"/>
                <a:gd name="T24" fmla="*/ 2485 w 2800"/>
                <a:gd name="T25" fmla="*/ 1068 h 1641"/>
                <a:gd name="T26" fmla="*/ 2341 w 2800"/>
                <a:gd name="T27" fmla="*/ 1034 h 1641"/>
                <a:gd name="T28" fmla="*/ 2177 w 2800"/>
                <a:gd name="T29" fmla="*/ 983 h 1641"/>
                <a:gd name="T30" fmla="*/ 2002 w 2800"/>
                <a:gd name="T31" fmla="*/ 909 h 1641"/>
                <a:gd name="T32" fmla="*/ 1822 w 2800"/>
                <a:gd name="T33" fmla="*/ 810 h 1641"/>
                <a:gd name="T34" fmla="*/ 1644 w 2800"/>
                <a:gd name="T35" fmla="*/ 681 h 1641"/>
                <a:gd name="T36" fmla="*/ 1476 w 2800"/>
                <a:gd name="T37" fmla="*/ 518 h 1641"/>
                <a:gd name="T38" fmla="*/ 1323 w 2800"/>
                <a:gd name="T39" fmla="*/ 319 h 1641"/>
                <a:gd name="T40" fmla="*/ 1224 w 2800"/>
                <a:gd name="T41" fmla="*/ 147 h 1641"/>
                <a:gd name="T42" fmla="*/ 1174 w 2800"/>
                <a:gd name="T43" fmla="*/ 116 h 1641"/>
                <a:gd name="T44" fmla="*/ 1171 w 2800"/>
                <a:gd name="T45" fmla="*/ 1 h 1641"/>
                <a:gd name="T46" fmla="*/ 1255 w 2800"/>
                <a:gd name="T47" fmla="*/ 27 h 1641"/>
                <a:gd name="T48" fmla="*/ 1322 w 2800"/>
                <a:gd name="T49" fmla="*/ 87 h 1641"/>
                <a:gd name="T50" fmla="*/ 1424 w 2800"/>
                <a:gd name="T51" fmla="*/ 262 h 1641"/>
                <a:gd name="T52" fmla="*/ 1573 w 2800"/>
                <a:gd name="T53" fmla="*/ 454 h 1641"/>
                <a:gd name="T54" fmla="*/ 1738 w 2800"/>
                <a:gd name="T55" fmla="*/ 608 h 1641"/>
                <a:gd name="T56" fmla="*/ 1910 w 2800"/>
                <a:gd name="T57" fmla="*/ 729 h 1641"/>
                <a:gd name="T58" fmla="*/ 2084 w 2800"/>
                <a:gd name="T59" fmla="*/ 821 h 1641"/>
                <a:gd name="T60" fmla="*/ 2252 w 2800"/>
                <a:gd name="T61" fmla="*/ 888 h 1641"/>
                <a:gd name="T62" fmla="*/ 2407 w 2800"/>
                <a:gd name="T63" fmla="*/ 934 h 1641"/>
                <a:gd name="T64" fmla="*/ 2541 w 2800"/>
                <a:gd name="T65" fmla="*/ 961 h 1641"/>
                <a:gd name="T66" fmla="*/ 2646 w 2800"/>
                <a:gd name="T67" fmla="*/ 977 h 1641"/>
                <a:gd name="T68" fmla="*/ 2716 w 2800"/>
                <a:gd name="T69" fmla="*/ 983 h 1641"/>
                <a:gd name="T70" fmla="*/ 2743 w 2800"/>
                <a:gd name="T71" fmla="*/ 985 h 1641"/>
                <a:gd name="T72" fmla="*/ 2784 w 2800"/>
                <a:gd name="T73" fmla="*/ 1003 h 1641"/>
                <a:gd name="T74" fmla="*/ 2800 w 2800"/>
                <a:gd name="T75" fmla="*/ 1047 h 1641"/>
                <a:gd name="T76" fmla="*/ 2780 w 2800"/>
                <a:gd name="T77" fmla="*/ 1086 h 1641"/>
                <a:gd name="T78" fmla="*/ 1561 w 2800"/>
                <a:gd name="T79" fmla="*/ 1640 h 1641"/>
                <a:gd name="T80" fmla="*/ 1542 w 2800"/>
                <a:gd name="T81" fmla="*/ 1641 h 1641"/>
                <a:gd name="T82" fmla="*/ 1279 w 2800"/>
                <a:gd name="T83" fmla="*/ 1585 h 1641"/>
                <a:gd name="T84" fmla="*/ 1041 w 2800"/>
                <a:gd name="T85" fmla="*/ 1492 h 1641"/>
                <a:gd name="T86" fmla="*/ 827 w 2800"/>
                <a:gd name="T87" fmla="*/ 1371 h 1641"/>
                <a:gd name="T88" fmla="*/ 638 w 2800"/>
                <a:gd name="T89" fmla="*/ 1229 h 1641"/>
                <a:gd name="T90" fmla="*/ 471 w 2800"/>
                <a:gd name="T91" fmla="*/ 1074 h 1641"/>
                <a:gd name="T92" fmla="*/ 328 w 2800"/>
                <a:gd name="T93" fmla="*/ 915 h 1641"/>
                <a:gd name="T94" fmla="*/ 209 w 2800"/>
                <a:gd name="T95" fmla="*/ 760 h 1641"/>
                <a:gd name="T96" fmla="*/ 112 w 2800"/>
                <a:gd name="T97" fmla="*/ 616 h 1641"/>
                <a:gd name="T98" fmla="*/ 38 w 2800"/>
                <a:gd name="T99" fmla="*/ 492 h 1641"/>
                <a:gd name="T100" fmla="*/ 1 w 2800"/>
                <a:gd name="T101" fmla="*/ 404 h 1641"/>
                <a:gd name="T102" fmla="*/ 11 w 2800"/>
                <a:gd name="T103" fmla="*/ 327 h 1641"/>
                <a:gd name="T104" fmla="*/ 64 w 2800"/>
                <a:gd name="T105" fmla="*/ 265 h 1641"/>
                <a:gd name="T106" fmla="*/ 1112 w 2800"/>
                <a:gd name="T107" fmla="*/ 5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00" h="1641">
                  <a:moveTo>
                    <a:pt x="1155" y="114"/>
                  </a:moveTo>
                  <a:lnTo>
                    <a:pt x="1147" y="114"/>
                  </a:lnTo>
                  <a:lnTo>
                    <a:pt x="1139" y="116"/>
                  </a:lnTo>
                  <a:lnTo>
                    <a:pt x="144" y="355"/>
                  </a:lnTo>
                  <a:lnTo>
                    <a:pt x="132" y="359"/>
                  </a:lnTo>
                  <a:lnTo>
                    <a:pt x="122" y="366"/>
                  </a:lnTo>
                  <a:lnTo>
                    <a:pt x="117" y="373"/>
                  </a:lnTo>
                  <a:lnTo>
                    <a:pt x="115" y="383"/>
                  </a:lnTo>
                  <a:lnTo>
                    <a:pt x="116" y="393"/>
                  </a:lnTo>
                  <a:lnTo>
                    <a:pt x="120" y="401"/>
                  </a:lnTo>
                  <a:lnTo>
                    <a:pt x="140" y="436"/>
                  </a:lnTo>
                  <a:lnTo>
                    <a:pt x="161" y="474"/>
                  </a:lnTo>
                  <a:lnTo>
                    <a:pt x="185" y="515"/>
                  </a:lnTo>
                  <a:lnTo>
                    <a:pt x="212" y="559"/>
                  </a:lnTo>
                  <a:lnTo>
                    <a:pt x="242" y="605"/>
                  </a:lnTo>
                  <a:lnTo>
                    <a:pt x="274" y="652"/>
                  </a:lnTo>
                  <a:lnTo>
                    <a:pt x="308" y="701"/>
                  </a:lnTo>
                  <a:lnTo>
                    <a:pt x="345" y="751"/>
                  </a:lnTo>
                  <a:lnTo>
                    <a:pt x="384" y="801"/>
                  </a:lnTo>
                  <a:lnTo>
                    <a:pt x="426" y="854"/>
                  </a:lnTo>
                  <a:lnTo>
                    <a:pt x="472" y="905"/>
                  </a:lnTo>
                  <a:lnTo>
                    <a:pt x="518" y="957"/>
                  </a:lnTo>
                  <a:lnTo>
                    <a:pt x="569" y="1009"/>
                  </a:lnTo>
                  <a:lnTo>
                    <a:pt x="620" y="1060"/>
                  </a:lnTo>
                  <a:lnTo>
                    <a:pt x="676" y="1110"/>
                  </a:lnTo>
                  <a:lnTo>
                    <a:pt x="733" y="1158"/>
                  </a:lnTo>
                  <a:lnTo>
                    <a:pt x="793" y="1205"/>
                  </a:lnTo>
                  <a:lnTo>
                    <a:pt x="856" y="1251"/>
                  </a:lnTo>
                  <a:lnTo>
                    <a:pt x="921" y="1294"/>
                  </a:lnTo>
                  <a:lnTo>
                    <a:pt x="989" y="1335"/>
                  </a:lnTo>
                  <a:lnTo>
                    <a:pt x="1060" y="1373"/>
                  </a:lnTo>
                  <a:lnTo>
                    <a:pt x="1134" y="1407"/>
                  </a:lnTo>
                  <a:lnTo>
                    <a:pt x="1210" y="1439"/>
                  </a:lnTo>
                  <a:lnTo>
                    <a:pt x="1288" y="1467"/>
                  </a:lnTo>
                  <a:lnTo>
                    <a:pt x="1370" y="1491"/>
                  </a:lnTo>
                  <a:lnTo>
                    <a:pt x="1453" y="1510"/>
                  </a:lnTo>
                  <a:lnTo>
                    <a:pt x="1540" y="1524"/>
                  </a:lnTo>
                  <a:lnTo>
                    <a:pt x="2527" y="1076"/>
                  </a:lnTo>
                  <a:lnTo>
                    <a:pt x="2485" y="1068"/>
                  </a:lnTo>
                  <a:lnTo>
                    <a:pt x="2440" y="1059"/>
                  </a:lnTo>
                  <a:lnTo>
                    <a:pt x="2391" y="1048"/>
                  </a:lnTo>
                  <a:lnTo>
                    <a:pt x="2341" y="1034"/>
                  </a:lnTo>
                  <a:lnTo>
                    <a:pt x="2288" y="1020"/>
                  </a:lnTo>
                  <a:lnTo>
                    <a:pt x="2234" y="1002"/>
                  </a:lnTo>
                  <a:lnTo>
                    <a:pt x="2177" y="983"/>
                  </a:lnTo>
                  <a:lnTo>
                    <a:pt x="2120" y="961"/>
                  </a:lnTo>
                  <a:lnTo>
                    <a:pt x="2061" y="937"/>
                  </a:lnTo>
                  <a:lnTo>
                    <a:pt x="2002" y="909"/>
                  </a:lnTo>
                  <a:lnTo>
                    <a:pt x="1942" y="879"/>
                  </a:lnTo>
                  <a:lnTo>
                    <a:pt x="1882" y="847"/>
                  </a:lnTo>
                  <a:lnTo>
                    <a:pt x="1822" y="810"/>
                  </a:lnTo>
                  <a:lnTo>
                    <a:pt x="1762" y="771"/>
                  </a:lnTo>
                  <a:lnTo>
                    <a:pt x="1703" y="728"/>
                  </a:lnTo>
                  <a:lnTo>
                    <a:pt x="1644" y="681"/>
                  </a:lnTo>
                  <a:lnTo>
                    <a:pt x="1587" y="631"/>
                  </a:lnTo>
                  <a:lnTo>
                    <a:pt x="1531" y="577"/>
                  </a:lnTo>
                  <a:lnTo>
                    <a:pt x="1476" y="518"/>
                  </a:lnTo>
                  <a:lnTo>
                    <a:pt x="1423" y="457"/>
                  </a:lnTo>
                  <a:lnTo>
                    <a:pt x="1372" y="390"/>
                  </a:lnTo>
                  <a:lnTo>
                    <a:pt x="1323" y="319"/>
                  </a:lnTo>
                  <a:lnTo>
                    <a:pt x="1278" y="244"/>
                  </a:lnTo>
                  <a:lnTo>
                    <a:pt x="1235" y="164"/>
                  </a:lnTo>
                  <a:lnTo>
                    <a:pt x="1224" y="147"/>
                  </a:lnTo>
                  <a:lnTo>
                    <a:pt x="1210" y="134"/>
                  </a:lnTo>
                  <a:lnTo>
                    <a:pt x="1192" y="124"/>
                  </a:lnTo>
                  <a:lnTo>
                    <a:pt x="1174" y="116"/>
                  </a:lnTo>
                  <a:lnTo>
                    <a:pt x="1155" y="114"/>
                  </a:lnTo>
                  <a:close/>
                  <a:moveTo>
                    <a:pt x="1141" y="0"/>
                  </a:moveTo>
                  <a:lnTo>
                    <a:pt x="1171" y="1"/>
                  </a:lnTo>
                  <a:lnTo>
                    <a:pt x="1200" y="5"/>
                  </a:lnTo>
                  <a:lnTo>
                    <a:pt x="1228" y="14"/>
                  </a:lnTo>
                  <a:lnTo>
                    <a:pt x="1255" y="27"/>
                  </a:lnTo>
                  <a:lnTo>
                    <a:pt x="1281" y="44"/>
                  </a:lnTo>
                  <a:lnTo>
                    <a:pt x="1304" y="63"/>
                  </a:lnTo>
                  <a:lnTo>
                    <a:pt x="1322" y="87"/>
                  </a:lnTo>
                  <a:lnTo>
                    <a:pt x="1339" y="112"/>
                  </a:lnTo>
                  <a:lnTo>
                    <a:pt x="1380" y="189"/>
                  </a:lnTo>
                  <a:lnTo>
                    <a:pt x="1424" y="262"/>
                  </a:lnTo>
                  <a:lnTo>
                    <a:pt x="1472" y="331"/>
                  </a:lnTo>
                  <a:lnTo>
                    <a:pt x="1521" y="394"/>
                  </a:lnTo>
                  <a:lnTo>
                    <a:pt x="1573" y="454"/>
                  </a:lnTo>
                  <a:lnTo>
                    <a:pt x="1626" y="509"/>
                  </a:lnTo>
                  <a:lnTo>
                    <a:pt x="1681" y="560"/>
                  </a:lnTo>
                  <a:lnTo>
                    <a:pt x="1738" y="608"/>
                  </a:lnTo>
                  <a:lnTo>
                    <a:pt x="1794" y="652"/>
                  </a:lnTo>
                  <a:lnTo>
                    <a:pt x="1852" y="692"/>
                  </a:lnTo>
                  <a:lnTo>
                    <a:pt x="1910" y="729"/>
                  </a:lnTo>
                  <a:lnTo>
                    <a:pt x="1969" y="762"/>
                  </a:lnTo>
                  <a:lnTo>
                    <a:pt x="2026" y="793"/>
                  </a:lnTo>
                  <a:lnTo>
                    <a:pt x="2084" y="821"/>
                  </a:lnTo>
                  <a:lnTo>
                    <a:pt x="2142" y="846"/>
                  </a:lnTo>
                  <a:lnTo>
                    <a:pt x="2198" y="868"/>
                  </a:lnTo>
                  <a:lnTo>
                    <a:pt x="2252" y="888"/>
                  </a:lnTo>
                  <a:lnTo>
                    <a:pt x="2306" y="905"/>
                  </a:lnTo>
                  <a:lnTo>
                    <a:pt x="2357" y="920"/>
                  </a:lnTo>
                  <a:lnTo>
                    <a:pt x="2407" y="934"/>
                  </a:lnTo>
                  <a:lnTo>
                    <a:pt x="2454" y="944"/>
                  </a:lnTo>
                  <a:lnTo>
                    <a:pt x="2499" y="954"/>
                  </a:lnTo>
                  <a:lnTo>
                    <a:pt x="2541" y="961"/>
                  </a:lnTo>
                  <a:lnTo>
                    <a:pt x="2579" y="969"/>
                  </a:lnTo>
                  <a:lnTo>
                    <a:pt x="2615" y="974"/>
                  </a:lnTo>
                  <a:lnTo>
                    <a:pt x="2646" y="977"/>
                  </a:lnTo>
                  <a:lnTo>
                    <a:pt x="2674" y="980"/>
                  </a:lnTo>
                  <a:lnTo>
                    <a:pt x="2698" y="982"/>
                  </a:lnTo>
                  <a:lnTo>
                    <a:pt x="2716" y="983"/>
                  </a:lnTo>
                  <a:lnTo>
                    <a:pt x="2730" y="984"/>
                  </a:lnTo>
                  <a:lnTo>
                    <a:pt x="2739" y="985"/>
                  </a:lnTo>
                  <a:lnTo>
                    <a:pt x="2743" y="985"/>
                  </a:lnTo>
                  <a:lnTo>
                    <a:pt x="2758" y="987"/>
                  </a:lnTo>
                  <a:lnTo>
                    <a:pt x="2773" y="993"/>
                  </a:lnTo>
                  <a:lnTo>
                    <a:pt x="2784" y="1003"/>
                  </a:lnTo>
                  <a:lnTo>
                    <a:pt x="2793" y="1016"/>
                  </a:lnTo>
                  <a:lnTo>
                    <a:pt x="2799" y="1030"/>
                  </a:lnTo>
                  <a:lnTo>
                    <a:pt x="2800" y="1047"/>
                  </a:lnTo>
                  <a:lnTo>
                    <a:pt x="2796" y="1061"/>
                  </a:lnTo>
                  <a:lnTo>
                    <a:pt x="2790" y="1075"/>
                  </a:lnTo>
                  <a:lnTo>
                    <a:pt x="2780" y="1086"/>
                  </a:lnTo>
                  <a:lnTo>
                    <a:pt x="2767" y="1095"/>
                  </a:lnTo>
                  <a:lnTo>
                    <a:pt x="1573" y="1636"/>
                  </a:lnTo>
                  <a:lnTo>
                    <a:pt x="1561" y="1640"/>
                  </a:lnTo>
                  <a:lnTo>
                    <a:pt x="1549" y="1641"/>
                  </a:lnTo>
                  <a:lnTo>
                    <a:pt x="1545" y="1641"/>
                  </a:lnTo>
                  <a:lnTo>
                    <a:pt x="1542" y="1641"/>
                  </a:lnTo>
                  <a:lnTo>
                    <a:pt x="1451" y="1627"/>
                  </a:lnTo>
                  <a:lnTo>
                    <a:pt x="1364" y="1607"/>
                  </a:lnTo>
                  <a:lnTo>
                    <a:pt x="1279" y="1585"/>
                  </a:lnTo>
                  <a:lnTo>
                    <a:pt x="1197" y="1557"/>
                  </a:lnTo>
                  <a:lnTo>
                    <a:pt x="1117" y="1526"/>
                  </a:lnTo>
                  <a:lnTo>
                    <a:pt x="1041" y="1492"/>
                  </a:lnTo>
                  <a:lnTo>
                    <a:pt x="967" y="1454"/>
                  </a:lnTo>
                  <a:lnTo>
                    <a:pt x="895" y="1414"/>
                  </a:lnTo>
                  <a:lnTo>
                    <a:pt x="827" y="1371"/>
                  </a:lnTo>
                  <a:lnTo>
                    <a:pt x="761" y="1325"/>
                  </a:lnTo>
                  <a:lnTo>
                    <a:pt x="698" y="1277"/>
                  </a:lnTo>
                  <a:lnTo>
                    <a:pt x="638" y="1229"/>
                  </a:lnTo>
                  <a:lnTo>
                    <a:pt x="579" y="1178"/>
                  </a:lnTo>
                  <a:lnTo>
                    <a:pt x="524" y="1126"/>
                  </a:lnTo>
                  <a:lnTo>
                    <a:pt x="471" y="1074"/>
                  </a:lnTo>
                  <a:lnTo>
                    <a:pt x="421" y="1022"/>
                  </a:lnTo>
                  <a:lnTo>
                    <a:pt x="374" y="969"/>
                  </a:lnTo>
                  <a:lnTo>
                    <a:pt x="328" y="915"/>
                  </a:lnTo>
                  <a:lnTo>
                    <a:pt x="286" y="863"/>
                  </a:lnTo>
                  <a:lnTo>
                    <a:pt x="246" y="812"/>
                  </a:lnTo>
                  <a:lnTo>
                    <a:pt x="209" y="760"/>
                  </a:lnTo>
                  <a:lnTo>
                    <a:pt x="174" y="710"/>
                  </a:lnTo>
                  <a:lnTo>
                    <a:pt x="142" y="663"/>
                  </a:lnTo>
                  <a:lnTo>
                    <a:pt x="112" y="616"/>
                  </a:lnTo>
                  <a:lnTo>
                    <a:pt x="85" y="573"/>
                  </a:lnTo>
                  <a:lnTo>
                    <a:pt x="60" y="531"/>
                  </a:lnTo>
                  <a:lnTo>
                    <a:pt x="38" y="492"/>
                  </a:lnTo>
                  <a:lnTo>
                    <a:pt x="18" y="456"/>
                  </a:lnTo>
                  <a:lnTo>
                    <a:pt x="7" y="430"/>
                  </a:lnTo>
                  <a:lnTo>
                    <a:pt x="1" y="404"/>
                  </a:lnTo>
                  <a:lnTo>
                    <a:pt x="0" y="378"/>
                  </a:lnTo>
                  <a:lnTo>
                    <a:pt x="3" y="351"/>
                  </a:lnTo>
                  <a:lnTo>
                    <a:pt x="11" y="327"/>
                  </a:lnTo>
                  <a:lnTo>
                    <a:pt x="24" y="303"/>
                  </a:lnTo>
                  <a:lnTo>
                    <a:pt x="42" y="283"/>
                  </a:lnTo>
                  <a:lnTo>
                    <a:pt x="64" y="265"/>
                  </a:lnTo>
                  <a:lnTo>
                    <a:pt x="88" y="252"/>
                  </a:lnTo>
                  <a:lnTo>
                    <a:pt x="116" y="243"/>
                  </a:lnTo>
                  <a:lnTo>
                    <a:pt x="1112" y="5"/>
                  </a:lnTo>
                  <a:lnTo>
                    <a:pt x="1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Rectangle 12"/>
            <p:cNvSpPr>
              <a:spLocks noChangeArrowheads="1"/>
            </p:cNvSpPr>
            <p:nvPr/>
          </p:nvSpPr>
          <p:spPr bwMode="auto">
            <a:xfrm>
              <a:off x="1348" y="716"/>
              <a:ext cx="351" cy="2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3"/>
            <p:cNvSpPr>
              <a:spLocks/>
            </p:cNvSpPr>
            <p:nvPr/>
          </p:nvSpPr>
          <p:spPr bwMode="auto">
            <a:xfrm>
              <a:off x="1704" y="626"/>
              <a:ext cx="199" cy="110"/>
            </a:xfrm>
            <a:custGeom>
              <a:avLst/>
              <a:gdLst>
                <a:gd name="T0" fmla="*/ 1193 w 1193"/>
                <a:gd name="T1" fmla="*/ 0 h 658"/>
                <a:gd name="T2" fmla="*/ 1193 w 1193"/>
                <a:gd name="T3" fmla="*/ 121 h 658"/>
                <a:gd name="T4" fmla="*/ 0 w 1193"/>
                <a:gd name="T5" fmla="*/ 658 h 658"/>
                <a:gd name="T6" fmla="*/ 0 w 1193"/>
                <a:gd name="T7" fmla="*/ 537 h 658"/>
                <a:gd name="T8" fmla="*/ 1193 w 1193"/>
                <a:gd name="T9" fmla="*/ 0 h 658"/>
              </a:gdLst>
              <a:ahLst/>
              <a:cxnLst>
                <a:cxn ang="0">
                  <a:pos x="T0" y="T1"/>
                </a:cxn>
                <a:cxn ang="0">
                  <a:pos x="T2" y="T3"/>
                </a:cxn>
                <a:cxn ang="0">
                  <a:pos x="T4" y="T5"/>
                </a:cxn>
                <a:cxn ang="0">
                  <a:pos x="T6" y="T7"/>
                </a:cxn>
                <a:cxn ang="0">
                  <a:pos x="T8" y="T9"/>
                </a:cxn>
              </a:cxnLst>
              <a:rect l="0" t="0" r="r" b="b"/>
              <a:pathLst>
                <a:path w="1193" h="658">
                  <a:moveTo>
                    <a:pt x="1193" y="0"/>
                  </a:moveTo>
                  <a:lnTo>
                    <a:pt x="1193" y="121"/>
                  </a:lnTo>
                  <a:lnTo>
                    <a:pt x="0" y="658"/>
                  </a:lnTo>
                  <a:lnTo>
                    <a:pt x="0" y="537"/>
                  </a:lnTo>
                  <a:lnTo>
                    <a:pt x="11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4"/>
            <p:cNvSpPr>
              <a:spLocks/>
            </p:cNvSpPr>
            <p:nvPr/>
          </p:nvSpPr>
          <p:spPr bwMode="auto">
            <a:xfrm>
              <a:off x="1348" y="619"/>
              <a:ext cx="555" cy="89"/>
            </a:xfrm>
            <a:custGeom>
              <a:avLst/>
              <a:gdLst>
                <a:gd name="T0" fmla="*/ 3020 w 3330"/>
                <a:gd name="T1" fmla="*/ 0 h 536"/>
                <a:gd name="T2" fmla="*/ 3330 w 3330"/>
                <a:gd name="T3" fmla="*/ 0 h 536"/>
                <a:gd name="T4" fmla="*/ 2109 w 3330"/>
                <a:gd name="T5" fmla="*/ 536 h 536"/>
                <a:gd name="T6" fmla="*/ 0 w 3330"/>
                <a:gd name="T7" fmla="*/ 536 h 536"/>
                <a:gd name="T8" fmla="*/ 795 w 3330"/>
                <a:gd name="T9" fmla="*/ 217 h 536"/>
                <a:gd name="T10" fmla="*/ 871 w 3330"/>
                <a:gd name="T11" fmla="*/ 243 h 536"/>
                <a:gd name="T12" fmla="*/ 953 w 3330"/>
                <a:gd name="T13" fmla="*/ 267 h 536"/>
                <a:gd name="T14" fmla="*/ 1037 w 3330"/>
                <a:gd name="T15" fmla="*/ 291 h 536"/>
                <a:gd name="T16" fmla="*/ 1125 w 3330"/>
                <a:gd name="T17" fmla="*/ 313 h 536"/>
                <a:gd name="T18" fmla="*/ 1218 w 3330"/>
                <a:gd name="T19" fmla="*/ 334 h 536"/>
                <a:gd name="T20" fmla="*/ 1313 w 3330"/>
                <a:gd name="T21" fmla="*/ 353 h 536"/>
                <a:gd name="T22" fmla="*/ 1413 w 3330"/>
                <a:gd name="T23" fmla="*/ 370 h 536"/>
                <a:gd name="T24" fmla="*/ 1516 w 3330"/>
                <a:gd name="T25" fmla="*/ 385 h 536"/>
                <a:gd name="T26" fmla="*/ 1624 w 3330"/>
                <a:gd name="T27" fmla="*/ 399 h 536"/>
                <a:gd name="T28" fmla="*/ 1735 w 3330"/>
                <a:gd name="T29" fmla="*/ 409 h 536"/>
                <a:gd name="T30" fmla="*/ 1849 w 3330"/>
                <a:gd name="T31" fmla="*/ 417 h 536"/>
                <a:gd name="T32" fmla="*/ 1969 w 3330"/>
                <a:gd name="T33" fmla="*/ 421 h 536"/>
                <a:gd name="T34" fmla="*/ 2091 w 3330"/>
                <a:gd name="T35" fmla="*/ 423 h 536"/>
                <a:gd name="T36" fmla="*/ 2130 w 3330"/>
                <a:gd name="T37" fmla="*/ 423 h 536"/>
                <a:gd name="T38" fmla="*/ 3020 w 3330"/>
                <a:gd name="T39"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30" h="536">
                  <a:moveTo>
                    <a:pt x="3020" y="0"/>
                  </a:moveTo>
                  <a:lnTo>
                    <a:pt x="3330" y="0"/>
                  </a:lnTo>
                  <a:lnTo>
                    <a:pt x="2109" y="536"/>
                  </a:lnTo>
                  <a:lnTo>
                    <a:pt x="0" y="536"/>
                  </a:lnTo>
                  <a:lnTo>
                    <a:pt x="795" y="217"/>
                  </a:lnTo>
                  <a:lnTo>
                    <a:pt x="871" y="243"/>
                  </a:lnTo>
                  <a:lnTo>
                    <a:pt x="953" y="267"/>
                  </a:lnTo>
                  <a:lnTo>
                    <a:pt x="1037" y="291"/>
                  </a:lnTo>
                  <a:lnTo>
                    <a:pt x="1125" y="313"/>
                  </a:lnTo>
                  <a:lnTo>
                    <a:pt x="1218" y="334"/>
                  </a:lnTo>
                  <a:lnTo>
                    <a:pt x="1313" y="353"/>
                  </a:lnTo>
                  <a:lnTo>
                    <a:pt x="1413" y="370"/>
                  </a:lnTo>
                  <a:lnTo>
                    <a:pt x="1516" y="385"/>
                  </a:lnTo>
                  <a:lnTo>
                    <a:pt x="1624" y="399"/>
                  </a:lnTo>
                  <a:lnTo>
                    <a:pt x="1735" y="409"/>
                  </a:lnTo>
                  <a:lnTo>
                    <a:pt x="1849" y="417"/>
                  </a:lnTo>
                  <a:lnTo>
                    <a:pt x="1969" y="421"/>
                  </a:lnTo>
                  <a:lnTo>
                    <a:pt x="2091" y="423"/>
                  </a:lnTo>
                  <a:lnTo>
                    <a:pt x="2130" y="423"/>
                  </a:lnTo>
                  <a:lnTo>
                    <a:pt x="30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5"/>
            <p:cNvSpPr>
              <a:spLocks/>
            </p:cNvSpPr>
            <p:nvPr/>
          </p:nvSpPr>
          <p:spPr bwMode="auto">
            <a:xfrm>
              <a:off x="1380" y="525"/>
              <a:ext cx="517" cy="145"/>
            </a:xfrm>
            <a:custGeom>
              <a:avLst/>
              <a:gdLst>
                <a:gd name="T0" fmla="*/ 669 w 3105"/>
                <a:gd name="T1" fmla="*/ 0 h 870"/>
                <a:gd name="T2" fmla="*/ 711 w 3105"/>
                <a:gd name="T3" fmla="*/ 51 h 870"/>
                <a:gd name="T4" fmla="*/ 755 w 3105"/>
                <a:gd name="T5" fmla="*/ 103 h 870"/>
                <a:gd name="T6" fmla="*/ 803 w 3105"/>
                <a:gd name="T7" fmla="*/ 156 h 870"/>
                <a:gd name="T8" fmla="*/ 852 w 3105"/>
                <a:gd name="T9" fmla="*/ 207 h 870"/>
                <a:gd name="T10" fmla="*/ 905 w 3105"/>
                <a:gd name="T11" fmla="*/ 258 h 870"/>
                <a:gd name="T12" fmla="*/ 959 w 3105"/>
                <a:gd name="T13" fmla="*/ 308 h 870"/>
                <a:gd name="T14" fmla="*/ 1017 w 3105"/>
                <a:gd name="T15" fmla="*/ 358 h 870"/>
                <a:gd name="T16" fmla="*/ 1077 w 3105"/>
                <a:gd name="T17" fmla="*/ 406 h 870"/>
                <a:gd name="T18" fmla="*/ 1140 w 3105"/>
                <a:gd name="T19" fmla="*/ 453 h 870"/>
                <a:gd name="T20" fmla="*/ 1205 w 3105"/>
                <a:gd name="T21" fmla="*/ 497 h 870"/>
                <a:gd name="T22" fmla="*/ 1273 w 3105"/>
                <a:gd name="T23" fmla="*/ 539 h 870"/>
                <a:gd name="T24" fmla="*/ 1344 w 3105"/>
                <a:gd name="T25" fmla="*/ 579 h 870"/>
                <a:gd name="T26" fmla="*/ 1417 w 3105"/>
                <a:gd name="T27" fmla="*/ 616 h 870"/>
                <a:gd name="T28" fmla="*/ 1493 w 3105"/>
                <a:gd name="T29" fmla="*/ 650 h 870"/>
                <a:gd name="T30" fmla="*/ 1572 w 3105"/>
                <a:gd name="T31" fmla="*/ 681 h 870"/>
                <a:gd name="T32" fmla="*/ 1653 w 3105"/>
                <a:gd name="T33" fmla="*/ 707 h 870"/>
                <a:gd name="T34" fmla="*/ 1738 w 3105"/>
                <a:gd name="T35" fmla="*/ 730 h 870"/>
                <a:gd name="T36" fmla="*/ 1824 w 3105"/>
                <a:gd name="T37" fmla="*/ 749 h 870"/>
                <a:gd name="T38" fmla="*/ 1914 w 3105"/>
                <a:gd name="T39" fmla="*/ 763 h 870"/>
                <a:gd name="T40" fmla="*/ 1931 w 3105"/>
                <a:gd name="T41" fmla="*/ 766 h 870"/>
                <a:gd name="T42" fmla="*/ 2937 w 3105"/>
                <a:gd name="T43" fmla="*/ 308 h 870"/>
                <a:gd name="T44" fmla="*/ 2979 w 3105"/>
                <a:gd name="T45" fmla="*/ 309 h 870"/>
                <a:gd name="T46" fmla="*/ 3016 w 3105"/>
                <a:gd name="T47" fmla="*/ 311 h 870"/>
                <a:gd name="T48" fmla="*/ 3047 w 3105"/>
                <a:gd name="T49" fmla="*/ 311 h 870"/>
                <a:gd name="T50" fmla="*/ 3072 w 3105"/>
                <a:gd name="T51" fmla="*/ 312 h 870"/>
                <a:gd name="T52" fmla="*/ 3089 w 3105"/>
                <a:gd name="T53" fmla="*/ 312 h 870"/>
                <a:gd name="T54" fmla="*/ 3101 w 3105"/>
                <a:gd name="T55" fmla="*/ 312 h 870"/>
                <a:gd name="T56" fmla="*/ 3105 w 3105"/>
                <a:gd name="T57" fmla="*/ 312 h 870"/>
                <a:gd name="T58" fmla="*/ 1926 w 3105"/>
                <a:gd name="T59" fmla="*/ 870 h 870"/>
                <a:gd name="T60" fmla="*/ 1797 w 3105"/>
                <a:gd name="T61" fmla="*/ 869 h 870"/>
                <a:gd name="T62" fmla="*/ 1671 w 3105"/>
                <a:gd name="T63" fmla="*/ 864 h 870"/>
                <a:gd name="T64" fmla="*/ 1549 w 3105"/>
                <a:gd name="T65" fmla="*/ 856 h 870"/>
                <a:gd name="T66" fmla="*/ 1432 w 3105"/>
                <a:gd name="T67" fmla="*/ 845 h 870"/>
                <a:gd name="T68" fmla="*/ 1319 w 3105"/>
                <a:gd name="T69" fmla="*/ 831 h 870"/>
                <a:gd name="T70" fmla="*/ 1210 w 3105"/>
                <a:gd name="T71" fmla="*/ 814 h 870"/>
                <a:gd name="T72" fmla="*/ 1106 w 3105"/>
                <a:gd name="T73" fmla="*/ 796 h 870"/>
                <a:gd name="T74" fmla="*/ 1006 w 3105"/>
                <a:gd name="T75" fmla="*/ 774 h 870"/>
                <a:gd name="T76" fmla="*/ 910 w 3105"/>
                <a:gd name="T77" fmla="*/ 751 h 870"/>
                <a:gd name="T78" fmla="*/ 818 w 3105"/>
                <a:gd name="T79" fmla="*/ 727 h 870"/>
                <a:gd name="T80" fmla="*/ 731 w 3105"/>
                <a:gd name="T81" fmla="*/ 701 h 870"/>
                <a:gd name="T82" fmla="*/ 648 w 3105"/>
                <a:gd name="T83" fmla="*/ 675 h 870"/>
                <a:gd name="T84" fmla="*/ 570 w 3105"/>
                <a:gd name="T85" fmla="*/ 648 h 870"/>
                <a:gd name="T86" fmla="*/ 497 w 3105"/>
                <a:gd name="T87" fmla="*/ 620 h 870"/>
                <a:gd name="T88" fmla="*/ 426 w 3105"/>
                <a:gd name="T89" fmla="*/ 591 h 870"/>
                <a:gd name="T90" fmla="*/ 363 w 3105"/>
                <a:gd name="T91" fmla="*/ 564 h 870"/>
                <a:gd name="T92" fmla="*/ 302 w 3105"/>
                <a:gd name="T93" fmla="*/ 536 h 870"/>
                <a:gd name="T94" fmla="*/ 246 w 3105"/>
                <a:gd name="T95" fmla="*/ 509 h 870"/>
                <a:gd name="T96" fmla="*/ 195 w 3105"/>
                <a:gd name="T97" fmla="*/ 483 h 870"/>
                <a:gd name="T98" fmla="*/ 148 w 3105"/>
                <a:gd name="T99" fmla="*/ 458 h 870"/>
                <a:gd name="T100" fmla="*/ 107 w 3105"/>
                <a:gd name="T101" fmla="*/ 435 h 870"/>
                <a:gd name="T102" fmla="*/ 70 w 3105"/>
                <a:gd name="T103" fmla="*/ 413 h 870"/>
                <a:gd name="T104" fmla="*/ 37 w 3105"/>
                <a:gd name="T105" fmla="*/ 393 h 870"/>
                <a:gd name="T106" fmla="*/ 19 w 3105"/>
                <a:gd name="T107" fmla="*/ 379 h 870"/>
                <a:gd name="T108" fmla="*/ 7 w 3105"/>
                <a:gd name="T109" fmla="*/ 365 h 870"/>
                <a:gd name="T110" fmla="*/ 1 w 3105"/>
                <a:gd name="T111" fmla="*/ 349 h 870"/>
                <a:gd name="T112" fmla="*/ 0 w 3105"/>
                <a:gd name="T113" fmla="*/ 333 h 870"/>
                <a:gd name="T114" fmla="*/ 4 w 3105"/>
                <a:gd name="T115" fmla="*/ 319 h 870"/>
                <a:gd name="T116" fmla="*/ 13 w 3105"/>
                <a:gd name="T117" fmla="*/ 304 h 870"/>
                <a:gd name="T118" fmla="*/ 28 w 3105"/>
                <a:gd name="T119" fmla="*/ 291 h 870"/>
                <a:gd name="T120" fmla="*/ 47 w 3105"/>
                <a:gd name="T121" fmla="*/ 280 h 870"/>
                <a:gd name="T122" fmla="*/ 669 w 3105"/>
                <a:gd name="T123" fmla="*/ 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05" h="870">
                  <a:moveTo>
                    <a:pt x="669" y="0"/>
                  </a:moveTo>
                  <a:lnTo>
                    <a:pt x="711" y="51"/>
                  </a:lnTo>
                  <a:lnTo>
                    <a:pt x="755" y="103"/>
                  </a:lnTo>
                  <a:lnTo>
                    <a:pt x="803" y="156"/>
                  </a:lnTo>
                  <a:lnTo>
                    <a:pt x="852" y="207"/>
                  </a:lnTo>
                  <a:lnTo>
                    <a:pt x="905" y="258"/>
                  </a:lnTo>
                  <a:lnTo>
                    <a:pt x="959" y="308"/>
                  </a:lnTo>
                  <a:lnTo>
                    <a:pt x="1017" y="358"/>
                  </a:lnTo>
                  <a:lnTo>
                    <a:pt x="1077" y="406"/>
                  </a:lnTo>
                  <a:lnTo>
                    <a:pt x="1140" y="453"/>
                  </a:lnTo>
                  <a:lnTo>
                    <a:pt x="1205" y="497"/>
                  </a:lnTo>
                  <a:lnTo>
                    <a:pt x="1273" y="539"/>
                  </a:lnTo>
                  <a:lnTo>
                    <a:pt x="1344" y="579"/>
                  </a:lnTo>
                  <a:lnTo>
                    <a:pt x="1417" y="616"/>
                  </a:lnTo>
                  <a:lnTo>
                    <a:pt x="1493" y="650"/>
                  </a:lnTo>
                  <a:lnTo>
                    <a:pt x="1572" y="681"/>
                  </a:lnTo>
                  <a:lnTo>
                    <a:pt x="1653" y="707"/>
                  </a:lnTo>
                  <a:lnTo>
                    <a:pt x="1738" y="730"/>
                  </a:lnTo>
                  <a:lnTo>
                    <a:pt x="1824" y="749"/>
                  </a:lnTo>
                  <a:lnTo>
                    <a:pt x="1914" y="763"/>
                  </a:lnTo>
                  <a:lnTo>
                    <a:pt x="1931" y="766"/>
                  </a:lnTo>
                  <a:lnTo>
                    <a:pt x="2937" y="308"/>
                  </a:lnTo>
                  <a:lnTo>
                    <a:pt x="2979" y="309"/>
                  </a:lnTo>
                  <a:lnTo>
                    <a:pt x="3016" y="311"/>
                  </a:lnTo>
                  <a:lnTo>
                    <a:pt x="3047" y="311"/>
                  </a:lnTo>
                  <a:lnTo>
                    <a:pt x="3072" y="312"/>
                  </a:lnTo>
                  <a:lnTo>
                    <a:pt x="3089" y="312"/>
                  </a:lnTo>
                  <a:lnTo>
                    <a:pt x="3101" y="312"/>
                  </a:lnTo>
                  <a:lnTo>
                    <a:pt x="3105" y="312"/>
                  </a:lnTo>
                  <a:lnTo>
                    <a:pt x="1926" y="870"/>
                  </a:lnTo>
                  <a:lnTo>
                    <a:pt x="1797" y="869"/>
                  </a:lnTo>
                  <a:lnTo>
                    <a:pt x="1671" y="864"/>
                  </a:lnTo>
                  <a:lnTo>
                    <a:pt x="1549" y="856"/>
                  </a:lnTo>
                  <a:lnTo>
                    <a:pt x="1432" y="845"/>
                  </a:lnTo>
                  <a:lnTo>
                    <a:pt x="1319" y="831"/>
                  </a:lnTo>
                  <a:lnTo>
                    <a:pt x="1210" y="814"/>
                  </a:lnTo>
                  <a:lnTo>
                    <a:pt x="1106" y="796"/>
                  </a:lnTo>
                  <a:lnTo>
                    <a:pt x="1006" y="774"/>
                  </a:lnTo>
                  <a:lnTo>
                    <a:pt x="910" y="751"/>
                  </a:lnTo>
                  <a:lnTo>
                    <a:pt x="818" y="727"/>
                  </a:lnTo>
                  <a:lnTo>
                    <a:pt x="731" y="701"/>
                  </a:lnTo>
                  <a:lnTo>
                    <a:pt x="648" y="675"/>
                  </a:lnTo>
                  <a:lnTo>
                    <a:pt x="570" y="648"/>
                  </a:lnTo>
                  <a:lnTo>
                    <a:pt x="497" y="620"/>
                  </a:lnTo>
                  <a:lnTo>
                    <a:pt x="426" y="591"/>
                  </a:lnTo>
                  <a:lnTo>
                    <a:pt x="363" y="564"/>
                  </a:lnTo>
                  <a:lnTo>
                    <a:pt x="302" y="536"/>
                  </a:lnTo>
                  <a:lnTo>
                    <a:pt x="246" y="509"/>
                  </a:lnTo>
                  <a:lnTo>
                    <a:pt x="195" y="483"/>
                  </a:lnTo>
                  <a:lnTo>
                    <a:pt x="148" y="458"/>
                  </a:lnTo>
                  <a:lnTo>
                    <a:pt x="107" y="435"/>
                  </a:lnTo>
                  <a:lnTo>
                    <a:pt x="70" y="413"/>
                  </a:lnTo>
                  <a:lnTo>
                    <a:pt x="37" y="393"/>
                  </a:lnTo>
                  <a:lnTo>
                    <a:pt x="19" y="379"/>
                  </a:lnTo>
                  <a:lnTo>
                    <a:pt x="7" y="365"/>
                  </a:lnTo>
                  <a:lnTo>
                    <a:pt x="1" y="349"/>
                  </a:lnTo>
                  <a:lnTo>
                    <a:pt x="0" y="333"/>
                  </a:lnTo>
                  <a:lnTo>
                    <a:pt x="4" y="319"/>
                  </a:lnTo>
                  <a:lnTo>
                    <a:pt x="13" y="304"/>
                  </a:lnTo>
                  <a:lnTo>
                    <a:pt x="28" y="291"/>
                  </a:lnTo>
                  <a:lnTo>
                    <a:pt x="47" y="280"/>
                  </a:lnTo>
                  <a:lnTo>
                    <a:pt x="6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4" name="Group 23"/>
          <p:cNvGrpSpPr>
            <a:grpSpLocks noChangeAspect="1"/>
          </p:cNvGrpSpPr>
          <p:nvPr/>
        </p:nvGrpSpPr>
        <p:grpSpPr bwMode="auto">
          <a:xfrm>
            <a:off x="8102886" y="2621383"/>
            <a:ext cx="914400" cy="736600"/>
            <a:chOff x="1174" y="404"/>
            <a:chExt cx="576" cy="464"/>
          </a:xfrm>
          <a:solidFill>
            <a:schemeClr val="bg1"/>
          </a:solidFill>
        </p:grpSpPr>
        <p:sp>
          <p:nvSpPr>
            <p:cNvPr id="38" name="Freeform 26"/>
            <p:cNvSpPr>
              <a:spLocks/>
            </p:cNvSpPr>
            <p:nvPr/>
          </p:nvSpPr>
          <p:spPr bwMode="auto">
            <a:xfrm>
              <a:off x="1399" y="759"/>
              <a:ext cx="135" cy="54"/>
            </a:xfrm>
            <a:custGeom>
              <a:avLst/>
              <a:gdLst>
                <a:gd name="T0" fmla="*/ 0 w 810"/>
                <a:gd name="T1" fmla="*/ 0 h 327"/>
                <a:gd name="T2" fmla="*/ 220 w 810"/>
                <a:gd name="T3" fmla="*/ 0 h 327"/>
                <a:gd name="T4" fmla="*/ 217 w 810"/>
                <a:gd name="T5" fmla="*/ 13 h 327"/>
                <a:gd name="T6" fmla="*/ 216 w 810"/>
                <a:gd name="T7" fmla="*/ 27 h 327"/>
                <a:gd name="T8" fmla="*/ 219 w 810"/>
                <a:gd name="T9" fmla="*/ 47 h 327"/>
                <a:gd name="T10" fmla="*/ 225 w 810"/>
                <a:gd name="T11" fmla="*/ 67 h 327"/>
                <a:gd name="T12" fmla="*/ 236 w 810"/>
                <a:gd name="T13" fmla="*/ 83 h 327"/>
                <a:gd name="T14" fmla="*/ 250 w 810"/>
                <a:gd name="T15" fmla="*/ 97 h 327"/>
                <a:gd name="T16" fmla="*/ 266 w 810"/>
                <a:gd name="T17" fmla="*/ 105 h 327"/>
                <a:gd name="T18" fmla="*/ 284 w 810"/>
                <a:gd name="T19" fmla="*/ 108 h 327"/>
                <a:gd name="T20" fmla="*/ 554 w 810"/>
                <a:gd name="T21" fmla="*/ 108 h 327"/>
                <a:gd name="T22" fmla="*/ 571 w 810"/>
                <a:gd name="T23" fmla="*/ 105 h 327"/>
                <a:gd name="T24" fmla="*/ 588 w 810"/>
                <a:gd name="T25" fmla="*/ 97 h 327"/>
                <a:gd name="T26" fmla="*/ 601 w 810"/>
                <a:gd name="T27" fmla="*/ 83 h 327"/>
                <a:gd name="T28" fmla="*/ 611 w 810"/>
                <a:gd name="T29" fmla="*/ 67 h 327"/>
                <a:gd name="T30" fmla="*/ 619 w 810"/>
                <a:gd name="T31" fmla="*/ 47 h 327"/>
                <a:gd name="T32" fmla="*/ 621 w 810"/>
                <a:gd name="T33" fmla="*/ 27 h 327"/>
                <a:gd name="T34" fmla="*/ 620 w 810"/>
                <a:gd name="T35" fmla="*/ 13 h 327"/>
                <a:gd name="T36" fmla="*/ 617 w 810"/>
                <a:gd name="T37" fmla="*/ 0 h 327"/>
                <a:gd name="T38" fmla="*/ 810 w 810"/>
                <a:gd name="T39" fmla="*/ 0 h 327"/>
                <a:gd name="T40" fmla="*/ 810 w 810"/>
                <a:gd name="T41" fmla="*/ 327 h 327"/>
                <a:gd name="T42" fmla="*/ 0 w 810"/>
                <a:gd name="T43" fmla="*/ 327 h 327"/>
                <a:gd name="T44" fmla="*/ 0 w 810"/>
                <a:gd name="T4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0" h="327">
                  <a:moveTo>
                    <a:pt x="0" y="0"/>
                  </a:moveTo>
                  <a:lnTo>
                    <a:pt x="220" y="0"/>
                  </a:lnTo>
                  <a:lnTo>
                    <a:pt x="217" y="13"/>
                  </a:lnTo>
                  <a:lnTo>
                    <a:pt x="216" y="27"/>
                  </a:lnTo>
                  <a:lnTo>
                    <a:pt x="219" y="47"/>
                  </a:lnTo>
                  <a:lnTo>
                    <a:pt x="225" y="67"/>
                  </a:lnTo>
                  <a:lnTo>
                    <a:pt x="236" y="83"/>
                  </a:lnTo>
                  <a:lnTo>
                    <a:pt x="250" y="97"/>
                  </a:lnTo>
                  <a:lnTo>
                    <a:pt x="266" y="105"/>
                  </a:lnTo>
                  <a:lnTo>
                    <a:pt x="284" y="108"/>
                  </a:lnTo>
                  <a:lnTo>
                    <a:pt x="554" y="108"/>
                  </a:lnTo>
                  <a:lnTo>
                    <a:pt x="571" y="105"/>
                  </a:lnTo>
                  <a:lnTo>
                    <a:pt x="588" y="97"/>
                  </a:lnTo>
                  <a:lnTo>
                    <a:pt x="601" y="83"/>
                  </a:lnTo>
                  <a:lnTo>
                    <a:pt x="611" y="67"/>
                  </a:lnTo>
                  <a:lnTo>
                    <a:pt x="619" y="47"/>
                  </a:lnTo>
                  <a:lnTo>
                    <a:pt x="621" y="27"/>
                  </a:lnTo>
                  <a:lnTo>
                    <a:pt x="620" y="13"/>
                  </a:lnTo>
                  <a:lnTo>
                    <a:pt x="617" y="0"/>
                  </a:lnTo>
                  <a:lnTo>
                    <a:pt x="810" y="0"/>
                  </a:lnTo>
                  <a:lnTo>
                    <a:pt x="810" y="327"/>
                  </a:lnTo>
                  <a:lnTo>
                    <a:pt x="0" y="32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8"/>
            <p:cNvSpPr>
              <a:spLocks noEditPoints="1"/>
            </p:cNvSpPr>
            <p:nvPr/>
          </p:nvSpPr>
          <p:spPr bwMode="auto">
            <a:xfrm>
              <a:off x="1372" y="631"/>
              <a:ext cx="378" cy="237"/>
            </a:xfrm>
            <a:custGeom>
              <a:avLst/>
              <a:gdLst>
                <a:gd name="T0" fmla="*/ 108 w 2268"/>
                <a:gd name="T1" fmla="*/ 709 h 1418"/>
                <a:gd name="T2" fmla="*/ 108 w 2268"/>
                <a:gd name="T3" fmla="*/ 1145 h 1418"/>
                <a:gd name="T4" fmla="*/ 1026 w 2268"/>
                <a:gd name="T5" fmla="*/ 1145 h 1418"/>
                <a:gd name="T6" fmla="*/ 1026 w 2268"/>
                <a:gd name="T7" fmla="*/ 709 h 1418"/>
                <a:gd name="T8" fmla="*/ 108 w 2268"/>
                <a:gd name="T9" fmla="*/ 709 h 1418"/>
                <a:gd name="T10" fmla="*/ 1134 w 2268"/>
                <a:gd name="T11" fmla="*/ 163 h 1418"/>
                <a:gd name="T12" fmla="*/ 1134 w 2268"/>
                <a:gd name="T13" fmla="*/ 327 h 1418"/>
                <a:gd name="T14" fmla="*/ 2160 w 2268"/>
                <a:gd name="T15" fmla="*/ 327 h 1418"/>
                <a:gd name="T16" fmla="*/ 2160 w 2268"/>
                <a:gd name="T17" fmla="*/ 163 h 1418"/>
                <a:gd name="T18" fmla="*/ 1134 w 2268"/>
                <a:gd name="T19" fmla="*/ 163 h 1418"/>
                <a:gd name="T20" fmla="*/ 108 w 2268"/>
                <a:gd name="T21" fmla="*/ 108 h 1418"/>
                <a:gd name="T22" fmla="*/ 108 w 2268"/>
                <a:gd name="T23" fmla="*/ 546 h 1418"/>
                <a:gd name="T24" fmla="*/ 1026 w 2268"/>
                <a:gd name="T25" fmla="*/ 546 h 1418"/>
                <a:gd name="T26" fmla="*/ 1026 w 2268"/>
                <a:gd name="T27" fmla="*/ 108 h 1418"/>
                <a:gd name="T28" fmla="*/ 108 w 2268"/>
                <a:gd name="T29" fmla="*/ 108 h 1418"/>
                <a:gd name="T30" fmla="*/ 0 w 2268"/>
                <a:gd name="T31" fmla="*/ 0 h 1418"/>
                <a:gd name="T32" fmla="*/ 2268 w 2268"/>
                <a:gd name="T33" fmla="*/ 0 h 1418"/>
                <a:gd name="T34" fmla="*/ 2268 w 2268"/>
                <a:gd name="T35" fmla="*/ 1418 h 1418"/>
                <a:gd name="T36" fmla="*/ 2160 w 2268"/>
                <a:gd name="T37" fmla="*/ 1418 h 1418"/>
                <a:gd name="T38" fmla="*/ 2160 w 2268"/>
                <a:gd name="T39" fmla="*/ 436 h 1418"/>
                <a:gd name="T40" fmla="*/ 1134 w 2268"/>
                <a:gd name="T41" fmla="*/ 436 h 1418"/>
                <a:gd name="T42" fmla="*/ 1134 w 2268"/>
                <a:gd name="T43" fmla="*/ 1418 h 1418"/>
                <a:gd name="T44" fmla="*/ 1026 w 2268"/>
                <a:gd name="T45" fmla="*/ 1418 h 1418"/>
                <a:gd name="T46" fmla="*/ 1026 w 2268"/>
                <a:gd name="T47" fmla="*/ 1254 h 1418"/>
                <a:gd name="T48" fmla="*/ 108 w 2268"/>
                <a:gd name="T49" fmla="*/ 1254 h 1418"/>
                <a:gd name="T50" fmla="*/ 108 w 2268"/>
                <a:gd name="T51" fmla="*/ 1418 h 1418"/>
                <a:gd name="T52" fmla="*/ 0 w 2268"/>
                <a:gd name="T53" fmla="*/ 1418 h 1418"/>
                <a:gd name="T54" fmla="*/ 0 w 2268"/>
                <a:gd name="T55" fmla="*/ 0 h 1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68" h="1418">
                  <a:moveTo>
                    <a:pt x="108" y="709"/>
                  </a:moveTo>
                  <a:lnTo>
                    <a:pt x="108" y="1145"/>
                  </a:lnTo>
                  <a:lnTo>
                    <a:pt x="1026" y="1145"/>
                  </a:lnTo>
                  <a:lnTo>
                    <a:pt x="1026" y="709"/>
                  </a:lnTo>
                  <a:lnTo>
                    <a:pt x="108" y="709"/>
                  </a:lnTo>
                  <a:close/>
                  <a:moveTo>
                    <a:pt x="1134" y="163"/>
                  </a:moveTo>
                  <a:lnTo>
                    <a:pt x="1134" y="327"/>
                  </a:lnTo>
                  <a:lnTo>
                    <a:pt x="2160" y="327"/>
                  </a:lnTo>
                  <a:lnTo>
                    <a:pt x="2160" y="163"/>
                  </a:lnTo>
                  <a:lnTo>
                    <a:pt x="1134" y="163"/>
                  </a:lnTo>
                  <a:close/>
                  <a:moveTo>
                    <a:pt x="108" y="108"/>
                  </a:moveTo>
                  <a:lnTo>
                    <a:pt x="108" y="546"/>
                  </a:lnTo>
                  <a:lnTo>
                    <a:pt x="1026" y="546"/>
                  </a:lnTo>
                  <a:lnTo>
                    <a:pt x="1026" y="108"/>
                  </a:lnTo>
                  <a:lnTo>
                    <a:pt x="108" y="108"/>
                  </a:lnTo>
                  <a:close/>
                  <a:moveTo>
                    <a:pt x="0" y="0"/>
                  </a:moveTo>
                  <a:lnTo>
                    <a:pt x="2268" y="0"/>
                  </a:lnTo>
                  <a:lnTo>
                    <a:pt x="2268" y="1418"/>
                  </a:lnTo>
                  <a:lnTo>
                    <a:pt x="2160" y="1418"/>
                  </a:lnTo>
                  <a:lnTo>
                    <a:pt x="2160" y="436"/>
                  </a:lnTo>
                  <a:lnTo>
                    <a:pt x="1134" y="436"/>
                  </a:lnTo>
                  <a:lnTo>
                    <a:pt x="1134" y="1418"/>
                  </a:lnTo>
                  <a:lnTo>
                    <a:pt x="1026" y="1418"/>
                  </a:lnTo>
                  <a:lnTo>
                    <a:pt x="1026" y="1254"/>
                  </a:lnTo>
                  <a:lnTo>
                    <a:pt x="108" y="1254"/>
                  </a:lnTo>
                  <a:lnTo>
                    <a:pt x="108" y="1418"/>
                  </a:lnTo>
                  <a:lnTo>
                    <a:pt x="0" y="141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9"/>
            <p:cNvSpPr>
              <a:spLocks/>
            </p:cNvSpPr>
            <p:nvPr/>
          </p:nvSpPr>
          <p:spPr bwMode="auto">
            <a:xfrm>
              <a:off x="1570" y="577"/>
              <a:ext cx="135" cy="36"/>
            </a:xfrm>
            <a:custGeom>
              <a:avLst/>
              <a:gdLst>
                <a:gd name="T0" fmla="*/ 108 w 810"/>
                <a:gd name="T1" fmla="*/ 0 h 218"/>
                <a:gd name="T2" fmla="*/ 702 w 810"/>
                <a:gd name="T3" fmla="*/ 0 h 218"/>
                <a:gd name="T4" fmla="*/ 702 w 810"/>
                <a:gd name="T5" fmla="*/ 109 h 218"/>
                <a:gd name="T6" fmla="*/ 810 w 810"/>
                <a:gd name="T7" fmla="*/ 109 h 218"/>
                <a:gd name="T8" fmla="*/ 810 w 810"/>
                <a:gd name="T9" fmla="*/ 218 h 218"/>
                <a:gd name="T10" fmla="*/ 0 w 810"/>
                <a:gd name="T11" fmla="*/ 218 h 218"/>
                <a:gd name="T12" fmla="*/ 0 w 810"/>
                <a:gd name="T13" fmla="*/ 109 h 218"/>
                <a:gd name="T14" fmla="*/ 108 w 810"/>
                <a:gd name="T15" fmla="*/ 109 h 218"/>
                <a:gd name="T16" fmla="*/ 108 w 810"/>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0" h="218">
                  <a:moveTo>
                    <a:pt x="108" y="0"/>
                  </a:moveTo>
                  <a:lnTo>
                    <a:pt x="702" y="0"/>
                  </a:lnTo>
                  <a:lnTo>
                    <a:pt x="702" y="109"/>
                  </a:lnTo>
                  <a:lnTo>
                    <a:pt x="810" y="109"/>
                  </a:lnTo>
                  <a:lnTo>
                    <a:pt x="810" y="218"/>
                  </a:lnTo>
                  <a:lnTo>
                    <a:pt x="0" y="218"/>
                  </a:lnTo>
                  <a:lnTo>
                    <a:pt x="0" y="109"/>
                  </a:lnTo>
                  <a:lnTo>
                    <a:pt x="108" y="109"/>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1"/>
            <p:cNvSpPr>
              <a:spLocks noEditPoints="1"/>
            </p:cNvSpPr>
            <p:nvPr/>
          </p:nvSpPr>
          <p:spPr bwMode="auto">
            <a:xfrm>
              <a:off x="1381" y="404"/>
              <a:ext cx="126" cy="218"/>
            </a:xfrm>
            <a:custGeom>
              <a:avLst/>
              <a:gdLst>
                <a:gd name="T0" fmla="*/ 594 w 757"/>
                <a:gd name="T1" fmla="*/ 995 h 1309"/>
                <a:gd name="T2" fmla="*/ 575 w 757"/>
                <a:gd name="T3" fmla="*/ 998 h 1309"/>
                <a:gd name="T4" fmla="*/ 557 w 757"/>
                <a:gd name="T5" fmla="*/ 1005 h 1309"/>
                <a:gd name="T6" fmla="*/ 542 w 757"/>
                <a:gd name="T7" fmla="*/ 1017 h 1309"/>
                <a:gd name="T8" fmla="*/ 530 w 757"/>
                <a:gd name="T9" fmla="*/ 1033 h 1309"/>
                <a:gd name="T10" fmla="*/ 523 w 757"/>
                <a:gd name="T11" fmla="*/ 1050 h 1309"/>
                <a:gd name="T12" fmla="*/ 519 w 757"/>
                <a:gd name="T13" fmla="*/ 1071 h 1309"/>
                <a:gd name="T14" fmla="*/ 523 w 757"/>
                <a:gd name="T15" fmla="*/ 1090 h 1309"/>
                <a:gd name="T16" fmla="*/ 530 w 757"/>
                <a:gd name="T17" fmla="*/ 1108 h 1309"/>
                <a:gd name="T18" fmla="*/ 542 w 757"/>
                <a:gd name="T19" fmla="*/ 1123 h 1309"/>
                <a:gd name="T20" fmla="*/ 557 w 757"/>
                <a:gd name="T21" fmla="*/ 1135 h 1309"/>
                <a:gd name="T22" fmla="*/ 575 w 757"/>
                <a:gd name="T23" fmla="*/ 1143 h 1309"/>
                <a:gd name="T24" fmla="*/ 594 w 757"/>
                <a:gd name="T25" fmla="*/ 1145 h 1309"/>
                <a:gd name="T26" fmla="*/ 614 w 757"/>
                <a:gd name="T27" fmla="*/ 1143 h 1309"/>
                <a:gd name="T28" fmla="*/ 631 w 757"/>
                <a:gd name="T29" fmla="*/ 1135 h 1309"/>
                <a:gd name="T30" fmla="*/ 647 w 757"/>
                <a:gd name="T31" fmla="*/ 1123 h 1309"/>
                <a:gd name="T32" fmla="*/ 658 w 757"/>
                <a:gd name="T33" fmla="*/ 1108 h 1309"/>
                <a:gd name="T34" fmla="*/ 666 w 757"/>
                <a:gd name="T35" fmla="*/ 1090 h 1309"/>
                <a:gd name="T36" fmla="*/ 668 w 757"/>
                <a:gd name="T37" fmla="*/ 1071 h 1309"/>
                <a:gd name="T38" fmla="*/ 666 w 757"/>
                <a:gd name="T39" fmla="*/ 1050 h 1309"/>
                <a:gd name="T40" fmla="*/ 658 w 757"/>
                <a:gd name="T41" fmla="*/ 1033 h 1309"/>
                <a:gd name="T42" fmla="*/ 647 w 757"/>
                <a:gd name="T43" fmla="*/ 1017 h 1309"/>
                <a:gd name="T44" fmla="*/ 631 w 757"/>
                <a:gd name="T45" fmla="*/ 1005 h 1309"/>
                <a:gd name="T46" fmla="*/ 614 w 757"/>
                <a:gd name="T47" fmla="*/ 998 h 1309"/>
                <a:gd name="T48" fmla="*/ 594 w 757"/>
                <a:gd name="T49" fmla="*/ 995 h 1309"/>
                <a:gd name="T50" fmla="*/ 216 w 757"/>
                <a:gd name="T51" fmla="*/ 437 h 1309"/>
                <a:gd name="T52" fmla="*/ 216 w 757"/>
                <a:gd name="T53" fmla="*/ 490 h 1309"/>
                <a:gd name="T54" fmla="*/ 540 w 757"/>
                <a:gd name="T55" fmla="*/ 490 h 1309"/>
                <a:gd name="T56" fmla="*/ 540 w 757"/>
                <a:gd name="T57" fmla="*/ 437 h 1309"/>
                <a:gd name="T58" fmla="*/ 216 w 757"/>
                <a:gd name="T59" fmla="*/ 437 h 1309"/>
                <a:gd name="T60" fmla="*/ 108 w 757"/>
                <a:gd name="T61" fmla="*/ 164 h 1309"/>
                <a:gd name="T62" fmla="*/ 108 w 757"/>
                <a:gd name="T63" fmla="*/ 272 h 1309"/>
                <a:gd name="T64" fmla="*/ 648 w 757"/>
                <a:gd name="T65" fmla="*/ 272 h 1309"/>
                <a:gd name="T66" fmla="*/ 648 w 757"/>
                <a:gd name="T67" fmla="*/ 164 h 1309"/>
                <a:gd name="T68" fmla="*/ 108 w 757"/>
                <a:gd name="T69" fmla="*/ 164 h 1309"/>
                <a:gd name="T70" fmla="*/ 0 w 757"/>
                <a:gd name="T71" fmla="*/ 0 h 1309"/>
                <a:gd name="T72" fmla="*/ 757 w 757"/>
                <a:gd name="T73" fmla="*/ 0 h 1309"/>
                <a:gd name="T74" fmla="*/ 757 w 757"/>
                <a:gd name="T75" fmla="*/ 1309 h 1309"/>
                <a:gd name="T76" fmla="*/ 0 w 757"/>
                <a:gd name="T77" fmla="*/ 1309 h 1309"/>
                <a:gd name="T78" fmla="*/ 0 w 757"/>
                <a:gd name="T79" fmla="*/ 0 h 1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57" h="1309">
                  <a:moveTo>
                    <a:pt x="594" y="995"/>
                  </a:moveTo>
                  <a:lnTo>
                    <a:pt x="575" y="998"/>
                  </a:lnTo>
                  <a:lnTo>
                    <a:pt x="557" y="1005"/>
                  </a:lnTo>
                  <a:lnTo>
                    <a:pt x="542" y="1017"/>
                  </a:lnTo>
                  <a:lnTo>
                    <a:pt x="530" y="1033"/>
                  </a:lnTo>
                  <a:lnTo>
                    <a:pt x="523" y="1050"/>
                  </a:lnTo>
                  <a:lnTo>
                    <a:pt x="519" y="1071"/>
                  </a:lnTo>
                  <a:lnTo>
                    <a:pt x="523" y="1090"/>
                  </a:lnTo>
                  <a:lnTo>
                    <a:pt x="530" y="1108"/>
                  </a:lnTo>
                  <a:lnTo>
                    <a:pt x="542" y="1123"/>
                  </a:lnTo>
                  <a:lnTo>
                    <a:pt x="557" y="1135"/>
                  </a:lnTo>
                  <a:lnTo>
                    <a:pt x="575" y="1143"/>
                  </a:lnTo>
                  <a:lnTo>
                    <a:pt x="594" y="1145"/>
                  </a:lnTo>
                  <a:lnTo>
                    <a:pt x="614" y="1143"/>
                  </a:lnTo>
                  <a:lnTo>
                    <a:pt x="631" y="1135"/>
                  </a:lnTo>
                  <a:lnTo>
                    <a:pt x="647" y="1123"/>
                  </a:lnTo>
                  <a:lnTo>
                    <a:pt x="658" y="1108"/>
                  </a:lnTo>
                  <a:lnTo>
                    <a:pt x="666" y="1090"/>
                  </a:lnTo>
                  <a:lnTo>
                    <a:pt x="668" y="1071"/>
                  </a:lnTo>
                  <a:lnTo>
                    <a:pt x="666" y="1050"/>
                  </a:lnTo>
                  <a:lnTo>
                    <a:pt x="658" y="1033"/>
                  </a:lnTo>
                  <a:lnTo>
                    <a:pt x="647" y="1017"/>
                  </a:lnTo>
                  <a:lnTo>
                    <a:pt x="631" y="1005"/>
                  </a:lnTo>
                  <a:lnTo>
                    <a:pt x="614" y="998"/>
                  </a:lnTo>
                  <a:lnTo>
                    <a:pt x="594" y="995"/>
                  </a:lnTo>
                  <a:close/>
                  <a:moveTo>
                    <a:pt x="216" y="437"/>
                  </a:moveTo>
                  <a:lnTo>
                    <a:pt x="216" y="490"/>
                  </a:lnTo>
                  <a:lnTo>
                    <a:pt x="540" y="490"/>
                  </a:lnTo>
                  <a:lnTo>
                    <a:pt x="540" y="437"/>
                  </a:lnTo>
                  <a:lnTo>
                    <a:pt x="216" y="437"/>
                  </a:lnTo>
                  <a:close/>
                  <a:moveTo>
                    <a:pt x="108" y="164"/>
                  </a:moveTo>
                  <a:lnTo>
                    <a:pt x="108" y="272"/>
                  </a:lnTo>
                  <a:lnTo>
                    <a:pt x="648" y="272"/>
                  </a:lnTo>
                  <a:lnTo>
                    <a:pt x="648" y="164"/>
                  </a:lnTo>
                  <a:lnTo>
                    <a:pt x="108" y="164"/>
                  </a:lnTo>
                  <a:close/>
                  <a:moveTo>
                    <a:pt x="0" y="0"/>
                  </a:moveTo>
                  <a:lnTo>
                    <a:pt x="757" y="0"/>
                  </a:lnTo>
                  <a:lnTo>
                    <a:pt x="757" y="1309"/>
                  </a:lnTo>
                  <a:lnTo>
                    <a:pt x="0" y="130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44" name="Freeform 32"/>
            <p:cNvSpPr>
              <a:spLocks/>
            </p:cNvSpPr>
            <p:nvPr/>
          </p:nvSpPr>
          <p:spPr bwMode="auto">
            <a:xfrm>
              <a:off x="1201" y="449"/>
              <a:ext cx="126" cy="210"/>
            </a:xfrm>
            <a:custGeom>
              <a:avLst/>
              <a:gdLst>
                <a:gd name="T0" fmla="*/ 89 w 756"/>
                <a:gd name="T1" fmla="*/ 0 h 1255"/>
                <a:gd name="T2" fmla="*/ 668 w 756"/>
                <a:gd name="T3" fmla="*/ 0 h 1255"/>
                <a:gd name="T4" fmla="*/ 691 w 756"/>
                <a:gd name="T5" fmla="*/ 4 h 1255"/>
                <a:gd name="T6" fmla="*/ 712 w 756"/>
                <a:gd name="T7" fmla="*/ 12 h 1255"/>
                <a:gd name="T8" fmla="*/ 730 w 756"/>
                <a:gd name="T9" fmla="*/ 25 h 1255"/>
                <a:gd name="T10" fmla="*/ 744 w 756"/>
                <a:gd name="T11" fmla="*/ 41 h 1255"/>
                <a:gd name="T12" fmla="*/ 753 w 756"/>
                <a:gd name="T13" fmla="*/ 60 h 1255"/>
                <a:gd name="T14" fmla="*/ 756 w 756"/>
                <a:gd name="T15" fmla="*/ 83 h 1255"/>
                <a:gd name="T16" fmla="*/ 756 w 756"/>
                <a:gd name="T17" fmla="*/ 1037 h 1255"/>
                <a:gd name="T18" fmla="*/ 729 w 756"/>
                <a:gd name="T19" fmla="*/ 1037 h 1255"/>
                <a:gd name="T20" fmla="*/ 702 w 756"/>
                <a:gd name="T21" fmla="*/ 1040 h 1255"/>
                <a:gd name="T22" fmla="*/ 676 w 756"/>
                <a:gd name="T23" fmla="*/ 1048 h 1255"/>
                <a:gd name="T24" fmla="*/ 654 w 756"/>
                <a:gd name="T25" fmla="*/ 1061 h 1255"/>
                <a:gd name="T26" fmla="*/ 634 w 756"/>
                <a:gd name="T27" fmla="*/ 1077 h 1255"/>
                <a:gd name="T28" fmla="*/ 617 w 756"/>
                <a:gd name="T29" fmla="*/ 1097 h 1255"/>
                <a:gd name="T30" fmla="*/ 605 w 756"/>
                <a:gd name="T31" fmla="*/ 1121 h 1255"/>
                <a:gd name="T32" fmla="*/ 596 w 756"/>
                <a:gd name="T33" fmla="*/ 1146 h 1255"/>
                <a:gd name="T34" fmla="*/ 594 w 756"/>
                <a:gd name="T35" fmla="*/ 1174 h 1255"/>
                <a:gd name="T36" fmla="*/ 594 w 756"/>
                <a:gd name="T37" fmla="*/ 1255 h 1255"/>
                <a:gd name="T38" fmla="*/ 162 w 756"/>
                <a:gd name="T39" fmla="*/ 1255 h 1255"/>
                <a:gd name="T40" fmla="*/ 162 w 756"/>
                <a:gd name="T41" fmla="*/ 1174 h 1255"/>
                <a:gd name="T42" fmla="*/ 159 w 756"/>
                <a:gd name="T43" fmla="*/ 1146 h 1255"/>
                <a:gd name="T44" fmla="*/ 152 w 756"/>
                <a:gd name="T45" fmla="*/ 1121 h 1255"/>
                <a:gd name="T46" fmla="*/ 139 w 756"/>
                <a:gd name="T47" fmla="*/ 1097 h 1255"/>
                <a:gd name="T48" fmla="*/ 122 w 756"/>
                <a:gd name="T49" fmla="*/ 1077 h 1255"/>
                <a:gd name="T50" fmla="*/ 103 w 756"/>
                <a:gd name="T51" fmla="*/ 1061 h 1255"/>
                <a:gd name="T52" fmla="*/ 79 w 756"/>
                <a:gd name="T53" fmla="*/ 1048 h 1255"/>
                <a:gd name="T54" fmla="*/ 54 w 756"/>
                <a:gd name="T55" fmla="*/ 1040 h 1255"/>
                <a:gd name="T56" fmla="*/ 27 w 756"/>
                <a:gd name="T57" fmla="*/ 1037 h 1255"/>
                <a:gd name="T58" fmla="*/ 0 w 756"/>
                <a:gd name="T59" fmla="*/ 1037 h 1255"/>
                <a:gd name="T60" fmla="*/ 0 w 756"/>
                <a:gd name="T61" fmla="*/ 83 h 1255"/>
                <a:gd name="T62" fmla="*/ 3 w 756"/>
                <a:gd name="T63" fmla="*/ 60 h 1255"/>
                <a:gd name="T64" fmla="*/ 12 w 756"/>
                <a:gd name="T65" fmla="*/ 41 h 1255"/>
                <a:gd name="T66" fmla="*/ 26 w 756"/>
                <a:gd name="T67" fmla="*/ 25 h 1255"/>
                <a:gd name="T68" fmla="*/ 44 w 756"/>
                <a:gd name="T69" fmla="*/ 12 h 1255"/>
                <a:gd name="T70" fmla="*/ 66 w 756"/>
                <a:gd name="T71" fmla="*/ 4 h 1255"/>
                <a:gd name="T72" fmla="*/ 89 w 756"/>
                <a:gd name="T73" fmla="*/ 0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6" h="1255">
                  <a:moveTo>
                    <a:pt x="89" y="0"/>
                  </a:moveTo>
                  <a:lnTo>
                    <a:pt x="668" y="0"/>
                  </a:lnTo>
                  <a:lnTo>
                    <a:pt x="691" y="4"/>
                  </a:lnTo>
                  <a:lnTo>
                    <a:pt x="712" y="12"/>
                  </a:lnTo>
                  <a:lnTo>
                    <a:pt x="730" y="25"/>
                  </a:lnTo>
                  <a:lnTo>
                    <a:pt x="744" y="41"/>
                  </a:lnTo>
                  <a:lnTo>
                    <a:pt x="753" y="60"/>
                  </a:lnTo>
                  <a:lnTo>
                    <a:pt x="756" y="83"/>
                  </a:lnTo>
                  <a:lnTo>
                    <a:pt x="756" y="1037"/>
                  </a:lnTo>
                  <a:lnTo>
                    <a:pt x="729" y="1037"/>
                  </a:lnTo>
                  <a:lnTo>
                    <a:pt x="702" y="1040"/>
                  </a:lnTo>
                  <a:lnTo>
                    <a:pt x="676" y="1048"/>
                  </a:lnTo>
                  <a:lnTo>
                    <a:pt x="654" y="1061"/>
                  </a:lnTo>
                  <a:lnTo>
                    <a:pt x="634" y="1077"/>
                  </a:lnTo>
                  <a:lnTo>
                    <a:pt x="617" y="1097"/>
                  </a:lnTo>
                  <a:lnTo>
                    <a:pt x="605" y="1121"/>
                  </a:lnTo>
                  <a:lnTo>
                    <a:pt x="596" y="1146"/>
                  </a:lnTo>
                  <a:lnTo>
                    <a:pt x="594" y="1174"/>
                  </a:lnTo>
                  <a:lnTo>
                    <a:pt x="594" y="1255"/>
                  </a:lnTo>
                  <a:lnTo>
                    <a:pt x="162" y="1255"/>
                  </a:lnTo>
                  <a:lnTo>
                    <a:pt x="162" y="1174"/>
                  </a:lnTo>
                  <a:lnTo>
                    <a:pt x="159" y="1146"/>
                  </a:lnTo>
                  <a:lnTo>
                    <a:pt x="152" y="1121"/>
                  </a:lnTo>
                  <a:lnTo>
                    <a:pt x="139" y="1097"/>
                  </a:lnTo>
                  <a:lnTo>
                    <a:pt x="122" y="1077"/>
                  </a:lnTo>
                  <a:lnTo>
                    <a:pt x="103" y="1061"/>
                  </a:lnTo>
                  <a:lnTo>
                    <a:pt x="79" y="1048"/>
                  </a:lnTo>
                  <a:lnTo>
                    <a:pt x="54" y="1040"/>
                  </a:lnTo>
                  <a:lnTo>
                    <a:pt x="27" y="1037"/>
                  </a:lnTo>
                  <a:lnTo>
                    <a:pt x="0" y="1037"/>
                  </a:lnTo>
                  <a:lnTo>
                    <a:pt x="0" y="83"/>
                  </a:lnTo>
                  <a:lnTo>
                    <a:pt x="3" y="60"/>
                  </a:lnTo>
                  <a:lnTo>
                    <a:pt x="12" y="41"/>
                  </a:lnTo>
                  <a:lnTo>
                    <a:pt x="26" y="25"/>
                  </a:lnTo>
                  <a:lnTo>
                    <a:pt x="44" y="12"/>
                  </a:lnTo>
                  <a:lnTo>
                    <a:pt x="66" y="4"/>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33"/>
            <p:cNvSpPr>
              <a:spLocks/>
            </p:cNvSpPr>
            <p:nvPr/>
          </p:nvSpPr>
          <p:spPr bwMode="auto">
            <a:xfrm>
              <a:off x="1174" y="631"/>
              <a:ext cx="45" cy="73"/>
            </a:xfrm>
            <a:custGeom>
              <a:avLst/>
              <a:gdLst>
                <a:gd name="T0" fmla="*/ 81 w 270"/>
                <a:gd name="T1" fmla="*/ 0 h 436"/>
                <a:gd name="T2" fmla="*/ 189 w 270"/>
                <a:gd name="T3" fmla="*/ 0 h 436"/>
                <a:gd name="T4" fmla="*/ 211 w 270"/>
                <a:gd name="T5" fmla="*/ 3 h 436"/>
                <a:gd name="T6" fmla="*/ 230 w 270"/>
                <a:gd name="T7" fmla="*/ 11 h 436"/>
                <a:gd name="T8" fmla="*/ 247 w 270"/>
                <a:gd name="T9" fmla="*/ 24 h 436"/>
                <a:gd name="T10" fmla="*/ 258 w 270"/>
                <a:gd name="T11" fmla="*/ 40 h 436"/>
                <a:gd name="T12" fmla="*/ 267 w 270"/>
                <a:gd name="T13" fmla="*/ 60 h 436"/>
                <a:gd name="T14" fmla="*/ 270 w 270"/>
                <a:gd name="T15" fmla="*/ 82 h 436"/>
                <a:gd name="T16" fmla="*/ 270 w 270"/>
                <a:gd name="T17" fmla="*/ 355 h 436"/>
                <a:gd name="T18" fmla="*/ 267 w 270"/>
                <a:gd name="T19" fmla="*/ 376 h 436"/>
                <a:gd name="T20" fmla="*/ 258 w 270"/>
                <a:gd name="T21" fmla="*/ 395 h 436"/>
                <a:gd name="T22" fmla="*/ 247 w 270"/>
                <a:gd name="T23" fmla="*/ 413 h 436"/>
                <a:gd name="T24" fmla="*/ 230 w 270"/>
                <a:gd name="T25" fmla="*/ 424 h 436"/>
                <a:gd name="T26" fmla="*/ 211 w 270"/>
                <a:gd name="T27" fmla="*/ 433 h 436"/>
                <a:gd name="T28" fmla="*/ 189 w 270"/>
                <a:gd name="T29" fmla="*/ 436 h 436"/>
                <a:gd name="T30" fmla="*/ 81 w 270"/>
                <a:gd name="T31" fmla="*/ 436 h 436"/>
                <a:gd name="T32" fmla="*/ 60 w 270"/>
                <a:gd name="T33" fmla="*/ 433 h 436"/>
                <a:gd name="T34" fmla="*/ 40 w 270"/>
                <a:gd name="T35" fmla="*/ 424 h 436"/>
                <a:gd name="T36" fmla="*/ 23 w 270"/>
                <a:gd name="T37" fmla="*/ 413 h 436"/>
                <a:gd name="T38" fmla="*/ 11 w 270"/>
                <a:gd name="T39" fmla="*/ 395 h 436"/>
                <a:gd name="T40" fmla="*/ 3 w 270"/>
                <a:gd name="T41" fmla="*/ 376 h 436"/>
                <a:gd name="T42" fmla="*/ 0 w 270"/>
                <a:gd name="T43" fmla="*/ 355 h 436"/>
                <a:gd name="T44" fmla="*/ 0 w 270"/>
                <a:gd name="T45" fmla="*/ 82 h 436"/>
                <a:gd name="T46" fmla="*/ 3 w 270"/>
                <a:gd name="T47" fmla="*/ 60 h 436"/>
                <a:gd name="T48" fmla="*/ 11 w 270"/>
                <a:gd name="T49" fmla="*/ 40 h 436"/>
                <a:gd name="T50" fmla="*/ 23 w 270"/>
                <a:gd name="T51" fmla="*/ 24 h 436"/>
                <a:gd name="T52" fmla="*/ 40 w 270"/>
                <a:gd name="T53" fmla="*/ 11 h 436"/>
                <a:gd name="T54" fmla="*/ 60 w 270"/>
                <a:gd name="T55" fmla="*/ 3 h 436"/>
                <a:gd name="T56" fmla="*/ 81 w 270"/>
                <a:gd name="T57" fmla="*/ 0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0" h="436">
                  <a:moveTo>
                    <a:pt x="81" y="0"/>
                  </a:moveTo>
                  <a:lnTo>
                    <a:pt x="189" y="0"/>
                  </a:lnTo>
                  <a:lnTo>
                    <a:pt x="211" y="3"/>
                  </a:lnTo>
                  <a:lnTo>
                    <a:pt x="230" y="11"/>
                  </a:lnTo>
                  <a:lnTo>
                    <a:pt x="247" y="24"/>
                  </a:lnTo>
                  <a:lnTo>
                    <a:pt x="258" y="40"/>
                  </a:lnTo>
                  <a:lnTo>
                    <a:pt x="267" y="60"/>
                  </a:lnTo>
                  <a:lnTo>
                    <a:pt x="270" y="82"/>
                  </a:lnTo>
                  <a:lnTo>
                    <a:pt x="270" y="355"/>
                  </a:lnTo>
                  <a:lnTo>
                    <a:pt x="267" y="376"/>
                  </a:lnTo>
                  <a:lnTo>
                    <a:pt x="258" y="395"/>
                  </a:lnTo>
                  <a:lnTo>
                    <a:pt x="247" y="413"/>
                  </a:lnTo>
                  <a:lnTo>
                    <a:pt x="230" y="424"/>
                  </a:lnTo>
                  <a:lnTo>
                    <a:pt x="211" y="433"/>
                  </a:lnTo>
                  <a:lnTo>
                    <a:pt x="189" y="436"/>
                  </a:lnTo>
                  <a:lnTo>
                    <a:pt x="81" y="436"/>
                  </a:lnTo>
                  <a:lnTo>
                    <a:pt x="60" y="433"/>
                  </a:lnTo>
                  <a:lnTo>
                    <a:pt x="40" y="424"/>
                  </a:lnTo>
                  <a:lnTo>
                    <a:pt x="23" y="413"/>
                  </a:lnTo>
                  <a:lnTo>
                    <a:pt x="11" y="395"/>
                  </a:lnTo>
                  <a:lnTo>
                    <a:pt x="3" y="376"/>
                  </a:lnTo>
                  <a:lnTo>
                    <a:pt x="0" y="355"/>
                  </a:lnTo>
                  <a:lnTo>
                    <a:pt x="0" y="82"/>
                  </a:lnTo>
                  <a:lnTo>
                    <a:pt x="3" y="60"/>
                  </a:lnTo>
                  <a:lnTo>
                    <a:pt x="11" y="40"/>
                  </a:lnTo>
                  <a:lnTo>
                    <a:pt x="23" y="24"/>
                  </a:lnTo>
                  <a:lnTo>
                    <a:pt x="40" y="11"/>
                  </a:lnTo>
                  <a:lnTo>
                    <a:pt x="60" y="3"/>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35"/>
            <p:cNvSpPr>
              <a:spLocks/>
            </p:cNvSpPr>
            <p:nvPr/>
          </p:nvSpPr>
          <p:spPr bwMode="auto">
            <a:xfrm>
              <a:off x="1189" y="731"/>
              <a:ext cx="155" cy="132"/>
            </a:xfrm>
            <a:custGeom>
              <a:avLst/>
              <a:gdLst>
                <a:gd name="T0" fmla="*/ 507 w 931"/>
                <a:gd name="T1" fmla="*/ 0 h 790"/>
                <a:gd name="T2" fmla="*/ 560 w 931"/>
                <a:gd name="T3" fmla="*/ 383 h 790"/>
                <a:gd name="T4" fmla="*/ 790 w 931"/>
                <a:gd name="T5" fmla="*/ 414 h 790"/>
                <a:gd name="T6" fmla="*/ 824 w 931"/>
                <a:gd name="T7" fmla="*/ 397 h 790"/>
                <a:gd name="T8" fmla="*/ 867 w 931"/>
                <a:gd name="T9" fmla="*/ 398 h 790"/>
                <a:gd name="T10" fmla="*/ 905 w 931"/>
                <a:gd name="T11" fmla="*/ 421 h 790"/>
                <a:gd name="T12" fmla="*/ 928 w 931"/>
                <a:gd name="T13" fmla="*/ 460 h 790"/>
                <a:gd name="T14" fmla="*/ 928 w 931"/>
                <a:gd name="T15" fmla="*/ 508 h 790"/>
                <a:gd name="T16" fmla="*/ 905 w 931"/>
                <a:gd name="T17" fmla="*/ 546 h 790"/>
                <a:gd name="T18" fmla="*/ 867 w 931"/>
                <a:gd name="T19" fmla="*/ 569 h 790"/>
                <a:gd name="T20" fmla="*/ 824 w 931"/>
                <a:gd name="T21" fmla="*/ 570 h 790"/>
                <a:gd name="T22" fmla="*/ 790 w 931"/>
                <a:gd name="T23" fmla="*/ 553 h 790"/>
                <a:gd name="T24" fmla="*/ 567 w 931"/>
                <a:gd name="T25" fmla="*/ 496 h 790"/>
                <a:gd name="T26" fmla="*/ 679 w 931"/>
                <a:gd name="T27" fmla="*/ 613 h 790"/>
                <a:gd name="T28" fmla="*/ 704 w 931"/>
                <a:gd name="T29" fmla="*/ 616 h 790"/>
                <a:gd name="T30" fmla="*/ 744 w 931"/>
                <a:gd name="T31" fmla="*/ 639 h 790"/>
                <a:gd name="T32" fmla="*/ 766 w 931"/>
                <a:gd name="T33" fmla="*/ 679 h 790"/>
                <a:gd name="T34" fmla="*/ 766 w 931"/>
                <a:gd name="T35" fmla="*/ 726 h 790"/>
                <a:gd name="T36" fmla="*/ 744 w 931"/>
                <a:gd name="T37" fmla="*/ 765 h 790"/>
                <a:gd name="T38" fmla="*/ 704 w 931"/>
                <a:gd name="T39" fmla="*/ 787 h 790"/>
                <a:gd name="T40" fmla="*/ 659 w 931"/>
                <a:gd name="T41" fmla="*/ 787 h 790"/>
                <a:gd name="T42" fmla="*/ 619 w 931"/>
                <a:gd name="T43" fmla="*/ 765 h 790"/>
                <a:gd name="T44" fmla="*/ 597 w 931"/>
                <a:gd name="T45" fmla="*/ 726 h 790"/>
                <a:gd name="T46" fmla="*/ 594 w 931"/>
                <a:gd name="T47" fmla="*/ 695 h 790"/>
                <a:gd name="T48" fmla="*/ 466 w 931"/>
                <a:gd name="T49" fmla="*/ 545 h 790"/>
                <a:gd name="T50" fmla="*/ 336 w 931"/>
                <a:gd name="T51" fmla="*/ 687 h 790"/>
                <a:gd name="T52" fmla="*/ 334 w 931"/>
                <a:gd name="T53" fmla="*/ 726 h 790"/>
                <a:gd name="T54" fmla="*/ 312 w 931"/>
                <a:gd name="T55" fmla="*/ 765 h 790"/>
                <a:gd name="T56" fmla="*/ 273 w 931"/>
                <a:gd name="T57" fmla="*/ 787 h 790"/>
                <a:gd name="T58" fmla="*/ 226 w 931"/>
                <a:gd name="T59" fmla="*/ 787 h 790"/>
                <a:gd name="T60" fmla="*/ 187 w 931"/>
                <a:gd name="T61" fmla="*/ 765 h 790"/>
                <a:gd name="T62" fmla="*/ 165 w 931"/>
                <a:gd name="T63" fmla="*/ 726 h 790"/>
                <a:gd name="T64" fmla="*/ 164 w 931"/>
                <a:gd name="T65" fmla="*/ 681 h 790"/>
                <a:gd name="T66" fmla="*/ 183 w 931"/>
                <a:gd name="T67" fmla="*/ 644 h 790"/>
                <a:gd name="T68" fmla="*/ 216 w 931"/>
                <a:gd name="T69" fmla="*/ 621 h 790"/>
                <a:gd name="T70" fmla="*/ 344 w 931"/>
                <a:gd name="T71" fmla="*/ 512 h 790"/>
                <a:gd name="T72" fmla="*/ 344 w 931"/>
                <a:gd name="T73" fmla="*/ 493 h 790"/>
                <a:gd name="T74" fmla="*/ 172 w 931"/>
                <a:gd name="T75" fmla="*/ 563 h 790"/>
                <a:gd name="T76" fmla="*/ 149 w 931"/>
                <a:gd name="T77" fmla="*/ 601 h 790"/>
                <a:gd name="T78" fmla="*/ 111 w 931"/>
                <a:gd name="T79" fmla="*/ 624 h 790"/>
                <a:gd name="T80" fmla="*/ 64 w 931"/>
                <a:gd name="T81" fmla="*/ 624 h 790"/>
                <a:gd name="T82" fmla="*/ 26 w 931"/>
                <a:gd name="T83" fmla="*/ 601 h 790"/>
                <a:gd name="T84" fmla="*/ 3 w 931"/>
                <a:gd name="T85" fmla="*/ 563 h 790"/>
                <a:gd name="T86" fmla="*/ 2 w 931"/>
                <a:gd name="T87" fmla="*/ 517 h 790"/>
                <a:gd name="T88" fmla="*/ 19 w 931"/>
                <a:gd name="T89" fmla="*/ 483 h 790"/>
                <a:gd name="T90" fmla="*/ 33 w 931"/>
                <a:gd name="T91" fmla="*/ 466 h 790"/>
                <a:gd name="T92" fmla="*/ 57 w 931"/>
                <a:gd name="T93" fmla="*/ 456 h 790"/>
                <a:gd name="T94" fmla="*/ 88 w 931"/>
                <a:gd name="T95" fmla="*/ 450 h 790"/>
                <a:gd name="T96" fmla="*/ 89 w 931"/>
                <a:gd name="T97" fmla="*/ 450 h 790"/>
                <a:gd name="T98" fmla="*/ 398 w 931"/>
                <a:gd name="T99" fmla="*/ 365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1" h="790">
                  <a:moveTo>
                    <a:pt x="398" y="0"/>
                  </a:moveTo>
                  <a:lnTo>
                    <a:pt x="507" y="0"/>
                  </a:lnTo>
                  <a:lnTo>
                    <a:pt x="507" y="371"/>
                  </a:lnTo>
                  <a:lnTo>
                    <a:pt x="560" y="383"/>
                  </a:lnTo>
                  <a:lnTo>
                    <a:pt x="776" y="428"/>
                  </a:lnTo>
                  <a:lnTo>
                    <a:pt x="790" y="414"/>
                  </a:lnTo>
                  <a:lnTo>
                    <a:pt x="805" y="405"/>
                  </a:lnTo>
                  <a:lnTo>
                    <a:pt x="824" y="397"/>
                  </a:lnTo>
                  <a:lnTo>
                    <a:pt x="844" y="395"/>
                  </a:lnTo>
                  <a:lnTo>
                    <a:pt x="867" y="398"/>
                  </a:lnTo>
                  <a:lnTo>
                    <a:pt x="888" y="407"/>
                  </a:lnTo>
                  <a:lnTo>
                    <a:pt x="905" y="421"/>
                  </a:lnTo>
                  <a:lnTo>
                    <a:pt x="919" y="439"/>
                  </a:lnTo>
                  <a:lnTo>
                    <a:pt x="928" y="460"/>
                  </a:lnTo>
                  <a:lnTo>
                    <a:pt x="931" y="484"/>
                  </a:lnTo>
                  <a:lnTo>
                    <a:pt x="928" y="508"/>
                  </a:lnTo>
                  <a:lnTo>
                    <a:pt x="919" y="528"/>
                  </a:lnTo>
                  <a:lnTo>
                    <a:pt x="905" y="546"/>
                  </a:lnTo>
                  <a:lnTo>
                    <a:pt x="888" y="560"/>
                  </a:lnTo>
                  <a:lnTo>
                    <a:pt x="867" y="569"/>
                  </a:lnTo>
                  <a:lnTo>
                    <a:pt x="844" y="572"/>
                  </a:lnTo>
                  <a:lnTo>
                    <a:pt x="824" y="570"/>
                  </a:lnTo>
                  <a:lnTo>
                    <a:pt x="805" y="564"/>
                  </a:lnTo>
                  <a:lnTo>
                    <a:pt x="790" y="553"/>
                  </a:lnTo>
                  <a:lnTo>
                    <a:pt x="776" y="540"/>
                  </a:lnTo>
                  <a:lnTo>
                    <a:pt x="567" y="496"/>
                  </a:lnTo>
                  <a:lnTo>
                    <a:pt x="676" y="614"/>
                  </a:lnTo>
                  <a:lnTo>
                    <a:pt x="679" y="613"/>
                  </a:lnTo>
                  <a:lnTo>
                    <a:pt x="681" y="613"/>
                  </a:lnTo>
                  <a:lnTo>
                    <a:pt x="704" y="616"/>
                  </a:lnTo>
                  <a:lnTo>
                    <a:pt x="726" y="625"/>
                  </a:lnTo>
                  <a:lnTo>
                    <a:pt x="744" y="639"/>
                  </a:lnTo>
                  <a:lnTo>
                    <a:pt x="758" y="657"/>
                  </a:lnTo>
                  <a:lnTo>
                    <a:pt x="766" y="679"/>
                  </a:lnTo>
                  <a:lnTo>
                    <a:pt x="769" y="702"/>
                  </a:lnTo>
                  <a:lnTo>
                    <a:pt x="766" y="726"/>
                  </a:lnTo>
                  <a:lnTo>
                    <a:pt x="758" y="746"/>
                  </a:lnTo>
                  <a:lnTo>
                    <a:pt x="744" y="765"/>
                  </a:lnTo>
                  <a:lnTo>
                    <a:pt x="726" y="779"/>
                  </a:lnTo>
                  <a:lnTo>
                    <a:pt x="704" y="787"/>
                  </a:lnTo>
                  <a:lnTo>
                    <a:pt x="681" y="790"/>
                  </a:lnTo>
                  <a:lnTo>
                    <a:pt x="659" y="787"/>
                  </a:lnTo>
                  <a:lnTo>
                    <a:pt x="637" y="779"/>
                  </a:lnTo>
                  <a:lnTo>
                    <a:pt x="619" y="765"/>
                  </a:lnTo>
                  <a:lnTo>
                    <a:pt x="605" y="746"/>
                  </a:lnTo>
                  <a:lnTo>
                    <a:pt x="597" y="726"/>
                  </a:lnTo>
                  <a:lnTo>
                    <a:pt x="594" y="702"/>
                  </a:lnTo>
                  <a:lnTo>
                    <a:pt x="594" y="695"/>
                  </a:lnTo>
                  <a:lnTo>
                    <a:pt x="595" y="687"/>
                  </a:lnTo>
                  <a:lnTo>
                    <a:pt x="466" y="545"/>
                  </a:lnTo>
                  <a:lnTo>
                    <a:pt x="332" y="673"/>
                  </a:lnTo>
                  <a:lnTo>
                    <a:pt x="336" y="687"/>
                  </a:lnTo>
                  <a:lnTo>
                    <a:pt x="337" y="702"/>
                  </a:lnTo>
                  <a:lnTo>
                    <a:pt x="334" y="726"/>
                  </a:lnTo>
                  <a:lnTo>
                    <a:pt x="326" y="746"/>
                  </a:lnTo>
                  <a:lnTo>
                    <a:pt x="312" y="765"/>
                  </a:lnTo>
                  <a:lnTo>
                    <a:pt x="294" y="779"/>
                  </a:lnTo>
                  <a:lnTo>
                    <a:pt x="273" y="787"/>
                  </a:lnTo>
                  <a:lnTo>
                    <a:pt x="249" y="790"/>
                  </a:lnTo>
                  <a:lnTo>
                    <a:pt x="226" y="787"/>
                  </a:lnTo>
                  <a:lnTo>
                    <a:pt x="206" y="779"/>
                  </a:lnTo>
                  <a:lnTo>
                    <a:pt x="187" y="765"/>
                  </a:lnTo>
                  <a:lnTo>
                    <a:pt x="174" y="746"/>
                  </a:lnTo>
                  <a:lnTo>
                    <a:pt x="165" y="726"/>
                  </a:lnTo>
                  <a:lnTo>
                    <a:pt x="162" y="702"/>
                  </a:lnTo>
                  <a:lnTo>
                    <a:pt x="164" y="681"/>
                  </a:lnTo>
                  <a:lnTo>
                    <a:pt x="172" y="661"/>
                  </a:lnTo>
                  <a:lnTo>
                    <a:pt x="183" y="644"/>
                  </a:lnTo>
                  <a:lnTo>
                    <a:pt x="198" y="630"/>
                  </a:lnTo>
                  <a:lnTo>
                    <a:pt x="216" y="621"/>
                  </a:lnTo>
                  <a:lnTo>
                    <a:pt x="236" y="615"/>
                  </a:lnTo>
                  <a:lnTo>
                    <a:pt x="344" y="512"/>
                  </a:lnTo>
                  <a:lnTo>
                    <a:pt x="373" y="485"/>
                  </a:lnTo>
                  <a:lnTo>
                    <a:pt x="344" y="493"/>
                  </a:lnTo>
                  <a:lnTo>
                    <a:pt x="175" y="539"/>
                  </a:lnTo>
                  <a:lnTo>
                    <a:pt x="172" y="563"/>
                  </a:lnTo>
                  <a:lnTo>
                    <a:pt x="163" y="584"/>
                  </a:lnTo>
                  <a:lnTo>
                    <a:pt x="149" y="601"/>
                  </a:lnTo>
                  <a:lnTo>
                    <a:pt x="132" y="615"/>
                  </a:lnTo>
                  <a:lnTo>
                    <a:pt x="111" y="624"/>
                  </a:lnTo>
                  <a:lnTo>
                    <a:pt x="88" y="627"/>
                  </a:lnTo>
                  <a:lnTo>
                    <a:pt x="64" y="624"/>
                  </a:lnTo>
                  <a:lnTo>
                    <a:pt x="43" y="615"/>
                  </a:lnTo>
                  <a:lnTo>
                    <a:pt x="26" y="601"/>
                  </a:lnTo>
                  <a:lnTo>
                    <a:pt x="12" y="583"/>
                  </a:lnTo>
                  <a:lnTo>
                    <a:pt x="3" y="563"/>
                  </a:lnTo>
                  <a:lnTo>
                    <a:pt x="0" y="539"/>
                  </a:lnTo>
                  <a:lnTo>
                    <a:pt x="2" y="517"/>
                  </a:lnTo>
                  <a:lnTo>
                    <a:pt x="9" y="499"/>
                  </a:lnTo>
                  <a:lnTo>
                    <a:pt x="19" y="483"/>
                  </a:lnTo>
                  <a:lnTo>
                    <a:pt x="34" y="469"/>
                  </a:lnTo>
                  <a:lnTo>
                    <a:pt x="33" y="466"/>
                  </a:lnTo>
                  <a:lnTo>
                    <a:pt x="43" y="463"/>
                  </a:lnTo>
                  <a:lnTo>
                    <a:pt x="57" y="456"/>
                  </a:lnTo>
                  <a:lnTo>
                    <a:pt x="72" y="451"/>
                  </a:lnTo>
                  <a:lnTo>
                    <a:pt x="88" y="450"/>
                  </a:lnTo>
                  <a:lnTo>
                    <a:pt x="89" y="450"/>
                  </a:lnTo>
                  <a:lnTo>
                    <a:pt x="89" y="450"/>
                  </a:lnTo>
                  <a:lnTo>
                    <a:pt x="344" y="380"/>
                  </a:lnTo>
                  <a:lnTo>
                    <a:pt x="398" y="365"/>
                  </a:lnTo>
                  <a:lnTo>
                    <a:pt x="3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7" name="Group 226"/>
          <p:cNvGrpSpPr/>
          <p:nvPr/>
        </p:nvGrpSpPr>
        <p:grpSpPr>
          <a:xfrm>
            <a:off x="0" y="6459605"/>
            <a:ext cx="12192000" cy="423333"/>
            <a:chOff x="0" y="6434667"/>
            <a:chExt cx="12192000" cy="423333"/>
          </a:xfrm>
          <a:solidFill>
            <a:srgbClr val="00AC98"/>
          </a:solidFill>
        </p:grpSpPr>
        <p:sp>
          <p:nvSpPr>
            <p:cNvPr id="228" name="Rectangle 227"/>
            <p:cNvSpPr/>
            <p:nvPr/>
          </p:nvSpPr>
          <p:spPr>
            <a:xfrm>
              <a:off x="0" y="6434667"/>
              <a:ext cx="12192000" cy="42333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TextBox 228"/>
            <p:cNvSpPr txBox="1"/>
            <p:nvPr/>
          </p:nvSpPr>
          <p:spPr>
            <a:xfrm>
              <a:off x="80189" y="6461667"/>
              <a:ext cx="2995629" cy="369332"/>
            </a:xfrm>
            <a:prstGeom prst="rect">
              <a:avLst/>
            </a:prstGeom>
            <a:grpFill/>
          </p:spPr>
          <p:txBody>
            <a:bodyPr wrap="square" rtlCol="0">
              <a:spAutoFit/>
            </a:bodyPr>
            <a:lstStyle/>
            <a:p>
              <a:endParaRPr lang="en-US" b="1" dirty="0">
                <a:solidFill>
                  <a:schemeClr val="bg1"/>
                </a:solidFill>
                <a:latin typeface="Arial Narrow" panose="020B0606020202030204" pitchFamily="34" charset="0"/>
              </a:endParaRPr>
            </a:p>
          </p:txBody>
        </p:sp>
      </p:grpSp>
      <p:sp>
        <p:nvSpPr>
          <p:cNvPr id="6" name="Rectangle 5">
            <a:extLst>
              <a:ext uri="{FF2B5EF4-FFF2-40B4-BE49-F238E27FC236}">
                <a16:creationId xmlns="" xmlns:a16="http://schemas.microsoft.com/office/drawing/2014/main" id="{3BB5C57F-A39F-7842-8790-5488DB6B19FA}"/>
              </a:ext>
            </a:extLst>
          </p:cNvPr>
          <p:cNvSpPr/>
          <p:nvPr/>
        </p:nvSpPr>
        <p:spPr>
          <a:xfrm>
            <a:off x="1898916" y="-282633"/>
            <a:ext cx="8547652" cy="369332"/>
          </a:xfrm>
          <a:prstGeom prst="rect">
            <a:avLst/>
          </a:prstGeom>
        </p:spPr>
        <p:txBody>
          <a:bodyPr wrap="square">
            <a:spAutoFit/>
          </a:bodyPr>
          <a:lstStyle/>
          <a:p>
            <a:pPr rtl="1"/>
            <a:r>
              <a:rPr lang="ar-MA" sz="1200" b="1" dirty="0">
                <a:latin typeface="Calibri" panose="020F0502020204030204" pitchFamily="34" charset="0"/>
                <a:ea typeface="Calibri" panose="020F0502020204030204" pitchFamily="34" charset="0"/>
                <a:cs typeface="Calibri" panose="020F0502020204030204" pitchFamily="34" charset="0"/>
              </a:rPr>
              <a:t> </a:t>
            </a:r>
            <a:r>
              <a:rPr lang="ar-MA" b="1" dirty="0"/>
              <a:t> </a:t>
            </a:r>
            <a:endParaRPr lang="fr-MA" dirty="0"/>
          </a:p>
        </p:txBody>
      </p:sp>
      <p:sp>
        <p:nvSpPr>
          <p:cNvPr id="233" name="Rectangle 232">
            <a:extLst>
              <a:ext uri="{FF2B5EF4-FFF2-40B4-BE49-F238E27FC236}">
                <a16:creationId xmlns="" xmlns:a16="http://schemas.microsoft.com/office/drawing/2014/main" id="{31915625-E6A5-8E4E-972D-42F616B145A4}"/>
              </a:ext>
            </a:extLst>
          </p:cNvPr>
          <p:cNvSpPr/>
          <p:nvPr/>
        </p:nvSpPr>
        <p:spPr>
          <a:xfrm>
            <a:off x="9765265" y="4222713"/>
            <a:ext cx="1989787" cy="9526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65000"/>
                  <a:lumOff val="35000"/>
                </a:schemeClr>
              </a:solidFill>
              <a:latin typeface="Arial" panose="020B0604020202020204" pitchFamily="34" charset="0"/>
              <a:cs typeface="Arial" panose="020B0604020202020204" pitchFamily="34" charset="0"/>
            </a:endParaRPr>
          </a:p>
        </p:txBody>
      </p:sp>
      <p:grpSp>
        <p:nvGrpSpPr>
          <p:cNvPr id="232" name="Group 1">
            <a:extLst>
              <a:ext uri="{FF2B5EF4-FFF2-40B4-BE49-F238E27FC236}">
                <a16:creationId xmlns="" xmlns:a16="http://schemas.microsoft.com/office/drawing/2014/main" id="{AA73814E-A413-DA42-AC5C-C5F5B2D82635}"/>
              </a:ext>
            </a:extLst>
          </p:cNvPr>
          <p:cNvGrpSpPr/>
          <p:nvPr/>
        </p:nvGrpSpPr>
        <p:grpSpPr>
          <a:xfrm>
            <a:off x="1898916" y="1363975"/>
            <a:ext cx="3657600" cy="3661505"/>
            <a:chOff x="323799" y="1059174"/>
            <a:chExt cx="3657600" cy="3661505"/>
          </a:xfrm>
        </p:grpSpPr>
        <p:sp>
          <p:nvSpPr>
            <p:cNvPr id="234" name="Oval 17">
              <a:extLst>
                <a:ext uri="{FF2B5EF4-FFF2-40B4-BE49-F238E27FC236}">
                  <a16:creationId xmlns="" xmlns:a16="http://schemas.microsoft.com/office/drawing/2014/main" id="{0A9C3BD4-DAFA-B84A-8D0D-488882E4B597}"/>
                </a:ext>
              </a:extLst>
            </p:cNvPr>
            <p:cNvSpPr/>
            <p:nvPr/>
          </p:nvSpPr>
          <p:spPr>
            <a:xfrm>
              <a:off x="323799" y="1059174"/>
              <a:ext cx="3657600" cy="3661505"/>
            </a:xfrm>
            <a:prstGeom prst="ellipse">
              <a:avLst/>
            </a:prstGeom>
            <a:solidFill>
              <a:schemeClr val="accent6">
                <a:lumMod val="60000"/>
                <a:lumOff val="40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a:p>
          </p:txBody>
        </p:sp>
        <p:sp>
          <p:nvSpPr>
            <p:cNvPr id="235" name="Oval 13">
              <a:extLst>
                <a:ext uri="{FF2B5EF4-FFF2-40B4-BE49-F238E27FC236}">
                  <a16:creationId xmlns="" xmlns:a16="http://schemas.microsoft.com/office/drawing/2014/main" id="{7D7F9940-0428-4E42-BD7E-B81BD94F6B05}"/>
                </a:ext>
              </a:extLst>
            </p:cNvPr>
            <p:cNvSpPr/>
            <p:nvPr/>
          </p:nvSpPr>
          <p:spPr>
            <a:xfrm>
              <a:off x="506679" y="1244006"/>
              <a:ext cx="3291840" cy="3291840"/>
            </a:xfrm>
            <a:prstGeom prst="ellipse">
              <a:avLst/>
            </a:prstGeom>
            <a:solidFill>
              <a:schemeClr val="accent6"/>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a:p>
          </p:txBody>
        </p:sp>
      </p:grpSp>
      <p:sp>
        <p:nvSpPr>
          <p:cNvPr id="236" name="Oval 13">
            <a:extLst>
              <a:ext uri="{FF2B5EF4-FFF2-40B4-BE49-F238E27FC236}">
                <a16:creationId xmlns="" xmlns:a16="http://schemas.microsoft.com/office/drawing/2014/main" id="{8A7386CE-A65B-C943-98E2-9D641871B969}"/>
              </a:ext>
            </a:extLst>
          </p:cNvPr>
          <p:cNvSpPr/>
          <p:nvPr/>
        </p:nvSpPr>
        <p:spPr>
          <a:xfrm>
            <a:off x="2074514" y="1548807"/>
            <a:ext cx="3291840" cy="3291840"/>
          </a:xfrm>
          <a:prstGeom prst="ellipse">
            <a:avLst/>
          </a:prstGeom>
          <a:solidFill>
            <a:schemeClr val="accent6"/>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algn="ctr" defTabSz="914400" rtl="1" eaLnBrk="1" latinLnBrk="0" hangingPunct="1"/>
            <a:endParaRPr lang="en-US"/>
          </a:p>
        </p:txBody>
      </p:sp>
      <p:grpSp>
        <p:nvGrpSpPr>
          <p:cNvPr id="237" name="Group 8">
            <a:extLst>
              <a:ext uri="{FF2B5EF4-FFF2-40B4-BE49-F238E27FC236}">
                <a16:creationId xmlns="" xmlns:a16="http://schemas.microsoft.com/office/drawing/2014/main" id="{577DFED6-5E40-F143-AB59-85FC7151277E}"/>
              </a:ext>
            </a:extLst>
          </p:cNvPr>
          <p:cNvGrpSpPr/>
          <p:nvPr/>
        </p:nvGrpSpPr>
        <p:grpSpPr>
          <a:xfrm rot="21134459">
            <a:off x="4967771" y="4434966"/>
            <a:ext cx="1166293" cy="2095479"/>
            <a:chOff x="3344154" y="4171480"/>
            <a:chExt cx="1600996" cy="2500151"/>
          </a:xfrm>
        </p:grpSpPr>
        <p:sp>
          <p:nvSpPr>
            <p:cNvPr id="238" name="Rectangle 237">
              <a:extLst>
                <a:ext uri="{FF2B5EF4-FFF2-40B4-BE49-F238E27FC236}">
                  <a16:creationId xmlns="" xmlns:a16="http://schemas.microsoft.com/office/drawing/2014/main" id="{E8F3F3F4-BDA1-7B44-9471-DC28E7F6CDB3}"/>
                </a:ext>
              </a:extLst>
            </p:cNvPr>
            <p:cNvSpPr/>
            <p:nvPr/>
          </p:nvSpPr>
          <p:spPr>
            <a:xfrm rot="19506721">
              <a:off x="4100749" y="4548952"/>
              <a:ext cx="844401" cy="212267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Rectangle 238">
              <a:extLst>
                <a:ext uri="{FF2B5EF4-FFF2-40B4-BE49-F238E27FC236}">
                  <a16:creationId xmlns="" xmlns:a16="http://schemas.microsoft.com/office/drawing/2014/main" id="{14C5014D-9454-2C47-83F8-2C322DCD358E}"/>
                </a:ext>
              </a:extLst>
            </p:cNvPr>
            <p:cNvSpPr/>
            <p:nvPr/>
          </p:nvSpPr>
          <p:spPr>
            <a:xfrm rot="19506721">
              <a:off x="3344154" y="4171480"/>
              <a:ext cx="573276" cy="3311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Rectangle 239">
              <a:extLst>
                <a:ext uri="{FF2B5EF4-FFF2-40B4-BE49-F238E27FC236}">
                  <a16:creationId xmlns="" xmlns:a16="http://schemas.microsoft.com/office/drawing/2014/main" id="{38A567A8-F593-6342-A1F7-3C18958FB1F0}"/>
                </a:ext>
              </a:extLst>
            </p:cNvPr>
            <p:cNvSpPr/>
            <p:nvPr/>
          </p:nvSpPr>
          <p:spPr>
            <a:xfrm rot="19506721">
              <a:off x="3457267" y="4434648"/>
              <a:ext cx="740564" cy="3339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1" name="Group 16">
            <a:extLst>
              <a:ext uri="{FF2B5EF4-FFF2-40B4-BE49-F238E27FC236}">
                <a16:creationId xmlns="" xmlns:a16="http://schemas.microsoft.com/office/drawing/2014/main" id="{F88F4E4B-06A2-AC4F-820F-FC3C7D9D16C1}"/>
              </a:ext>
            </a:extLst>
          </p:cNvPr>
          <p:cNvGrpSpPr/>
          <p:nvPr/>
        </p:nvGrpSpPr>
        <p:grpSpPr>
          <a:xfrm>
            <a:off x="5572360" y="1911931"/>
            <a:ext cx="6048834" cy="2743196"/>
            <a:chOff x="1218961" y="2013371"/>
            <a:chExt cx="5331071" cy="1480109"/>
          </a:xfrm>
        </p:grpSpPr>
        <p:sp>
          <p:nvSpPr>
            <p:cNvPr id="242" name="Round Same Side Corner Rectangle 3">
              <a:extLst>
                <a:ext uri="{FF2B5EF4-FFF2-40B4-BE49-F238E27FC236}">
                  <a16:creationId xmlns="" xmlns:a16="http://schemas.microsoft.com/office/drawing/2014/main" id="{1B20B70E-5884-E44B-90B6-FDF22101CF09}"/>
                </a:ext>
              </a:extLst>
            </p:cNvPr>
            <p:cNvSpPr/>
            <p:nvPr/>
          </p:nvSpPr>
          <p:spPr>
            <a:xfrm rot="5400000">
              <a:off x="3506882" y="-274550"/>
              <a:ext cx="755230" cy="5331071"/>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ar-MA" sz="2800" b="1" dirty="0"/>
                <a:t>إعداد مخطط للتكوين واستكمال التكوين لأطر وموظفي الغرفة</a:t>
              </a:r>
              <a:r>
                <a:rPr lang="ar-SA" sz="2800" dirty="0"/>
                <a:t>؛</a:t>
              </a:r>
              <a:endParaRPr lang="fr-MA" sz="2800" dirty="0"/>
            </a:p>
            <a:p>
              <a:pPr algn="r"/>
              <a:endParaRPr lang="en-US" dirty="0">
                <a:solidFill>
                  <a:schemeClr val="bg1"/>
                </a:solidFill>
                <a:latin typeface="Arial" panose="020B0604020202020204" pitchFamily="34" charset="0"/>
                <a:cs typeface="Arial" panose="020B0604020202020204" pitchFamily="34" charset="0"/>
              </a:endParaRPr>
            </a:p>
          </p:txBody>
        </p:sp>
        <p:sp>
          <p:nvSpPr>
            <p:cNvPr id="245" name="Round Same Side Corner Rectangle 6">
              <a:extLst>
                <a:ext uri="{FF2B5EF4-FFF2-40B4-BE49-F238E27FC236}">
                  <a16:creationId xmlns="" xmlns:a16="http://schemas.microsoft.com/office/drawing/2014/main" id="{1EA9AC4B-03B6-4C41-9FD0-9269D3CE3FA7}"/>
                </a:ext>
              </a:extLst>
            </p:cNvPr>
            <p:cNvSpPr/>
            <p:nvPr/>
          </p:nvSpPr>
          <p:spPr>
            <a:xfrm rot="5400000">
              <a:off x="3505199" y="633047"/>
              <a:ext cx="597877" cy="5122989"/>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lvl="0" algn="ctr" rtl="1"/>
              <a:r>
                <a:rPr lang="ar-MA" sz="2800" b="1" dirty="0"/>
                <a:t>وضع برنامج تكوين سنوي لتقوية القدرات خاص بالأعضاء</a:t>
              </a:r>
              <a:r>
                <a:rPr lang="ar-SA" sz="2800" dirty="0"/>
                <a:t>؛</a:t>
              </a:r>
              <a:endParaRPr lang="fr-MA" sz="2800" dirty="0"/>
            </a:p>
          </p:txBody>
        </p:sp>
      </p:grpSp>
      <p:grpSp>
        <p:nvGrpSpPr>
          <p:cNvPr id="246" name="Group 4">
            <a:extLst>
              <a:ext uri="{FF2B5EF4-FFF2-40B4-BE49-F238E27FC236}">
                <a16:creationId xmlns="" xmlns:a16="http://schemas.microsoft.com/office/drawing/2014/main" id="{A177BBE4-7AB7-7444-9EA7-DAA7D4E83166}"/>
              </a:ext>
            </a:extLst>
          </p:cNvPr>
          <p:cNvGrpSpPr>
            <a:grpSpLocks noChangeAspect="1"/>
          </p:cNvGrpSpPr>
          <p:nvPr/>
        </p:nvGrpSpPr>
        <p:grpSpPr bwMode="auto">
          <a:xfrm>
            <a:off x="2763686" y="1992933"/>
            <a:ext cx="1630361" cy="1911350"/>
            <a:chOff x="3353" y="1222"/>
            <a:chExt cx="1027" cy="1204"/>
          </a:xfrm>
          <a:solidFill>
            <a:schemeClr val="bg1"/>
          </a:solidFill>
        </p:grpSpPr>
        <p:sp>
          <p:nvSpPr>
            <p:cNvPr id="247" name="Freeform 6">
              <a:extLst>
                <a:ext uri="{FF2B5EF4-FFF2-40B4-BE49-F238E27FC236}">
                  <a16:creationId xmlns="" xmlns:a16="http://schemas.microsoft.com/office/drawing/2014/main" id="{E41A4FDA-B726-194E-B5B4-E6C0FF0AB2F8}"/>
                </a:ext>
              </a:extLst>
            </p:cNvPr>
            <p:cNvSpPr>
              <a:spLocks/>
            </p:cNvSpPr>
            <p:nvPr/>
          </p:nvSpPr>
          <p:spPr bwMode="auto">
            <a:xfrm>
              <a:off x="4034" y="2055"/>
              <a:ext cx="340" cy="371"/>
            </a:xfrm>
            <a:custGeom>
              <a:avLst/>
              <a:gdLst>
                <a:gd name="T0" fmla="*/ 552 w 1021"/>
                <a:gd name="T1" fmla="*/ 3 h 1113"/>
                <a:gd name="T2" fmla="*/ 629 w 1021"/>
                <a:gd name="T3" fmla="*/ 27 h 1113"/>
                <a:gd name="T4" fmla="*/ 696 w 1021"/>
                <a:gd name="T5" fmla="*/ 70 h 1113"/>
                <a:gd name="T6" fmla="*/ 747 w 1021"/>
                <a:gd name="T7" fmla="*/ 131 h 1113"/>
                <a:gd name="T8" fmla="*/ 781 w 1021"/>
                <a:gd name="T9" fmla="*/ 205 h 1113"/>
                <a:gd name="T10" fmla="*/ 793 w 1021"/>
                <a:gd name="T11" fmla="*/ 288 h 1113"/>
                <a:gd name="T12" fmla="*/ 781 w 1021"/>
                <a:gd name="T13" fmla="*/ 373 h 1113"/>
                <a:gd name="T14" fmla="*/ 750 w 1021"/>
                <a:gd name="T15" fmla="*/ 456 h 1113"/>
                <a:gd name="T16" fmla="*/ 701 w 1021"/>
                <a:gd name="T17" fmla="*/ 530 h 1113"/>
                <a:gd name="T18" fmla="*/ 637 w 1021"/>
                <a:gd name="T19" fmla="*/ 588 h 1113"/>
                <a:gd name="T20" fmla="*/ 742 w 1021"/>
                <a:gd name="T21" fmla="*/ 628 h 1113"/>
                <a:gd name="T22" fmla="*/ 835 w 1021"/>
                <a:gd name="T23" fmla="*/ 685 h 1113"/>
                <a:gd name="T24" fmla="*/ 912 w 1021"/>
                <a:gd name="T25" fmla="*/ 754 h 1113"/>
                <a:gd name="T26" fmla="*/ 971 w 1021"/>
                <a:gd name="T27" fmla="*/ 831 h 1113"/>
                <a:gd name="T28" fmla="*/ 1008 w 1021"/>
                <a:gd name="T29" fmla="*/ 910 h 1113"/>
                <a:gd name="T30" fmla="*/ 1021 w 1021"/>
                <a:gd name="T31" fmla="*/ 985 h 1113"/>
                <a:gd name="T32" fmla="*/ 1008 w 1021"/>
                <a:gd name="T33" fmla="*/ 1018 h 1113"/>
                <a:gd name="T34" fmla="*/ 969 w 1021"/>
                <a:gd name="T35" fmla="*/ 1046 h 1113"/>
                <a:gd name="T36" fmla="*/ 908 w 1021"/>
                <a:gd name="T37" fmla="*/ 1069 h 1113"/>
                <a:gd name="T38" fmla="*/ 831 w 1021"/>
                <a:gd name="T39" fmla="*/ 1087 h 1113"/>
                <a:gd name="T40" fmla="*/ 741 w 1021"/>
                <a:gd name="T41" fmla="*/ 1101 h 1113"/>
                <a:gd name="T42" fmla="*/ 641 w 1021"/>
                <a:gd name="T43" fmla="*/ 1110 h 1113"/>
                <a:gd name="T44" fmla="*/ 536 w 1021"/>
                <a:gd name="T45" fmla="*/ 1113 h 1113"/>
                <a:gd name="T46" fmla="*/ 431 w 1021"/>
                <a:gd name="T47" fmla="*/ 1112 h 1113"/>
                <a:gd name="T48" fmla="*/ 330 w 1021"/>
                <a:gd name="T49" fmla="*/ 1107 h 1113"/>
                <a:gd name="T50" fmla="*/ 234 w 1021"/>
                <a:gd name="T51" fmla="*/ 1095 h 1113"/>
                <a:gd name="T52" fmla="*/ 150 w 1021"/>
                <a:gd name="T53" fmla="*/ 1079 h 1113"/>
                <a:gd name="T54" fmla="*/ 81 w 1021"/>
                <a:gd name="T55" fmla="*/ 1059 h 1113"/>
                <a:gd name="T56" fmla="*/ 30 w 1021"/>
                <a:gd name="T57" fmla="*/ 1033 h 1113"/>
                <a:gd name="T58" fmla="*/ 4 w 1021"/>
                <a:gd name="T59" fmla="*/ 1002 h 1113"/>
                <a:gd name="T60" fmla="*/ 4 w 1021"/>
                <a:gd name="T61" fmla="*/ 948 h 1113"/>
                <a:gd name="T62" fmla="*/ 29 w 1021"/>
                <a:gd name="T63" fmla="*/ 870 h 1113"/>
                <a:gd name="T64" fmla="*/ 77 w 1021"/>
                <a:gd name="T65" fmla="*/ 792 h 1113"/>
                <a:gd name="T66" fmla="*/ 145 w 1021"/>
                <a:gd name="T67" fmla="*/ 718 h 1113"/>
                <a:gd name="T68" fmla="*/ 231 w 1021"/>
                <a:gd name="T69" fmla="*/ 654 h 1113"/>
                <a:gd name="T70" fmla="*/ 331 w 1021"/>
                <a:gd name="T71" fmla="*/ 605 h 1113"/>
                <a:gd name="T72" fmla="*/ 352 w 1021"/>
                <a:gd name="T73" fmla="*/ 562 h 1113"/>
                <a:gd name="T74" fmla="*/ 295 w 1021"/>
                <a:gd name="T75" fmla="*/ 495 h 1113"/>
                <a:gd name="T76" fmla="*/ 254 w 1021"/>
                <a:gd name="T77" fmla="*/ 415 h 1113"/>
                <a:gd name="T78" fmla="*/ 231 w 1021"/>
                <a:gd name="T79" fmla="*/ 330 h 1113"/>
                <a:gd name="T80" fmla="*/ 231 w 1021"/>
                <a:gd name="T81" fmla="*/ 246 h 1113"/>
                <a:gd name="T82" fmla="*/ 255 w 1021"/>
                <a:gd name="T83" fmla="*/ 167 h 1113"/>
                <a:gd name="T84" fmla="*/ 298 w 1021"/>
                <a:gd name="T85" fmla="*/ 99 h 1113"/>
                <a:gd name="T86" fmla="*/ 358 w 1021"/>
                <a:gd name="T87" fmla="*/ 47 h 1113"/>
                <a:gd name="T88" fmla="*/ 429 w 1021"/>
                <a:gd name="T89" fmla="*/ 12 h 1113"/>
                <a:gd name="T90" fmla="*/ 511 w 1021"/>
                <a:gd name="T91" fmla="*/ 0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21" h="1113">
                  <a:moveTo>
                    <a:pt x="511" y="0"/>
                  </a:moveTo>
                  <a:lnTo>
                    <a:pt x="552" y="3"/>
                  </a:lnTo>
                  <a:lnTo>
                    <a:pt x="592" y="12"/>
                  </a:lnTo>
                  <a:lnTo>
                    <a:pt x="629" y="27"/>
                  </a:lnTo>
                  <a:lnTo>
                    <a:pt x="664" y="47"/>
                  </a:lnTo>
                  <a:lnTo>
                    <a:pt x="696" y="70"/>
                  </a:lnTo>
                  <a:lnTo>
                    <a:pt x="724" y="99"/>
                  </a:lnTo>
                  <a:lnTo>
                    <a:pt x="747" y="131"/>
                  </a:lnTo>
                  <a:lnTo>
                    <a:pt x="766" y="167"/>
                  </a:lnTo>
                  <a:lnTo>
                    <a:pt x="781" y="205"/>
                  </a:lnTo>
                  <a:lnTo>
                    <a:pt x="790" y="246"/>
                  </a:lnTo>
                  <a:lnTo>
                    <a:pt x="793" y="288"/>
                  </a:lnTo>
                  <a:lnTo>
                    <a:pt x="790" y="330"/>
                  </a:lnTo>
                  <a:lnTo>
                    <a:pt x="781" y="373"/>
                  </a:lnTo>
                  <a:lnTo>
                    <a:pt x="768" y="415"/>
                  </a:lnTo>
                  <a:lnTo>
                    <a:pt x="750" y="456"/>
                  </a:lnTo>
                  <a:lnTo>
                    <a:pt x="726" y="495"/>
                  </a:lnTo>
                  <a:lnTo>
                    <a:pt x="701" y="530"/>
                  </a:lnTo>
                  <a:lnTo>
                    <a:pt x="670" y="562"/>
                  </a:lnTo>
                  <a:lnTo>
                    <a:pt x="637" y="588"/>
                  </a:lnTo>
                  <a:lnTo>
                    <a:pt x="691" y="605"/>
                  </a:lnTo>
                  <a:lnTo>
                    <a:pt x="742" y="628"/>
                  </a:lnTo>
                  <a:lnTo>
                    <a:pt x="790" y="654"/>
                  </a:lnTo>
                  <a:lnTo>
                    <a:pt x="835" y="685"/>
                  </a:lnTo>
                  <a:lnTo>
                    <a:pt x="876" y="718"/>
                  </a:lnTo>
                  <a:lnTo>
                    <a:pt x="912" y="754"/>
                  </a:lnTo>
                  <a:lnTo>
                    <a:pt x="944" y="792"/>
                  </a:lnTo>
                  <a:lnTo>
                    <a:pt x="971" y="831"/>
                  </a:lnTo>
                  <a:lnTo>
                    <a:pt x="992" y="870"/>
                  </a:lnTo>
                  <a:lnTo>
                    <a:pt x="1008" y="910"/>
                  </a:lnTo>
                  <a:lnTo>
                    <a:pt x="1018" y="948"/>
                  </a:lnTo>
                  <a:lnTo>
                    <a:pt x="1021" y="985"/>
                  </a:lnTo>
                  <a:lnTo>
                    <a:pt x="1018" y="1002"/>
                  </a:lnTo>
                  <a:lnTo>
                    <a:pt x="1008" y="1018"/>
                  </a:lnTo>
                  <a:lnTo>
                    <a:pt x="991" y="1033"/>
                  </a:lnTo>
                  <a:lnTo>
                    <a:pt x="969" y="1046"/>
                  </a:lnTo>
                  <a:lnTo>
                    <a:pt x="941" y="1059"/>
                  </a:lnTo>
                  <a:lnTo>
                    <a:pt x="908" y="1069"/>
                  </a:lnTo>
                  <a:lnTo>
                    <a:pt x="871" y="1079"/>
                  </a:lnTo>
                  <a:lnTo>
                    <a:pt x="831" y="1087"/>
                  </a:lnTo>
                  <a:lnTo>
                    <a:pt x="787" y="1095"/>
                  </a:lnTo>
                  <a:lnTo>
                    <a:pt x="741" y="1101"/>
                  </a:lnTo>
                  <a:lnTo>
                    <a:pt x="692" y="1107"/>
                  </a:lnTo>
                  <a:lnTo>
                    <a:pt x="641" y="1110"/>
                  </a:lnTo>
                  <a:lnTo>
                    <a:pt x="590" y="1112"/>
                  </a:lnTo>
                  <a:lnTo>
                    <a:pt x="536" y="1113"/>
                  </a:lnTo>
                  <a:lnTo>
                    <a:pt x="484" y="1113"/>
                  </a:lnTo>
                  <a:lnTo>
                    <a:pt x="431" y="1112"/>
                  </a:lnTo>
                  <a:lnTo>
                    <a:pt x="380" y="1110"/>
                  </a:lnTo>
                  <a:lnTo>
                    <a:pt x="330" y="1107"/>
                  </a:lnTo>
                  <a:lnTo>
                    <a:pt x="281" y="1101"/>
                  </a:lnTo>
                  <a:lnTo>
                    <a:pt x="234" y="1095"/>
                  </a:lnTo>
                  <a:lnTo>
                    <a:pt x="190" y="1087"/>
                  </a:lnTo>
                  <a:lnTo>
                    <a:pt x="150" y="1079"/>
                  </a:lnTo>
                  <a:lnTo>
                    <a:pt x="113" y="1069"/>
                  </a:lnTo>
                  <a:lnTo>
                    <a:pt x="81" y="1059"/>
                  </a:lnTo>
                  <a:lnTo>
                    <a:pt x="53" y="1046"/>
                  </a:lnTo>
                  <a:lnTo>
                    <a:pt x="30" y="1033"/>
                  </a:lnTo>
                  <a:lnTo>
                    <a:pt x="14" y="1018"/>
                  </a:lnTo>
                  <a:lnTo>
                    <a:pt x="4" y="1002"/>
                  </a:lnTo>
                  <a:lnTo>
                    <a:pt x="0" y="985"/>
                  </a:lnTo>
                  <a:lnTo>
                    <a:pt x="4" y="948"/>
                  </a:lnTo>
                  <a:lnTo>
                    <a:pt x="12" y="910"/>
                  </a:lnTo>
                  <a:lnTo>
                    <a:pt x="29" y="870"/>
                  </a:lnTo>
                  <a:lnTo>
                    <a:pt x="50" y="831"/>
                  </a:lnTo>
                  <a:lnTo>
                    <a:pt x="77" y="792"/>
                  </a:lnTo>
                  <a:lnTo>
                    <a:pt x="110" y="754"/>
                  </a:lnTo>
                  <a:lnTo>
                    <a:pt x="145" y="718"/>
                  </a:lnTo>
                  <a:lnTo>
                    <a:pt x="187" y="685"/>
                  </a:lnTo>
                  <a:lnTo>
                    <a:pt x="231" y="654"/>
                  </a:lnTo>
                  <a:lnTo>
                    <a:pt x="279" y="628"/>
                  </a:lnTo>
                  <a:lnTo>
                    <a:pt x="331" y="605"/>
                  </a:lnTo>
                  <a:lnTo>
                    <a:pt x="384" y="588"/>
                  </a:lnTo>
                  <a:lnTo>
                    <a:pt x="352" y="562"/>
                  </a:lnTo>
                  <a:lnTo>
                    <a:pt x="322" y="530"/>
                  </a:lnTo>
                  <a:lnTo>
                    <a:pt x="295" y="495"/>
                  </a:lnTo>
                  <a:lnTo>
                    <a:pt x="272" y="456"/>
                  </a:lnTo>
                  <a:lnTo>
                    <a:pt x="254" y="415"/>
                  </a:lnTo>
                  <a:lnTo>
                    <a:pt x="240" y="373"/>
                  </a:lnTo>
                  <a:lnTo>
                    <a:pt x="231" y="330"/>
                  </a:lnTo>
                  <a:lnTo>
                    <a:pt x="229" y="288"/>
                  </a:lnTo>
                  <a:lnTo>
                    <a:pt x="231" y="246"/>
                  </a:lnTo>
                  <a:lnTo>
                    <a:pt x="240" y="205"/>
                  </a:lnTo>
                  <a:lnTo>
                    <a:pt x="255" y="167"/>
                  </a:lnTo>
                  <a:lnTo>
                    <a:pt x="274" y="131"/>
                  </a:lnTo>
                  <a:lnTo>
                    <a:pt x="298" y="99"/>
                  </a:lnTo>
                  <a:lnTo>
                    <a:pt x="325" y="70"/>
                  </a:lnTo>
                  <a:lnTo>
                    <a:pt x="358" y="47"/>
                  </a:lnTo>
                  <a:lnTo>
                    <a:pt x="392" y="27"/>
                  </a:lnTo>
                  <a:lnTo>
                    <a:pt x="429" y="12"/>
                  </a:lnTo>
                  <a:lnTo>
                    <a:pt x="469" y="3"/>
                  </a:lnTo>
                  <a:lnTo>
                    <a:pt x="5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248" name="Freeform 7">
              <a:extLst>
                <a:ext uri="{FF2B5EF4-FFF2-40B4-BE49-F238E27FC236}">
                  <a16:creationId xmlns="" xmlns:a16="http://schemas.microsoft.com/office/drawing/2014/main" id="{37A2F0B1-6725-4246-BD06-851E63568DE2}"/>
                </a:ext>
              </a:extLst>
            </p:cNvPr>
            <p:cNvSpPr>
              <a:spLocks/>
            </p:cNvSpPr>
            <p:nvPr/>
          </p:nvSpPr>
          <p:spPr bwMode="auto">
            <a:xfrm>
              <a:off x="3505" y="1268"/>
              <a:ext cx="153" cy="170"/>
            </a:xfrm>
            <a:custGeom>
              <a:avLst/>
              <a:gdLst>
                <a:gd name="T0" fmla="*/ 229 w 458"/>
                <a:gd name="T1" fmla="*/ 0 h 510"/>
                <a:gd name="T2" fmla="*/ 266 w 458"/>
                <a:gd name="T3" fmla="*/ 3 h 510"/>
                <a:gd name="T4" fmla="*/ 300 w 458"/>
                <a:gd name="T5" fmla="*/ 12 h 510"/>
                <a:gd name="T6" fmla="*/ 334 w 458"/>
                <a:gd name="T7" fmla="*/ 25 h 510"/>
                <a:gd name="T8" fmla="*/ 364 w 458"/>
                <a:gd name="T9" fmla="*/ 45 h 510"/>
                <a:gd name="T10" fmla="*/ 390 w 458"/>
                <a:gd name="T11" fmla="*/ 67 h 510"/>
                <a:gd name="T12" fmla="*/ 413 w 458"/>
                <a:gd name="T13" fmla="*/ 95 h 510"/>
                <a:gd name="T14" fmla="*/ 432 w 458"/>
                <a:gd name="T15" fmla="*/ 125 h 510"/>
                <a:gd name="T16" fmla="*/ 445 w 458"/>
                <a:gd name="T17" fmla="*/ 158 h 510"/>
                <a:gd name="T18" fmla="*/ 454 w 458"/>
                <a:gd name="T19" fmla="*/ 195 h 510"/>
                <a:gd name="T20" fmla="*/ 458 w 458"/>
                <a:gd name="T21" fmla="*/ 232 h 510"/>
                <a:gd name="T22" fmla="*/ 454 w 458"/>
                <a:gd name="T23" fmla="*/ 268 h 510"/>
                <a:gd name="T24" fmla="*/ 448 w 458"/>
                <a:gd name="T25" fmla="*/ 304 h 510"/>
                <a:gd name="T26" fmla="*/ 435 w 458"/>
                <a:gd name="T27" fmla="*/ 339 h 510"/>
                <a:gd name="T28" fmla="*/ 420 w 458"/>
                <a:gd name="T29" fmla="*/ 372 h 510"/>
                <a:gd name="T30" fmla="*/ 401 w 458"/>
                <a:gd name="T31" fmla="*/ 404 h 510"/>
                <a:gd name="T32" fmla="*/ 378 w 458"/>
                <a:gd name="T33" fmla="*/ 434 h 510"/>
                <a:gd name="T34" fmla="*/ 353 w 458"/>
                <a:gd name="T35" fmla="*/ 460 h 510"/>
                <a:gd name="T36" fmla="*/ 325 w 458"/>
                <a:gd name="T37" fmla="*/ 480 h 510"/>
                <a:gd name="T38" fmla="*/ 295 w 458"/>
                <a:gd name="T39" fmla="*/ 496 h 510"/>
                <a:gd name="T40" fmla="*/ 262 w 458"/>
                <a:gd name="T41" fmla="*/ 506 h 510"/>
                <a:gd name="T42" fmla="*/ 229 w 458"/>
                <a:gd name="T43" fmla="*/ 510 h 510"/>
                <a:gd name="T44" fmla="*/ 195 w 458"/>
                <a:gd name="T45" fmla="*/ 506 h 510"/>
                <a:gd name="T46" fmla="*/ 163 w 458"/>
                <a:gd name="T47" fmla="*/ 496 h 510"/>
                <a:gd name="T48" fmla="*/ 133 w 458"/>
                <a:gd name="T49" fmla="*/ 480 h 510"/>
                <a:gd name="T50" fmla="*/ 104 w 458"/>
                <a:gd name="T51" fmla="*/ 460 h 510"/>
                <a:gd name="T52" fmla="*/ 79 w 458"/>
                <a:gd name="T53" fmla="*/ 434 h 510"/>
                <a:gd name="T54" fmla="*/ 56 w 458"/>
                <a:gd name="T55" fmla="*/ 404 h 510"/>
                <a:gd name="T56" fmla="*/ 37 w 458"/>
                <a:gd name="T57" fmla="*/ 372 h 510"/>
                <a:gd name="T58" fmla="*/ 21 w 458"/>
                <a:gd name="T59" fmla="*/ 339 h 510"/>
                <a:gd name="T60" fmla="*/ 10 w 458"/>
                <a:gd name="T61" fmla="*/ 304 h 510"/>
                <a:gd name="T62" fmla="*/ 2 w 458"/>
                <a:gd name="T63" fmla="*/ 268 h 510"/>
                <a:gd name="T64" fmla="*/ 0 w 458"/>
                <a:gd name="T65" fmla="*/ 232 h 510"/>
                <a:gd name="T66" fmla="*/ 3 w 458"/>
                <a:gd name="T67" fmla="*/ 195 h 510"/>
                <a:gd name="T68" fmla="*/ 12 w 458"/>
                <a:gd name="T69" fmla="*/ 158 h 510"/>
                <a:gd name="T70" fmla="*/ 25 w 458"/>
                <a:gd name="T71" fmla="*/ 125 h 510"/>
                <a:gd name="T72" fmla="*/ 44 w 458"/>
                <a:gd name="T73" fmla="*/ 95 h 510"/>
                <a:gd name="T74" fmla="*/ 67 w 458"/>
                <a:gd name="T75" fmla="*/ 67 h 510"/>
                <a:gd name="T76" fmla="*/ 94 w 458"/>
                <a:gd name="T77" fmla="*/ 45 h 510"/>
                <a:gd name="T78" fmla="*/ 124 w 458"/>
                <a:gd name="T79" fmla="*/ 25 h 510"/>
                <a:gd name="T80" fmla="*/ 156 w 458"/>
                <a:gd name="T81" fmla="*/ 12 h 510"/>
                <a:gd name="T82" fmla="*/ 192 w 458"/>
                <a:gd name="T83" fmla="*/ 3 h 510"/>
                <a:gd name="T84" fmla="*/ 229 w 458"/>
                <a:gd name="T85"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8" h="510">
                  <a:moveTo>
                    <a:pt x="229" y="0"/>
                  </a:moveTo>
                  <a:lnTo>
                    <a:pt x="266" y="3"/>
                  </a:lnTo>
                  <a:lnTo>
                    <a:pt x="300" y="12"/>
                  </a:lnTo>
                  <a:lnTo>
                    <a:pt x="334" y="25"/>
                  </a:lnTo>
                  <a:lnTo>
                    <a:pt x="364" y="45"/>
                  </a:lnTo>
                  <a:lnTo>
                    <a:pt x="390" y="67"/>
                  </a:lnTo>
                  <a:lnTo>
                    <a:pt x="413" y="95"/>
                  </a:lnTo>
                  <a:lnTo>
                    <a:pt x="432" y="125"/>
                  </a:lnTo>
                  <a:lnTo>
                    <a:pt x="445" y="158"/>
                  </a:lnTo>
                  <a:lnTo>
                    <a:pt x="454" y="195"/>
                  </a:lnTo>
                  <a:lnTo>
                    <a:pt x="458" y="232"/>
                  </a:lnTo>
                  <a:lnTo>
                    <a:pt x="454" y="268"/>
                  </a:lnTo>
                  <a:lnTo>
                    <a:pt x="448" y="304"/>
                  </a:lnTo>
                  <a:lnTo>
                    <a:pt x="435" y="339"/>
                  </a:lnTo>
                  <a:lnTo>
                    <a:pt x="420" y="372"/>
                  </a:lnTo>
                  <a:lnTo>
                    <a:pt x="401" y="404"/>
                  </a:lnTo>
                  <a:lnTo>
                    <a:pt x="378" y="434"/>
                  </a:lnTo>
                  <a:lnTo>
                    <a:pt x="353" y="460"/>
                  </a:lnTo>
                  <a:lnTo>
                    <a:pt x="325" y="480"/>
                  </a:lnTo>
                  <a:lnTo>
                    <a:pt x="295" y="496"/>
                  </a:lnTo>
                  <a:lnTo>
                    <a:pt x="262" y="506"/>
                  </a:lnTo>
                  <a:lnTo>
                    <a:pt x="229" y="510"/>
                  </a:lnTo>
                  <a:lnTo>
                    <a:pt x="195" y="506"/>
                  </a:lnTo>
                  <a:lnTo>
                    <a:pt x="163" y="496"/>
                  </a:lnTo>
                  <a:lnTo>
                    <a:pt x="133" y="480"/>
                  </a:lnTo>
                  <a:lnTo>
                    <a:pt x="104" y="460"/>
                  </a:lnTo>
                  <a:lnTo>
                    <a:pt x="79" y="434"/>
                  </a:lnTo>
                  <a:lnTo>
                    <a:pt x="56" y="404"/>
                  </a:lnTo>
                  <a:lnTo>
                    <a:pt x="37" y="372"/>
                  </a:lnTo>
                  <a:lnTo>
                    <a:pt x="21" y="339"/>
                  </a:lnTo>
                  <a:lnTo>
                    <a:pt x="10" y="304"/>
                  </a:lnTo>
                  <a:lnTo>
                    <a:pt x="2" y="268"/>
                  </a:lnTo>
                  <a:lnTo>
                    <a:pt x="0" y="232"/>
                  </a:lnTo>
                  <a:lnTo>
                    <a:pt x="3" y="195"/>
                  </a:lnTo>
                  <a:lnTo>
                    <a:pt x="12" y="158"/>
                  </a:lnTo>
                  <a:lnTo>
                    <a:pt x="25" y="125"/>
                  </a:lnTo>
                  <a:lnTo>
                    <a:pt x="44" y="95"/>
                  </a:lnTo>
                  <a:lnTo>
                    <a:pt x="67" y="67"/>
                  </a:lnTo>
                  <a:lnTo>
                    <a:pt x="94" y="45"/>
                  </a:lnTo>
                  <a:lnTo>
                    <a:pt x="124" y="25"/>
                  </a:lnTo>
                  <a:lnTo>
                    <a:pt x="156" y="12"/>
                  </a:lnTo>
                  <a:lnTo>
                    <a:pt x="192" y="3"/>
                  </a:lnTo>
                  <a:lnTo>
                    <a:pt x="2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8">
              <a:extLst>
                <a:ext uri="{FF2B5EF4-FFF2-40B4-BE49-F238E27FC236}">
                  <a16:creationId xmlns="" xmlns:a16="http://schemas.microsoft.com/office/drawing/2014/main" id="{41442652-EA8C-4F49-8822-3E6EFF8B679B}"/>
                </a:ext>
              </a:extLst>
            </p:cNvPr>
            <p:cNvSpPr>
              <a:spLocks noEditPoints="1"/>
            </p:cNvSpPr>
            <p:nvPr/>
          </p:nvSpPr>
          <p:spPr bwMode="auto">
            <a:xfrm>
              <a:off x="3353" y="1222"/>
              <a:ext cx="1027" cy="1204"/>
            </a:xfrm>
            <a:custGeom>
              <a:avLst/>
              <a:gdLst>
                <a:gd name="T0" fmla="*/ 1468 w 3082"/>
                <a:gd name="T1" fmla="*/ 350 h 3612"/>
                <a:gd name="T2" fmla="*/ 1570 w 3082"/>
                <a:gd name="T3" fmla="*/ 969 h 3612"/>
                <a:gd name="T4" fmla="*/ 1480 w 3082"/>
                <a:gd name="T5" fmla="*/ 1074 h 3612"/>
                <a:gd name="T6" fmla="*/ 1492 w 3082"/>
                <a:gd name="T7" fmla="*/ 1392 h 3612"/>
                <a:gd name="T8" fmla="*/ 2977 w 3082"/>
                <a:gd name="T9" fmla="*/ 1392 h 3612"/>
                <a:gd name="T10" fmla="*/ 2977 w 3082"/>
                <a:gd name="T11" fmla="*/ 292 h 3612"/>
                <a:gd name="T12" fmla="*/ 2271 w 3082"/>
                <a:gd name="T13" fmla="*/ 12 h 3612"/>
                <a:gd name="T14" fmla="*/ 2983 w 3082"/>
                <a:gd name="T15" fmla="*/ 198 h 3612"/>
                <a:gd name="T16" fmla="*/ 3082 w 3082"/>
                <a:gd name="T17" fmla="*/ 1334 h 3612"/>
                <a:gd name="T18" fmla="*/ 2952 w 3082"/>
                <a:gd name="T19" fmla="*/ 1495 h 3612"/>
                <a:gd name="T20" fmla="*/ 2860 w 3082"/>
                <a:gd name="T21" fmla="*/ 2544 h 3612"/>
                <a:gd name="T22" fmla="*/ 2784 w 3082"/>
                <a:gd name="T23" fmla="*/ 2538 h 3612"/>
                <a:gd name="T24" fmla="*/ 2284 w 3082"/>
                <a:gd name="T25" fmla="*/ 2251 h 3612"/>
                <a:gd name="T26" fmla="*/ 2177 w 3082"/>
                <a:gd name="T27" fmla="*/ 2234 h 3612"/>
                <a:gd name="T28" fmla="*/ 1680 w 3082"/>
                <a:gd name="T29" fmla="*/ 2543 h 3612"/>
                <a:gd name="T30" fmla="*/ 1814 w 3082"/>
                <a:gd name="T31" fmla="*/ 2787 h 3612"/>
                <a:gd name="T32" fmla="*/ 1691 w 3082"/>
                <a:gd name="T33" fmla="*/ 3061 h 3612"/>
                <a:gd name="T34" fmla="*/ 1934 w 3082"/>
                <a:gd name="T35" fmla="*/ 3253 h 3612"/>
                <a:gd name="T36" fmla="*/ 2040 w 3082"/>
                <a:gd name="T37" fmla="*/ 3501 h 3612"/>
                <a:gd name="T38" fmla="*/ 1852 w 3082"/>
                <a:gd name="T39" fmla="*/ 3586 h 3612"/>
                <a:gd name="T40" fmla="*/ 1506 w 3082"/>
                <a:gd name="T41" fmla="*/ 3612 h 3612"/>
                <a:gd name="T42" fmla="*/ 1171 w 3082"/>
                <a:gd name="T43" fmla="*/ 3578 h 3612"/>
                <a:gd name="T44" fmla="*/ 1021 w 3082"/>
                <a:gd name="T45" fmla="*/ 3484 h 3612"/>
                <a:gd name="T46" fmla="*/ 1167 w 3082"/>
                <a:gd name="T47" fmla="*/ 3217 h 3612"/>
                <a:gd name="T48" fmla="*/ 1343 w 3082"/>
                <a:gd name="T49" fmla="*/ 3029 h 3612"/>
                <a:gd name="T50" fmla="*/ 1253 w 3082"/>
                <a:gd name="T51" fmla="*/ 2745 h 3612"/>
                <a:gd name="T52" fmla="*/ 1413 w 3082"/>
                <a:gd name="T53" fmla="*/ 2526 h 3612"/>
                <a:gd name="T54" fmla="*/ 1585 w 3082"/>
                <a:gd name="T55" fmla="*/ 2477 h 3612"/>
                <a:gd name="T56" fmla="*/ 1416 w 3082"/>
                <a:gd name="T57" fmla="*/ 1427 h 3612"/>
                <a:gd name="T58" fmla="*/ 1017 w 3082"/>
                <a:gd name="T59" fmla="*/ 922 h 3612"/>
                <a:gd name="T60" fmla="*/ 938 w 3082"/>
                <a:gd name="T61" fmla="*/ 897 h 3612"/>
                <a:gd name="T62" fmla="*/ 957 w 3082"/>
                <a:gd name="T63" fmla="*/ 2540 h 3612"/>
                <a:gd name="T64" fmla="*/ 837 w 3082"/>
                <a:gd name="T65" fmla="*/ 2533 h 3612"/>
                <a:gd name="T66" fmla="*/ 685 w 3082"/>
                <a:gd name="T67" fmla="*/ 1639 h 3612"/>
                <a:gd name="T68" fmla="*/ 597 w 3082"/>
                <a:gd name="T69" fmla="*/ 2514 h 3612"/>
                <a:gd name="T70" fmla="*/ 781 w 3082"/>
                <a:gd name="T71" fmla="*/ 2705 h 3612"/>
                <a:gd name="T72" fmla="*/ 726 w 3082"/>
                <a:gd name="T73" fmla="*/ 2994 h 3612"/>
                <a:gd name="T74" fmla="*/ 834 w 3082"/>
                <a:gd name="T75" fmla="*/ 3184 h 3612"/>
                <a:gd name="T76" fmla="*/ 1018 w 3082"/>
                <a:gd name="T77" fmla="*/ 3447 h 3612"/>
                <a:gd name="T78" fmla="*/ 908 w 3082"/>
                <a:gd name="T79" fmla="*/ 3568 h 3612"/>
                <a:gd name="T80" fmla="*/ 589 w 3082"/>
                <a:gd name="T81" fmla="*/ 3611 h 3612"/>
                <a:gd name="T82" fmla="*/ 233 w 3082"/>
                <a:gd name="T83" fmla="*/ 3594 h 3612"/>
                <a:gd name="T84" fmla="*/ 13 w 3082"/>
                <a:gd name="T85" fmla="*/ 3517 h 3612"/>
                <a:gd name="T86" fmla="*/ 77 w 3082"/>
                <a:gd name="T87" fmla="*/ 3291 h 3612"/>
                <a:gd name="T88" fmla="*/ 384 w 3082"/>
                <a:gd name="T89" fmla="*/ 3087 h 3612"/>
                <a:gd name="T90" fmla="*/ 231 w 3082"/>
                <a:gd name="T91" fmla="*/ 2829 h 3612"/>
                <a:gd name="T92" fmla="*/ 327 w 3082"/>
                <a:gd name="T93" fmla="*/ 2568 h 3612"/>
                <a:gd name="T94" fmla="*/ 431 w 3082"/>
                <a:gd name="T95" fmla="*/ 1524 h 3612"/>
                <a:gd name="T96" fmla="*/ 235 w 3082"/>
                <a:gd name="T97" fmla="*/ 1570 h 3612"/>
                <a:gd name="T98" fmla="*/ 107 w 3082"/>
                <a:gd name="T99" fmla="*/ 1555 h 3612"/>
                <a:gd name="T100" fmla="*/ 237 w 3082"/>
                <a:gd name="T101" fmla="*/ 809 h 3612"/>
                <a:gd name="T102" fmla="*/ 268 w 3082"/>
                <a:gd name="T103" fmla="*/ 763 h 3612"/>
                <a:gd name="T104" fmla="*/ 297 w 3082"/>
                <a:gd name="T105" fmla="*/ 746 h 3612"/>
                <a:gd name="T106" fmla="*/ 461 w 3082"/>
                <a:gd name="T107" fmla="*/ 699 h 3612"/>
                <a:gd name="T108" fmla="*/ 672 w 3082"/>
                <a:gd name="T109" fmla="*/ 713 h 3612"/>
                <a:gd name="T110" fmla="*/ 759 w 3082"/>
                <a:gd name="T111" fmla="*/ 673 h 3612"/>
                <a:gd name="T112" fmla="*/ 1010 w 3082"/>
                <a:gd name="T113" fmla="*/ 726 h 3612"/>
                <a:gd name="T114" fmla="*/ 1391 w 3082"/>
                <a:gd name="T115" fmla="*/ 317 h 3612"/>
                <a:gd name="T116" fmla="*/ 1549 w 3082"/>
                <a:gd name="T117" fmla="*/ 186 h 3612"/>
                <a:gd name="T118" fmla="*/ 2235 w 3082"/>
                <a:gd name="T119" fmla="*/ 0 h 3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82" h="3612">
                  <a:moveTo>
                    <a:pt x="1549" y="268"/>
                  </a:moveTo>
                  <a:lnTo>
                    <a:pt x="1528" y="270"/>
                  </a:lnTo>
                  <a:lnTo>
                    <a:pt x="1508" y="278"/>
                  </a:lnTo>
                  <a:lnTo>
                    <a:pt x="1492" y="292"/>
                  </a:lnTo>
                  <a:lnTo>
                    <a:pt x="1479" y="307"/>
                  </a:lnTo>
                  <a:lnTo>
                    <a:pt x="1471" y="328"/>
                  </a:lnTo>
                  <a:lnTo>
                    <a:pt x="1468" y="350"/>
                  </a:lnTo>
                  <a:lnTo>
                    <a:pt x="1468" y="881"/>
                  </a:lnTo>
                  <a:lnTo>
                    <a:pt x="1508" y="894"/>
                  </a:lnTo>
                  <a:lnTo>
                    <a:pt x="1527" y="903"/>
                  </a:lnTo>
                  <a:lnTo>
                    <a:pt x="1544" y="916"/>
                  </a:lnTo>
                  <a:lnTo>
                    <a:pt x="1556" y="932"/>
                  </a:lnTo>
                  <a:lnTo>
                    <a:pt x="1565" y="950"/>
                  </a:lnTo>
                  <a:lnTo>
                    <a:pt x="1570" y="969"/>
                  </a:lnTo>
                  <a:lnTo>
                    <a:pt x="1571" y="990"/>
                  </a:lnTo>
                  <a:lnTo>
                    <a:pt x="1566" y="1011"/>
                  </a:lnTo>
                  <a:lnTo>
                    <a:pt x="1556" y="1033"/>
                  </a:lnTo>
                  <a:lnTo>
                    <a:pt x="1542" y="1050"/>
                  </a:lnTo>
                  <a:lnTo>
                    <a:pt x="1523" y="1063"/>
                  </a:lnTo>
                  <a:lnTo>
                    <a:pt x="1502" y="1072"/>
                  </a:lnTo>
                  <a:lnTo>
                    <a:pt x="1480" y="1074"/>
                  </a:lnTo>
                  <a:lnTo>
                    <a:pt x="1477" y="1074"/>
                  </a:lnTo>
                  <a:lnTo>
                    <a:pt x="1472" y="1073"/>
                  </a:lnTo>
                  <a:lnTo>
                    <a:pt x="1469" y="1072"/>
                  </a:lnTo>
                  <a:lnTo>
                    <a:pt x="1469" y="1334"/>
                  </a:lnTo>
                  <a:lnTo>
                    <a:pt x="1471" y="1356"/>
                  </a:lnTo>
                  <a:lnTo>
                    <a:pt x="1480" y="1376"/>
                  </a:lnTo>
                  <a:lnTo>
                    <a:pt x="1492" y="1392"/>
                  </a:lnTo>
                  <a:lnTo>
                    <a:pt x="1508" y="1405"/>
                  </a:lnTo>
                  <a:lnTo>
                    <a:pt x="1528" y="1414"/>
                  </a:lnTo>
                  <a:lnTo>
                    <a:pt x="1549" y="1416"/>
                  </a:lnTo>
                  <a:lnTo>
                    <a:pt x="2920" y="1416"/>
                  </a:lnTo>
                  <a:lnTo>
                    <a:pt x="2941" y="1414"/>
                  </a:lnTo>
                  <a:lnTo>
                    <a:pt x="2961" y="1405"/>
                  </a:lnTo>
                  <a:lnTo>
                    <a:pt x="2977" y="1392"/>
                  </a:lnTo>
                  <a:lnTo>
                    <a:pt x="2990" y="1376"/>
                  </a:lnTo>
                  <a:lnTo>
                    <a:pt x="2998" y="1356"/>
                  </a:lnTo>
                  <a:lnTo>
                    <a:pt x="3002" y="1334"/>
                  </a:lnTo>
                  <a:lnTo>
                    <a:pt x="3002" y="350"/>
                  </a:lnTo>
                  <a:lnTo>
                    <a:pt x="2998" y="328"/>
                  </a:lnTo>
                  <a:lnTo>
                    <a:pt x="2990" y="307"/>
                  </a:lnTo>
                  <a:lnTo>
                    <a:pt x="2977" y="292"/>
                  </a:lnTo>
                  <a:lnTo>
                    <a:pt x="2961" y="278"/>
                  </a:lnTo>
                  <a:lnTo>
                    <a:pt x="2941" y="270"/>
                  </a:lnTo>
                  <a:lnTo>
                    <a:pt x="2920" y="268"/>
                  </a:lnTo>
                  <a:lnTo>
                    <a:pt x="1549" y="268"/>
                  </a:lnTo>
                  <a:close/>
                  <a:moveTo>
                    <a:pt x="2235" y="0"/>
                  </a:moveTo>
                  <a:lnTo>
                    <a:pt x="2254" y="4"/>
                  </a:lnTo>
                  <a:lnTo>
                    <a:pt x="2271" y="12"/>
                  </a:lnTo>
                  <a:lnTo>
                    <a:pt x="2283" y="25"/>
                  </a:lnTo>
                  <a:lnTo>
                    <a:pt x="2292" y="42"/>
                  </a:lnTo>
                  <a:lnTo>
                    <a:pt x="2296" y="62"/>
                  </a:lnTo>
                  <a:lnTo>
                    <a:pt x="2296" y="186"/>
                  </a:lnTo>
                  <a:lnTo>
                    <a:pt x="2920" y="186"/>
                  </a:lnTo>
                  <a:lnTo>
                    <a:pt x="2952" y="189"/>
                  </a:lnTo>
                  <a:lnTo>
                    <a:pt x="2983" y="198"/>
                  </a:lnTo>
                  <a:lnTo>
                    <a:pt x="3011" y="213"/>
                  </a:lnTo>
                  <a:lnTo>
                    <a:pt x="3034" y="234"/>
                  </a:lnTo>
                  <a:lnTo>
                    <a:pt x="3054" y="257"/>
                  </a:lnTo>
                  <a:lnTo>
                    <a:pt x="3069" y="286"/>
                  </a:lnTo>
                  <a:lnTo>
                    <a:pt x="3079" y="317"/>
                  </a:lnTo>
                  <a:lnTo>
                    <a:pt x="3082" y="350"/>
                  </a:lnTo>
                  <a:lnTo>
                    <a:pt x="3082" y="1334"/>
                  </a:lnTo>
                  <a:lnTo>
                    <a:pt x="3079" y="1367"/>
                  </a:lnTo>
                  <a:lnTo>
                    <a:pt x="3069" y="1398"/>
                  </a:lnTo>
                  <a:lnTo>
                    <a:pt x="3054" y="1427"/>
                  </a:lnTo>
                  <a:lnTo>
                    <a:pt x="3034" y="1450"/>
                  </a:lnTo>
                  <a:lnTo>
                    <a:pt x="3011" y="1471"/>
                  </a:lnTo>
                  <a:lnTo>
                    <a:pt x="2983" y="1486"/>
                  </a:lnTo>
                  <a:lnTo>
                    <a:pt x="2952" y="1495"/>
                  </a:lnTo>
                  <a:lnTo>
                    <a:pt x="2921" y="1498"/>
                  </a:lnTo>
                  <a:lnTo>
                    <a:pt x="2627" y="1498"/>
                  </a:lnTo>
                  <a:lnTo>
                    <a:pt x="2884" y="2477"/>
                  </a:lnTo>
                  <a:lnTo>
                    <a:pt x="2887" y="2497"/>
                  </a:lnTo>
                  <a:lnTo>
                    <a:pt x="2882" y="2516"/>
                  </a:lnTo>
                  <a:lnTo>
                    <a:pt x="2873" y="2532"/>
                  </a:lnTo>
                  <a:lnTo>
                    <a:pt x="2860" y="2544"/>
                  </a:lnTo>
                  <a:lnTo>
                    <a:pt x="2842" y="2554"/>
                  </a:lnTo>
                  <a:lnTo>
                    <a:pt x="2836" y="2554"/>
                  </a:lnTo>
                  <a:lnTo>
                    <a:pt x="2832" y="2555"/>
                  </a:lnTo>
                  <a:lnTo>
                    <a:pt x="2826" y="2555"/>
                  </a:lnTo>
                  <a:lnTo>
                    <a:pt x="2811" y="2554"/>
                  </a:lnTo>
                  <a:lnTo>
                    <a:pt x="2796" y="2547"/>
                  </a:lnTo>
                  <a:lnTo>
                    <a:pt x="2784" y="2538"/>
                  </a:lnTo>
                  <a:lnTo>
                    <a:pt x="2774" y="2525"/>
                  </a:lnTo>
                  <a:lnTo>
                    <a:pt x="2768" y="2509"/>
                  </a:lnTo>
                  <a:lnTo>
                    <a:pt x="2501" y="1498"/>
                  </a:lnTo>
                  <a:lnTo>
                    <a:pt x="2296" y="1498"/>
                  </a:lnTo>
                  <a:lnTo>
                    <a:pt x="2296" y="2215"/>
                  </a:lnTo>
                  <a:lnTo>
                    <a:pt x="2292" y="2234"/>
                  </a:lnTo>
                  <a:lnTo>
                    <a:pt x="2284" y="2251"/>
                  </a:lnTo>
                  <a:lnTo>
                    <a:pt x="2271" y="2265"/>
                  </a:lnTo>
                  <a:lnTo>
                    <a:pt x="2254" y="2274"/>
                  </a:lnTo>
                  <a:lnTo>
                    <a:pt x="2235" y="2277"/>
                  </a:lnTo>
                  <a:lnTo>
                    <a:pt x="2216" y="2274"/>
                  </a:lnTo>
                  <a:lnTo>
                    <a:pt x="2200" y="2265"/>
                  </a:lnTo>
                  <a:lnTo>
                    <a:pt x="2186" y="2251"/>
                  </a:lnTo>
                  <a:lnTo>
                    <a:pt x="2177" y="2234"/>
                  </a:lnTo>
                  <a:lnTo>
                    <a:pt x="2174" y="2215"/>
                  </a:lnTo>
                  <a:lnTo>
                    <a:pt x="2174" y="1498"/>
                  </a:lnTo>
                  <a:lnTo>
                    <a:pt x="1968" y="1498"/>
                  </a:lnTo>
                  <a:lnTo>
                    <a:pt x="1702" y="2509"/>
                  </a:lnTo>
                  <a:lnTo>
                    <a:pt x="1698" y="2523"/>
                  </a:lnTo>
                  <a:lnTo>
                    <a:pt x="1690" y="2534"/>
                  </a:lnTo>
                  <a:lnTo>
                    <a:pt x="1680" y="2543"/>
                  </a:lnTo>
                  <a:lnTo>
                    <a:pt x="1712" y="2567"/>
                  </a:lnTo>
                  <a:lnTo>
                    <a:pt x="1742" y="2596"/>
                  </a:lnTo>
                  <a:lnTo>
                    <a:pt x="1767" y="2627"/>
                  </a:lnTo>
                  <a:lnTo>
                    <a:pt x="1787" y="2663"/>
                  </a:lnTo>
                  <a:lnTo>
                    <a:pt x="1802" y="2701"/>
                  </a:lnTo>
                  <a:lnTo>
                    <a:pt x="1811" y="2743"/>
                  </a:lnTo>
                  <a:lnTo>
                    <a:pt x="1814" y="2787"/>
                  </a:lnTo>
                  <a:lnTo>
                    <a:pt x="1812" y="2829"/>
                  </a:lnTo>
                  <a:lnTo>
                    <a:pt x="1803" y="2872"/>
                  </a:lnTo>
                  <a:lnTo>
                    <a:pt x="1790" y="2914"/>
                  </a:lnTo>
                  <a:lnTo>
                    <a:pt x="1771" y="2955"/>
                  </a:lnTo>
                  <a:lnTo>
                    <a:pt x="1748" y="2994"/>
                  </a:lnTo>
                  <a:lnTo>
                    <a:pt x="1721" y="3029"/>
                  </a:lnTo>
                  <a:lnTo>
                    <a:pt x="1691" y="3061"/>
                  </a:lnTo>
                  <a:lnTo>
                    <a:pt x="1659" y="3087"/>
                  </a:lnTo>
                  <a:lnTo>
                    <a:pt x="1712" y="3104"/>
                  </a:lnTo>
                  <a:lnTo>
                    <a:pt x="1764" y="3127"/>
                  </a:lnTo>
                  <a:lnTo>
                    <a:pt x="1812" y="3153"/>
                  </a:lnTo>
                  <a:lnTo>
                    <a:pt x="1857" y="3184"/>
                  </a:lnTo>
                  <a:lnTo>
                    <a:pt x="1897" y="3217"/>
                  </a:lnTo>
                  <a:lnTo>
                    <a:pt x="1934" y="3253"/>
                  </a:lnTo>
                  <a:lnTo>
                    <a:pt x="1965" y="3291"/>
                  </a:lnTo>
                  <a:lnTo>
                    <a:pt x="1992" y="3329"/>
                  </a:lnTo>
                  <a:lnTo>
                    <a:pt x="2014" y="3369"/>
                  </a:lnTo>
                  <a:lnTo>
                    <a:pt x="2030" y="3409"/>
                  </a:lnTo>
                  <a:lnTo>
                    <a:pt x="2040" y="3447"/>
                  </a:lnTo>
                  <a:lnTo>
                    <a:pt x="2043" y="3484"/>
                  </a:lnTo>
                  <a:lnTo>
                    <a:pt x="2040" y="3501"/>
                  </a:lnTo>
                  <a:lnTo>
                    <a:pt x="2029" y="3517"/>
                  </a:lnTo>
                  <a:lnTo>
                    <a:pt x="2012" y="3532"/>
                  </a:lnTo>
                  <a:lnTo>
                    <a:pt x="1990" y="3545"/>
                  </a:lnTo>
                  <a:lnTo>
                    <a:pt x="1963" y="3558"/>
                  </a:lnTo>
                  <a:lnTo>
                    <a:pt x="1929" y="3568"/>
                  </a:lnTo>
                  <a:lnTo>
                    <a:pt x="1893" y="3578"/>
                  </a:lnTo>
                  <a:lnTo>
                    <a:pt x="1852" y="3586"/>
                  </a:lnTo>
                  <a:lnTo>
                    <a:pt x="1809" y="3594"/>
                  </a:lnTo>
                  <a:lnTo>
                    <a:pt x="1763" y="3600"/>
                  </a:lnTo>
                  <a:lnTo>
                    <a:pt x="1714" y="3606"/>
                  </a:lnTo>
                  <a:lnTo>
                    <a:pt x="1663" y="3609"/>
                  </a:lnTo>
                  <a:lnTo>
                    <a:pt x="1611" y="3611"/>
                  </a:lnTo>
                  <a:lnTo>
                    <a:pt x="1558" y="3612"/>
                  </a:lnTo>
                  <a:lnTo>
                    <a:pt x="1506" y="3612"/>
                  </a:lnTo>
                  <a:lnTo>
                    <a:pt x="1453" y="3611"/>
                  </a:lnTo>
                  <a:lnTo>
                    <a:pt x="1401" y="3609"/>
                  </a:lnTo>
                  <a:lnTo>
                    <a:pt x="1351" y="3606"/>
                  </a:lnTo>
                  <a:lnTo>
                    <a:pt x="1303" y="3600"/>
                  </a:lnTo>
                  <a:lnTo>
                    <a:pt x="1256" y="3594"/>
                  </a:lnTo>
                  <a:lnTo>
                    <a:pt x="1212" y="3586"/>
                  </a:lnTo>
                  <a:lnTo>
                    <a:pt x="1171" y="3578"/>
                  </a:lnTo>
                  <a:lnTo>
                    <a:pt x="1135" y="3568"/>
                  </a:lnTo>
                  <a:lnTo>
                    <a:pt x="1103" y="3558"/>
                  </a:lnTo>
                  <a:lnTo>
                    <a:pt x="1075" y="3545"/>
                  </a:lnTo>
                  <a:lnTo>
                    <a:pt x="1052" y="3532"/>
                  </a:lnTo>
                  <a:lnTo>
                    <a:pt x="1036" y="3517"/>
                  </a:lnTo>
                  <a:lnTo>
                    <a:pt x="1025" y="3501"/>
                  </a:lnTo>
                  <a:lnTo>
                    <a:pt x="1021" y="3484"/>
                  </a:lnTo>
                  <a:lnTo>
                    <a:pt x="1024" y="3447"/>
                  </a:lnTo>
                  <a:lnTo>
                    <a:pt x="1034" y="3409"/>
                  </a:lnTo>
                  <a:lnTo>
                    <a:pt x="1050" y="3369"/>
                  </a:lnTo>
                  <a:lnTo>
                    <a:pt x="1072" y="3329"/>
                  </a:lnTo>
                  <a:lnTo>
                    <a:pt x="1099" y="3291"/>
                  </a:lnTo>
                  <a:lnTo>
                    <a:pt x="1130" y="3253"/>
                  </a:lnTo>
                  <a:lnTo>
                    <a:pt x="1167" y="3217"/>
                  </a:lnTo>
                  <a:lnTo>
                    <a:pt x="1209" y="3184"/>
                  </a:lnTo>
                  <a:lnTo>
                    <a:pt x="1253" y="3153"/>
                  </a:lnTo>
                  <a:lnTo>
                    <a:pt x="1301" y="3127"/>
                  </a:lnTo>
                  <a:lnTo>
                    <a:pt x="1352" y="3104"/>
                  </a:lnTo>
                  <a:lnTo>
                    <a:pt x="1406" y="3087"/>
                  </a:lnTo>
                  <a:lnTo>
                    <a:pt x="1373" y="3061"/>
                  </a:lnTo>
                  <a:lnTo>
                    <a:pt x="1343" y="3029"/>
                  </a:lnTo>
                  <a:lnTo>
                    <a:pt x="1316" y="2994"/>
                  </a:lnTo>
                  <a:lnTo>
                    <a:pt x="1294" y="2955"/>
                  </a:lnTo>
                  <a:lnTo>
                    <a:pt x="1276" y="2914"/>
                  </a:lnTo>
                  <a:lnTo>
                    <a:pt x="1261" y="2872"/>
                  </a:lnTo>
                  <a:lnTo>
                    <a:pt x="1253" y="2829"/>
                  </a:lnTo>
                  <a:lnTo>
                    <a:pt x="1250" y="2787"/>
                  </a:lnTo>
                  <a:lnTo>
                    <a:pt x="1253" y="2745"/>
                  </a:lnTo>
                  <a:lnTo>
                    <a:pt x="1262" y="2704"/>
                  </a:lnTo>
                  <a:lnTo>
                    <a:pt x="1277" y="2665"/>
                  </a:lnTo>
                  <a:lnTo>
                    <a:pt x="1296" y="2630"/>
                  </a:lnTo>
                  <a:lnTo>
                    <a:pt x="1319" y="2598"/>
                  </a:lnTo>
                  <a:lnTo>
                    <a:pt x="1347" y="2569"/>
                  </a:lnTo>
                  <a:lnTo>
                    <a:pt x="1378" y="2546"/>
                  </a:lnTo>
                  <a:lnTo>
                    <a:pt x="1413" y="2526"/>
                  </a:lnTo>
                  <a:lnTo>
                    <a:pt x="1451" y="2511"/>
                  </a:lnTo>
                  <a:lnTo>
                    <a:pt x="1490" y="2502"/>
                  </a:lnTo>
                  <a:lnTo>
                    <a:pt x="1533" y="2499"/>
                  </a:lnTo>
                  <a:lnTo>
                    <a:pt x="1559" y="2501"/>
                  </a:lnTo>
                  <a:lnTo>
                    <a:pt x="1585" y="2505"/>
                  </a:lnTo>
                  <a:lnTo>
                    <a:pt x="1584" y="2491"/>
                  </a:lnTo>
                  <a:lnTo>
                    <a:pt x="1585" y="2477"/>
                  </a:lnTo>
                  <a:lnTo>
                    <a:pt x="1843" y="1498"/>
                  </a:lnTo>
                  <a:lnTo>
                    <a:pt x="1549" y="1498"/>
                  </a:lnTo>
                  <a:lnTo>
                    <a:pt x="1517" y="1495"/>
                  </a:lnTo>
                  <a:lnTo>
                    <a:pt x="1487" y="1486"/>
                  </a:lnTo>
                  <a:lnTo>
                    <a:pt x="1460" y="1471"/>
                  </a:lnTo>
                  <a:lnTo>
                    <a:pt x="1435" y="1450"/>
                  </a:lnTo>
                  <a:lnTo>
                    <a:pt x="1416" y="1427"/>
                  </a:lnTo>
                  <a:lnTo>
                    <a:pt x="1401" y="1398"/>
                  </a:lnTo>
                  <a:lnTo>
                    <a:pt x="1392" y="1367"/>
                  </a:lnTo>
                  <a:lnTo>
                    <a:pt x="1389" y="1334"/>
                  </a:lnTo>
                  <a:lnTo>
                    <a:pt x="1389" y="1048"/>
                  </a:lnTo>
                  <a:lnTo>
                    <a:pt x="1018" y="922"/>
                  </a:lnTo>
                  <a:lnTo>
                    <a:pt x="1017" y="922"/>
                  </a:lnTo>
                  <a:lnTo>
                    <a:pt x="1017" y="922"/>
                  </a:lnTo>
                  <a:lnTo>
                    <a:pt x="1015" y="922"/>
                  </a:lnTo>
                  <a:lnTo>
                    <a:pt x="1013" y="920"/>
                  </a:lnTo>
                  <a:lnTo>
                    <a:pt x="1005" y="917"/>
                  </a:lnTo>
                  <a:lnTo>
                    <a:pt x="994" y="914"/>
                  </a:lnTo>
                  <a:lnTo>
                    <a:pt x="979" y="909"/>
                  </a:lnTo>
                  <a:lnTo>
                    <a:pt x="960" y="903"/>
                  </a:lnTo>
                  <a:lnTo>
                    <a:pt x="938" y="897"/>
                  </a:lnTo>
                  <a:lnTo>
                    <a:pt x="938" y="1524"/>
                  </a:lnTo>
                  <a:lnTo>
                    <a:pt x="1010" y="2435"/>
                  </a:lnTo>
                  <a:lnTo>
                    <a:pt x="1009" y="2461"/>
                  </a:lnTo>
                  <a:lnTo>
                    <a:pt x="1002" y="2485"/>
                  </a:lnTo>
                  <a:lnTo>
                    <a:pt x="991" y="2507"/>
                  </a:lnTo>
                  <a:lnTo>
                    <a:pt x="976" y="2525"/>
                  </a:lnTo>
                  <a:lnTo>
                    <a:pt x="957" y="2540"/>
                  </a:lnTo>
                  <a:lnTo>
                    <a:pt x="935" y="2550"/>
                  </a:lnTo>
                  <a:lnTo>
                    <a:pt x="910" y="2555"/>
                  </a:lnTo>
                  <a:lnTo>
                    <a:pt x="906" y="2555"/>
                  </a:lnTo>
                  <a:lnTo>
                    <a:pt x="901" y="2555"/>
                  </a:lnTo>
                  <a:lnTo>
                    <a:pt x="878" y="2552"/>
                  </a:lnTo>
                  <a:lnTo>
                    <a:pt x="857" y="2546"/>
                  </a:lnTo>
                  <a:lnTo>
                    <a:pt x="837" y="2533"/>
                  </a:lnTo>
                  <a:lnTo>
                    <a:pt x="820" y="2517"/>
                  </a:lnTo>
                  <a:lnTo>
                    <a:pt x="808" y="2499"/>
                  </a:lnTo>
                  <a:lnTo>
                    <a:pt x="798" y="2477"/>
                  </a:lnTo>
                  <a:lnTo>
                    <a:pt x="793" y="2453"/>
                  </a:lnTo>
                  <a:lnTo>
                    <a:pt x="728" y="1630"/>
                  </a:lnTo>
                  <a:lnTo>
                    <a:pt x="707" y="1637"/>
                  </a:lnTo>
                  <a:lnTo>
                    <a:pt x="685" y="1639"/>
                  </a:lnTo>
                  <a:lnTo>
                    <a:pt x="662" y="1637"/>
                  </a:lnTo>
                  <a:lnTo>
                    <a:pt x="640" y="1630"/>
                  </a:lnTo>
                  <a:lnTo>
                    <a:pt x="575" y="2453"/>
                  </a:lnTo>
                  <a:lnTo>
                    <a:pt x="572" y="2472"/>
                  </a:lnTo>
                  <a:lnTo>
                    <a:pt x="566" y="2489"/>
                  </a:lnTo>
                  <a:lnTo>
                    <a:pt x="557" y="2505"/>
                  </a:lnTo>
                  <a:lnTo>
                    <a:pt x="597" y="2514"/>
                  </a:lnTo>
                  <a:lnTo>
                    <a:pt x="633" y="2529"/>
                  </a:lnTo>
                  <a:lnTo>
                    <a:pt x="667" y="2548"/>
                  </a:lnTo>
                  <a:lnTo>
                    <a:pt x="698" y="2573"/>
                  </a:lnTo>
                  <a:lnTo>
                    <a:pt x="725" y="2600"/>
                  </a:lnTo>
                  <a:lnTo>
                    <a:pt x="748" y="2632"/>
                  </a:lnTo>
                  <a:lnTo>
                    <a:pt x="767" y="2667"/>
                  </a:lnTo>
                  <a:lnTo>
                    <a:pt x="781" y="2705"/>
                  </a:lnTo>
                  <a:lnTo>
                    <a:pt x="790" y="2745"/>
                  </a:lnTo>
                  <a:lnTo>
                    <a:pt x="792" y="2787"/>
                  </a:lnTo>
                  <a:lnTo>
                    <a:pt x="790" y="2829"/>
                  </a:lnTo>
                  <a:lnTo>
                    <a:pt x="781" y="2872"/>
                  </a:lnTo>
                  <a:lnTo>
                    <a:pt x="767" y="2914"/>
                  </a:lnTo>
                  <a:lnTo>
                    <a:pt x="750" y="2955"/>
                  </a:lnTo>
                  <a:lnTo>
                    <a:pt x="726" y="2994"/>
                  </a:lnTo>
                  <a:lnTo>
                    <a:pt x="700" y="3029"/>
                  </a:lnTo>
                  <a:lnTo>
                    <a:pt x="670" y="3061"/>
                  </a:lnTo>
                  <a:lnTo>
                    <a:pt x="637" y="3087"/>
                  </a:lnTo>
                  <a:lnTo>
                    <a:pt x="690" y="3104"/>
                  </a:lnTo>
                  <a:lnTo>
                    <a:pt x="742" y="3127"/>
                  </a:lnTo>
                  <a:lnTo>
                    <a:pt x="790" y="3153"/>
                  </a:lnTo>
                  <a:lnTo>
                    <a:pt x="834" y="3184"/>
                  </a:lnTo>
                  <a:lnTo>
                    <a:pt x="875" y="3217"/>
                  </a:lnTo>
                  <a:lnTo>
                    <a:pt x="912" y="3253"/>
                  </a:lnTo>
                  <a:lnTo>
                    <a:pt x="944" y="3291"/>
                  </a:lnTo>
                  <a:lnTo>
                    <a:pt x="971" y="3329"/>
                  </a:lnTo>
                  <a:lnTo>
                    <a:pt x="992" y="3369"/>
                  </a:lnTo>
                  <a:lnTo>
                    <a:pt x="1008" y="3409"/>
                  </a:lnTo>
                  <a:lnTo>
                    <a:pt x="1018" y="3447"/>
                  </a:lnTo>
                  <a:lnTo>
                    <a:pt x="1021" y="3484"/>
                  </a:lnTo>
                  <a:lnTo>
                    <a:pt x="1018" y="3501"/>
                  </a:lnTo>
                  <a:lnTo>
                    <a:pt x="1006" y="3517"/>
                  </a:lnTo>
                  <a:lnTo>
                    <a:pt x="991" y="3532"/>
                  </a:lnTo>
                  <a:lnTo>
                    <a:pt x="969" y="3545"/>
                  </a:lnTo>
                  <a:lnTo>
                    <a:pt x="941" y="3558"/>
                  </a:lnTo>
                  <a:lnTo>
                    <a:pt x="908" y="3568"/>
                  </a:lnTo>
                  <a:lnTo>
                    <a:pt x="871" y="3578"/>
                  </a:lnTo>
                  <a:lnTo>
                    <a:pt x="831" y="3586"/>
                  </a:lnTo>
                  <a:lnTo>
                    <a:pt x="786" y="3594"/>
                  </a:lnTo>
                  <a:lnTo>
                    <a:pt x="741" y="3600"/>
                  </a:lnTo>
                  <a:lnTo>
                    <a:pt x="691" y="3606"/>
                  </a:lnTo>
                  <a:lnTo>
                    <a:pt x="641" y="3609"/>
                  </a:lnTo>
                  <a:lnTo>
                    <a:pt x="589" y="3611"/>
                  </a:lnTo>
                  <a:lnTo>
                    <a:pt x="536" y="3612"/>
                  </a:lnTo>
                  <a:lnTo>
                    <a:pt x="484" y="3612"/>
                  </a:lnTo>
                  <a:lnTo>
                    <a:pt x="431" y="3611"/>
                  </a:lnTo>
                  <a:lnTo>
                    <a:pt x="380" y="3609"/>
                  </a:lnTo>
                  <a:lnTo>
                    <a:pt x="328" y="3606"/>
                  </a:lnTo>
                  <a:lnTo>
                    <a:pt x="280" y="3600"/>
                  </a:lnTo>
                  <a:lnTo>
                    <a:pt x="233" y="3594"/>
                  </a:lnTo>
                  <a:lnTo>
                    <a:pt x="190" y="3586"/>
                  </a:lnTo>
                  <a:lnTo>
                    <a:pt x="150" y="3578"/>
                  </a:lnTo>
                  <a:lnTo>
                    <a:pt x="113" y="3568"/>
                  </a:lnTo>
                  <a:lnTo>
                    <a:pt x="80" y="3558"/>
                  </a:lnTo>
                  <a:lnTo>
                    <a:pt x="53" y="3545"/>
                  </a:lnTo>
                  <a:lnTo>
                    <a:pt x="30" y="3532"/>
                  </a:lnTo>
                  <a:lnTo>
                    <a:pt x="13" y="3517"/>
                  </a:lnTo>
                  <a:lnTo>
                    <a:pt x="3" y="3501"/>
                  </a:lnTo>
                  <a:lnTo>
                    <a:pt x="0" y="3484"/>
                  </a:lnTo>
                  <a:lnTo>
                    <a:pt x="3" y="3447"/>
                  </a:lnTo>
                  <a:lnTo>
                    <a:pt x="12" y="3409"/>
                  </a:lnTo>
                  <a:lnTo>
                    <a:pt x="29" y="3369"/>
                  </a:lnTo>
                  <a:lnTo>
                    <a:pt x="50" y="3329"/>
                  </a:lnTo>
                  <a:lnTo>
                    <a:pt x="77" y="3291"/>
                  </a:lnTo>
                  <a:lnTo>
                    <a:pt x="109" y="3253"/>
                  </a:lnTo>
                  <a:lnTo>
                    <a:pt x="145" y="3217"/>
                  </a:lnTo>
                  <a:lnTo>
                    <a:pt x="187" y="3184"/>
                  </a:lnTo>
                  <a:lnTo>
                    <a:pt x="231" y="3153"/>
                  </a:lnTo>
                  <a:lnTo>
                    <a:pt x="279" y="3127"/>
                  </a:lnTo>
                  <a:lnTo>
                    <a:pt x="331" y="3104"/>
                  </a:lnTo>
                  <a:lnTo>
                    <a:pt x="384" y="3087"/>
                  </a:lnTo>
                  <a:lnTo>
                    <a:pt x="351" y="3061"/>
                  </a:lnTo>
                  <a:lnTo>
                    <a:pt x="321" y="3029"/>
                  </a:lnTo>
                  <a:lnTo>
                    <a:pt x="295" y="2994"/>
                  </a:lnTo>
                  <a:lnTo>
                    <a:pt x="271" y="2955"/>
                  </a:lnTo>
                  <a:lnTo>
                    <a:pt x="254" y="2914"/>
                  </a:lnTo>
                  <a:lnTo>
                    <a:pt x="240" y="2872"/>
                  </a:lnTo>
                  <a:lnTo>
                    <a:pt x="231" y="2829"/>
                  </a:lnTo>
                  <a:lnTo>
                    <a:pt x="229" y="2787"/>
                  </a:lnTo>
                  <a:lnTo>
                    <a:pt x="231" y="2743"/>
                  </a:lnTo>
                  <a:lnTo>
                    <a:pt x="240" y="2703"/>
                  </a:lnTo>
                  <a:lnTo>
                    <a:pt x="256" y="2664"/>
                  </a:lnTo>
                  <a:lnTo>
                    <a:pt x="275" y="2629"/>
                  </a:lnTo>
                  <a:lnTo>
                    <a:pt x="299" y="2597"/>
                  </a:lnTo>
                  <a:lnTo>
                    <a:pt x="327" y="2568"/>
                  </a:lnTo>
                  <a:lnTo>
                    <a:pt x="360" y="2544"/>
                  </a:lnTo>
                  <a:lnTo>
                    <a:pt x="395" y="2525"/>
                  </a:lnTo>
                  <a:lnTo>
                    <a:pt x="379" y="2507"/>
                  </a:lnTo>
                  <a:lnTo>
                    <a:pt x="368" y="2485"/>
                  </a:lnTo>
                  <a:lnTo>
                    <a:pt x="361" y="2461"/>
                  </a:lnTo>
                  <a:lnTo>
                    <a:pt x="360" y="2435"/>
                  </a:lnTo>
                  <a:lnTo>
                    <a:pt x="431" y="1524"/>
                  </a:lnTo>
                  <a:lnTo>
                    <a:pt x="431" y="897"/>
                  </a:lnTo>
                  <a:lnTo>
                    <a:pt x="414" y="901"/>
                  </a:lnTo>
                  <a:lnTo>
                    <a:pt x="400" y="906"/>
                  </a:lnTo>
                  <a:lnTo>
                    <a:pt x="266" y="1517"/>
                  </a:lnTo>
                  <a:lnTo>
                    <a:pt x="259" y="1538"/>
                  </a:lnTo>
                  <a:lnTo>
                    <a:pt x="249" y="1555"/>
                  </a:lnTo>
                  <a:lnTo>
                    <a:pt x="235" y="1570"/>
                  </a:lnTo>
                  <a:lnTo>
                    <a:pt x="218" y="1580"/>
                  </a:lnTo>
                  <a:lnTo>
                    <a:pt x="199" y="1587"/>
                  </a:lnTo>
                  <a:lnTo>
                    <a:pt x="179" y="1589"/>
                  </a:lnTo>
                  <a:lnTo>
                    <a:pt x="159" y="1588"/>
                  </a:lnTo>
                  <a:lnTo>
                    <a:pt x="139" y="1580"/>
                  </a:lnTo>
                  <a:lnTo>
                    <a:pt x="122" y="1570"/>
                  </a:lnTo>
                  <a:lnTo>
                    <a:pt x="107" y="1555"/>
                  </a:lnTo>
                  <a:lnTo>
                    <a:pt x="97" y="1538"/>
                  </a:lnTo>
                  <a:lnTo>
                    <a:pt x="90" y="1519"/>
                  </a:lnTo>
                  <a:lnTo>
                    <a:pt x="88" y="1498"/>
                  </a:lnTo>
                  <a:lnTo>
                    <a:pt x="89" y="1478"/>
                  </a:lnTo>
                  <a:lnTo>
                    <a:pt x="235" y="815"/>
                  </a:lnTo>
                  <a:lnTo>
                    <a:pt x="236" y="811"/>
                  </a:lnTo>
                  <a:lnTo>
                    <a:pt x="237" y="809"/>
                  </a:lnTo>
                  <a:lnTo>
                    <a:pt x="238" y="806"/>
                  </a:lnTo>
                  <a:lnTo>
                    <a:pt x="241" y="798"/>
                  </a:lnTo>
                  <a:lnTo>
                    <a:pt x="246" y="789"/>
                  </a:lnTo>
                  <a:lnTo>
                    <a:pt x="250" y="782"/>
                  </a:lnTo>
                  <a:lnTo>
                    <a:pt x="256" y="775"/>
                  </a:lnTo>
                  <a:lnTo>
                    <a:pt x="261" y="769"/>
                  </a:lnTo>
                  <a:lnTo>
                    <a:pt x="268" y="763"/>
                  </a:lnTo>
                  <a:lnTo>
                    <a:pt x="273" y="759"/>
                  </a:lnTo>
                  <a:lnTo>
                    <a:pt x="278" y="757"/>
                  </a:lnTo>
                  <a:lnTo>
                    <a:pt x="284" y="753"/>
                  </a:lnTo>
                  <a:lnTo>
                    <a:pt x="286" y="752"/>
                  </a:lnTo>
                  <a:lnTo>
                    <a:pt x="289" y="750"/>
                  </a:lnTo>
                  <a:lnTo>
                    <a:pt x="292" y="748"/>
                  </a:lnTo>
                  <a:lnTo>
                    <a:pt x="297" y="746"/>
                  </a:lnTo>
                  <a:lnTo>
                    <a:pt x="307" y="743"/>
                  </a:lnTo>
                  <a:lnTo>
                    <a:pt x="323" y="737"/>
                  </a:lnTo>
                  <a:lnTo>
                    <a:pt x="344" y="731"/>
                  </a:lnTo>
                  <a:lnTo>
                    <a:pt x="369" y="724"/>
                  </a:lnTo>
                  <a:lnTo>
                    <a:pt x="397" y="716"/>
                  </a:lnTo>
                  <a:lnTo>
                    <a:pt x="428" y="707"/>
                  </a:lnTo>
                  <a:lnTo>
                    <a:pt x="461" y="699"/>
                  </a:lnTo>
                  <a:lnTo>
                    <a:pt x="497" y="691"/>
                  </a:lnTo>
                  <a:lnTo>
                    <a:pt x="535" y="684"/>
                  </a:lnTo>
                  <a:lnTo>
                    <a:pt x="573" y="677"/>
                  </a:lnTo>
                  <a:lnTo>
                    <a:pt x="612" y="673"/>
                  </a:lnTo>
                  <a:lnTo>
                    <a:pt x="651" y="669"/>
                  </a:lnTo>
                  <a:lnTo>
                    <a:pt x="672" y="713"/>
                  </a:lnTo>
                  <a:lnTo>
                    <a:pt x="672" y="713"/>
                  </a:lnTo>
                  <a:lnTo>
                    <a:pt x="612" y="1197"/>
                  </a:lnTo>
                  <a:lnTo>
                    <a:pt x="685" y="1325"/>
                  </a:lnTo>
                  <a:lnTo>
                    <a:pt x="756" y="1197"/>
                  </a:lnTo>
                  <a:lnTo>
                    <a:pt x="696" y="713"/>
                  </a:lnTo>
                  <a:lnTo>
                    <a:pt x="696" y="713"/>
                  </a:lnTo>
                  <a:lnTo>
                    <a:pt x="718" y="669"/>
                  </a:lnTo>
                  <a:lnTo>
                    <a:pt x="759" y="673"/>
                  </a:lnTo>
                  <a:lnTo>
                    <a:pt x="800" y="678"/>
                  </a:lnTo>
                  <a:lnTo>
                    <a:pt x="839" y="684"/>
                  </a:lnTo>
                  <a:lnTo>
                    <a:pt x="878" y="692"/>
                  </a:lnTo>
                  <a:lnTo>
                    <a:pt x="915" y="700"/>
                  </a:lnTo>
                  <a:lnTo>
                    <a:pt x="950" y="709"/>
                  </a:lnTo>
                  <a:lnTo>
                    <a:pt x="982" y="718"/>
                  </a:lnTo>
                  <a:lnTo>
                    <a:pt x="1010" y="726"/>
                  </a:lnTo>
                  <a:lnTo>
                    <a:pt x="1033" y="734"/>
                  </a:lnTo>
                  <a:lnTo>
                    <a:pt x="1053" y="740"/>
                  </a:lnTo>
                  <a:lnTo>
                    <a:pt x="1067" y="744"/>
                  </a:lnTo>
                  <a:lnTo>
                    <a:pt x="1075" y="748"/>
                  </a:lnTo>
                  <a:lnTo>
                    <a:pt x="1387" y="853"/>
                  </a:lnTo>
                  <a:lnTo>
                    <a:pt x="1387" y="350"/>
                  </a:lnTo>
                  <a:lnTo>
                    <a:pt x="1391" y="317"/>
                  </a:lnTo>
                  <a:lnTo>
                    <a:pt x="1401" y="286"/>
                  </a:lnTo>
                  <a:lnTo>
                    <a:pt x="1415" y="257"/>
                  </a:lnTo>
                  <a:lnTo>
                    <a:pt x="1435" y="234"/>
                  </a:lnTo>
                  <a:lnTo>
                    <a:pt x="1459" y="213"/>
                  </a:lnTo>
                  <a:lnTo>
                    <a:pt x="1487" y="198"/>
                  </a:lnTo>
                  <a:lnTo>
                    <a:pt x="1517" y="189"/>
                  </a:lnTo>
                  <a:lnTo>
                    <a:pt x="1549" y="186"/>
                  </a:lnTo>
                  <a:lnTo>
                    <a:pt x="2174" y="186"/>
                  </a:lnTo>
                  <a:lnTo>
                    <a:pt x="2174" y="62"/>
                  </a:lnTo>
                  <a:lnTo>
                    <a:pt x="2177" y="42"/>
                  </a:lnTo>
                  <a:lnTo>
                    <a:pt x="2186" y="25"/>
                  </a:lnTo>
                  <a:lnTo>
                    <a:pt x="2200" y="12"/>
                  </a:lnTo>
                  <a:lnTo>
                    <a:pt x="2215" y="4"/>
                  </a:lnTo>
                  <a:lnTo>
                    <a:pt x="22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grpSp>
      <p:sp>
        <p:nvSpPr>
          <p:cNvPr id="2" name="Rectangle 1">
            <a:extLst>
              <a:ext uri="{FF2B5EF4-FFF2-40B4-BE49-F238E27FC236}">
                <a16:creationId xmlns="" xmlns:a16="http://schemas.microsoft.com/office/drawing/2014/main" id="{3FD8A3F1-C472-184E-A740-ED7FCF778A5A}"/>
              </a:ext>
            </a:extLst>
          </p:cNvPr>
          <p:cNvSpPr/>
          <p:nvPr/>
        </p:nvSpPr>
        <p:spPr>
          <a:xfrm>
            <a:off x="2299613" y="409314"/>
            <a:ext cx="6151928" cy="729430"/>
          </a:xfrm>
          <a:prstGeom prst="rect">
            <a:avLst/>
          </a:prstGeom>
        </p:spPr>
        <p:txBody>
          <a:bodyPr wrap="square">
            <a:spAutoFit/>
          </a:bodyPr>
          <a:lstStyle/>
          <a:p>
            <a:pPr lvl="0" algn="just" rtl="1">
              <a:lnSpc>
                <a:spcPct val="115000"/>
              </a:lnSpc>
              <a:spcAft>
                <a:spcPts val="1000"/>
              </a:spcAft>
              <a:buSzPts val="2000"/>
            </a:pPr>
            <a:r>
              <a:rPr lang="ar-MA" sz="3600" b="1" dirty="0">
                <a:solidFill>
                  <a:schemeClr val="accent6"/>
                </a:solidFill>
                <a:latin typeface="Calibri" panose="020F0502020204030204" pitchFamily="34" charset="0"/>
                <a:ea typeface="Calibri" panose="020F0502020204030204" pitchFamily="34" charset="0"/>
                <a:cs typeface="Times New Roman" panose="02020603050405020304" pitchFamily="18" charset="0"/>
              </a:rPr>
              <a:t>تقوية قـدرات الموظفين والأعضاء</a:t>
            </a:r>
            <a:endParaRPr lang="fr-MA" sz="2000" dirty="0">
              <a:solidFill>
                <a:schemeClr val="accent6"/>
              </a:solidFill>
              <a:effectLst/>
              <a:latin typeface="Calibri" panose="020F0502020204030204" pitchFamily="34" charset="0"/>
              <a:ea typeface="Calibri" panose="020F0502020204030204" pitchFamily="34" charset="0"/>
              <a:cs typeface="Arial" panose="020B0604020202020204" pitchFamily="34" charset="0"/>
            </a:endParaRPr>
          </a:p>
        </p:txBody>
      </p:sp>
      <p:pic>
        <p:nvPicPr>
          <p:cNvPr id="231" name="Picture 1" descr="C:\Users\CCISLAP\Desktop\LES LOGOS DES INSTITUTIONS PNG\WhatsApp_Image_2022-03-21_at_16.04.35-removebg-preview.png"/>
          <p:cNvPicPr>
            <a:picLocks noChangeAspect="1" noChangeArrowheads="1"/>
          </p:cNvPicPr>
          <p:nvPr/>
        </p:nvPicPr>
        <p:blipFill>
          <a:blip r:embed="rId2"/>
          <a:srcRect/>
          <a:stretch>
            <a:fillRect/>
          </a:stretch>
        </p:blipFill>
        <p:spPr bwMode="auto">
          <a:xfrm>
            <a:off x="-360485" y="5349389"/>
            <a:ext cx="3194709" cy="1508611"/>
          </a:xfrm>
          <a:prstGeom prst="rect">
            <a:avLst/>
          </a:prstGeom>
          <a:noFill/>
        </p:spPr>
      </p:pic>
    </p:spTree>
    <p:extLst>
      <p:ext uri="{BB962C8B-B14F-4D97-AF65-F5344CB8AC3E}">
        <p14:creationId xmlns="" xmlns:p14="http://schemas.microsoft.com/office/powerpoint/2010/main" val="182206389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28"/>
          <p:cNvGrpSpPr>
            <a:grpSpLocks noChangeAspect="1"/>
          </p:cNvGrpSpPr>
          <p:nvPr/>
        </p:nvGrpSpPr>
        <p:grpSpPr bwMode="auto">
          <a:xfrm>
            <a:off x="673015" y="739376"/>
            <a:ext cx="10727026" cy="5340704"/>
            <a:chOff x="-2508" y="-1001"/>
            <a:chExt cx="12698" cy="6322"/>
          </a:xfrm>
          <a:solidFill>
            <a:schemeClr val="bg1">
              <a:lumMod val="65000"/>
              <a:alpha val="16000"/>
            </a:schemeClr>
          </a:solidFill>
        </p:grpSpPr>
        <p:sp>
          <p:nvSpPr>
            <p:cNvPr id="57"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0"/>
            <p:cNvSpPr>
              <a:spLocks/>
            </p:cNvSpPr>
            <p:nvPr/>
          </p:nvSpPr>
          <p:spPr bwMode="auto">
            <a:xfrm>
              <a:off x="2631" y="1796"/>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59"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62"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l" defTabSz="914400" rtl="0" eaLnBrk="1" latinLnBrk="0" hangingPunct="1"/>
              <a:endParaRPr lang="en-US"/>
            </a:p>
          </p:txBody>
        </p:sp>
      </p:grpSp>
      <p:sp>
        <p:nvSpPr>
          <p:cNvPr id="236" name="Rectangle 235"/>
          <p:cNvSpPr/>
          <p:nvPr/>
        </p:nvSpPr>
        <p:spPr>
          <a:xfrm>
            <a:off x="0" y="6489632"/>
            <a:ext cx="12192000" cy="423333"/>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 xmlns:a16="http://schemas.microsoft.com/office/drawing/2014/main" id="{F2417653-1F7B-A141-84CA-4D81718F2B69}"/>
              </a:ext>
            </a:extLst>
          </p:cNvPr>
          <p:cNvSpPr/>
          <p:nvPr/>
        </p:nvSpPr>
        <p:spPr>
          <a:xfrm>
            <a:off x="1579957" y="961537"/>
            <a:ext cx="9058735" cy="2344231"/>
          </a:xfrm>
          <a:prstGeom prst="rect">
            <a:avLst/>
          </a:prstGeom>
        </p:spPr>
        <p:txBody>
          <a:bodyPr wrap="square">
            <a:spAutoFit/>
          </a:bodyPr>
          <a:lstStyle/>
          <a:p>
            <a:pPr marL="89535" algn="ctr" rtl="1">
              <a:lnSpc>
                <a:spcPct val="115000"/>
              </a:lnSpc>
              <a:spcAft>
                <a:spcPts val="1000"/>
              </a:spcAft>
            </a:pPr>
            <a:r>
              <a:rPr lang="ar-MA" sz="6000" b="1" dirty="0">
                <a:latin typeface="Calibri" panose="020F0502020204030204" pitchFamily="34" charset="0"/>
                <a:ea typeface="Calibri" panose="020F0502020204030204" pitchFamily="34" charset="0"/>
                <a:cs typeface="Sakkal Majalla"/>
              </a:rPr>
              <a:t>المـــــــــــحـــــــــــــــــــــــــــور ال</a:t>
            </a:r>
            <a:r>
              <a:rPr lang="ar-SA" sz="6000" b="1" dirty="0">
                <a:latin typeface="Calibri" panose="020F0502020204030204" pitchFamily="34" charset="0"/>
                <a:ea typeface="Calibri" panose="020F0502020204030204" pitchFamily="34" charset="0"/>
                <a:cs typeface="Sakkal Majalla"/>
              </a:rPr>
              <a:t>رابع</a:t>
            </a:r>
            <a:endParaRPr lang="ar-MA" sz="6000" b="1" dirty="0">
              <a:latin typeface="Calibri" panose="020F0502020204030204" pitchFamily="34" charset="0"/>
              <a:ea typeface="Calibri" panose="020F0502020204030204" pitchFamily="34" charset="0"/>
              <a:cs typeface="Sakkal Majalla"/>
            </a:endParaRPr>
          </a:p>
          <a:p>
            <a:pPr marL="89535" algn="ctr" rtl="1">
              <a:lnSpc>
                <a:spcPct val="115000"/>
              </a:lnSpc>
              <a:spcAft>
                <a:spcPts val="1000"/>
              </a:spcAft>
            </a:pPr>
            <a:endParaRPr lang="ar-MA" sz="6000" b="1" dirty="0">
              <a:latin typeface="Calibri" panose="020F0502020204030204" pitchFamily="34" charset="0"/>
              <a:ea typeface="Calibri" panose="020F0502020204030204" pitchFamily="34" charset="0"/>
              <a:cs typeface="Sakkal Majalla"/>
            </a:endParaRPr>
          </a:p>
        </p:txBody>
      </p:sp>
      <p:sp>
        <p:nvSpPr>
          <p:cNvPr id="237" name="Oval 16">
            <a:extLst>
              <a:ext uri="{FF2B5EF4-FFF2-40B4-BE49-F238E27FC236}">
                <a16:creationId xmlns="" xmlns:a16="http://schemas.microsoft.com/office/drawing/2014/main" id="{AFF980DA-0DEE-2047-B152-E3BBEFBD0907}"/>
              </a:ext>
            </a:extLst>
          </p:cNvPr>
          <p:cNvSpPr/>
          <p:nvPr/>
        </p:nvSpPr>
        <p:spPr>
          <a:xfrm>
            <a:off x="925968" y="1064994"/>
            <a:ext cx="1523999" cy="1494792"/>
          </a:xfrm>
          <a:prstGeom prst="ellipse">
            <a:avLst/>
          </a:prstGeom>
          <a:solidFill>
            <a:schemeClr val="accent3"/>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126" rtl="1" eaLnBrk="1" latinLnBrk="0" hangingPunct="1"/>
            <a:endParaRPr lang="en-US" sz="1799">
              <a:solidFill>
                <a:prstClr val="white"/>
              </a:solidFill>
            </a:endParaRPr>
          </a:p>
        </p:txBody>
      </p:sp>
      <p:sp>
        <p:nvSpPr>
          <p:cNvPr id="243" name="Freeform 25">
            <a:extLst>
              <a:ext uri="{FF2B5EF4-FFF2-40B4-BE49-F238E27FC236}">
                <a16:creationId xmlns="" xmlns:a16="http://schemas.microsoft.com/office/drawing/2014/main" id="{5585F13A-D5BA-4A40-B680-776EC375F30E}"/>
              </a:ext>
            </a:extLst>
          </p:cNvPr>
          <p:cNvSpPr>
            <a:spLocks noEditPoints="1"/>
          </p:cNvSpPr>
          <p:nvPr/>
        </p:nvSpPr>
        <p:spPr bwMode="auto">
          <a:xfrm>
            <a:off x="1356273" y="1449683"/>
            <a:ext cx="663388" cy="725413"/>
          </a:xfrm>
          <a:custGeom>
            <a:avLst/>
            <a:gdLst>
              <a:gd name="T0" fmla="*/ 1999 w 2826"/>
              <a:gd name="T1" fmla="*/ 229 h 2819"/>
              <a:gd name="T2" fmla="*/ 1966 w 2826"/>
              <a:gd name="T3" fmla="*/ 247 h 2819"/>
              <a:gd name="T4" fmla="*/ 2098 w 2826"/>
              <a:gd name="T5" fmla="*/ 1333 h 2819"/>
              <a:gd name="T6" fmla="*/ 2587 w 2826"/>
              <a:gd name="T7" fmla="*/ 840 h 2819"/>
              <a:gd name="T8" fmla="*/ 2597 w 2826"/>
              <a:gd name="T9" fmla="*/ 804 h 2819"/>
              <a:gd name="T10" fmla="*/ 2587 w 2826"/>
              <a:gd name="T11" fmla="*/ 768 h 2819"/>
              <a:gd name="T12" fmla="*/ 2069 w 2826"/>
              <a:gd name="T13" fmla="*/ 247 h 2819"/>
              <a:gd name="T14" fmla="*/ 2037 w 2826"/>
              <a:gd name="T15" fmla="*/ 229 h 2819"/>
              <a:gd name="T16" fmla="*/ 2018 w 2826"/>
              <a:gd name="T17" fmla="*/ 0 h 2819"/>
              <a:gd name="T18" fmla="*/ 2057 w 2826"/>
              <a:gd name="T19" fmla="*/ 2 h 2819"/>
              <a:gd name="T20" fmla="*/ 2132 w 2826"/>
              <a:gd name="T21" fmla="*/ 21 h 2819"/>
              <a:gd name="T22" fmla="*/ 2202 w 2826"/>
              <a:gd name="T23" fmla="*/ 59 h 2819"/>
              <a:gd name="T24" fmla="*/ 2738 w 2826"/>
              <a:gd name="T25" fmla="*/ 591 h 2819"/>
              <a:gd name="T26" fmla="*/ 2786 w 2826"/>
              <a:gd name="T27" fmla="*/ 654 h 2819"/>
              <a:gd name="T28" fmla="*/ 2815 w 2826"/>
              <a:gd name="T29" fmla="*/ 725 h 2819"/>
              <a:gd name="T30" fmla="*/ 2826 w 2826"/>
              <a:gd name="T31" fmla="*/ 804 h 2819"/>
              <a:gd name="T32" fmla="*/ 2815 w 2826"/>
              <a:gd name="T33" fmla="*/ 883 h 2819"/>
              <a:gd name="T34" fmla="*/ 2786 w 2826"/>
              <a:gd name="T35" fmla="*/ 954 h 2819"/>
              <a:gd name="T36" fmla="*/ 2738 w 2826"/>
              <a:gd name="T37" fmla="*/ 1017 h 2819"/>
              <a:gd name="T38" fmla="*/ 2278 w 2826"/>
              <a:gd name="T39" fmla="*/ 1517 h 2819"/>
              <a:gd name="T40" fmla="*/ 2302 w 2826"/>
              <a:gd name="T41" fmla="*/ 1567 h 2819"/>
              <a:gd name="T42" fmla="*/ 2310 w 2826"/>
              <a:gd name="T43" fmla="*/ 1623 h 2819"/>
              <a:gd name="T44" fmla="*/ 2301 w 2826"/>
              <a:gd name="T45" fmla="*/ 1681 h 2819"/>
              <a:gd name="T46" fmla="*/ 2275 w 2826"/>
              <a:gd name="T47" fmla="*/ 1732 h 2819"/>
              <a:gd name="T48" fmla="*/ 1245 w 2826"/>
              <a:gd name="T49" fmla="*/ 2764 h 2819"/>
              <a:gd name="T50" fmla="*/ 1196 w 2826"/>
              <a:gd name="T51" fmla="*/ 2799 h 2819"/>
              <a:gd name="T52" fmla="*/ 1141 w 2826"/>
              <a:gd name="T53" fmla="*/ 2817 h 2819"/>
              <a:gd name="T54" fmla="*/ 1083 w 2826"/>
              <a:gd name="T55" fmla="*/ 2817 h 2819"/>
              <a:gd name="T56" fmla="*/ 1028 w 2826"/>
              <a:gd name="T57" fmla="*/ 2799 h 2819"/>
              <a:gd name="T58" fmla="*/ 980 w 2826"/>
              <a:gd name="T59" fmla="*/ 2764 h 2819"/>
              <a:gd name="T60" fmla="*/ 36 w 2826"/>
              <a:gd name="T61" fmla="*/ 1818 h 2819"/>
              <a:gd name="T62" fmla="*/ 10 w 2826"/>
              <a:gd name="T63" fmla="*/ 1767 h 2819"/>
              <a:gd name="T64" fmla="*/ 0 w 2826"/>
              <a:gd name="T65" fmla="*/ 1709 h 2819"/>
              <a:gd name="T66" fmla="*/ 10 w 2826"/>
              <a:gd name="T67" fmla="*/ 1651 h 2819"/>
              <a:gd name="T68" fmla="*/ 36 w 2826"/>
              <a:gd name="T69" fmla="*/ 1599 h 2819"/>
              <a:gd name="T70" fmla="*/ 1066 w 2826"/>
              <a:gd name="T71" fmla="*/ 567 h 2819"/>
              <a:gd name="T72" fmla="*/ 1115 w 2826"/>
              <a:gd name="T73" fmla="*/ 532 h 2819"/>
              <a:gd name="T74" fmla="*/ 1170 w 2826"/>
              <a:gd name="T75" fmla="*/ 514 h 2819"/>
              <a:gd name="T76" fmla="*/ 1226 w 2826"/>
              <a:gd name="T77" fmla="*/ 514 h 2819"/>
              <a:gd name="T78" fmla="*/ 1279 w 2826"/>
              <a:gd name="T79" fmla="*/ 531 h 2819"/>
              <a:gd name="T80" fmla="*/ 1326 w 2826"/>
              <a:gd name="T81" fmla="*/ 562 h 2819"/>
              <a:gd name="T82" fmla="*/ 1835 w 2826"/>
              <a:gd name="T83" fmla="*/ 59 h 2819"/>
              <a:gd name="T84" fmla="*/ 1903 w 2826"/>
              <a:gd name="T85" fmla="*/ 21 h 2819"/>
              <a:gd name="T86" fmla="*/ 1979 w 2826"/>
              <a:gd name="T87" fmla="*/ 2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26" h="2819">
                <a:moveTo>
                  <a:pt x="2018" y="227"/>
                </a:moveTo>
                <a:lnTo>
                  <a:pt x="1999" y="229"/>
                </a:lnTo>
                <a:lnTo>
                  <a:pt x="1982" y="237"/>
                </a:lnTo>
                <a:lnTo>
                  <a:pt x="1966" y="247"/>
                </a:lnTo>
                <a:lnTo>
                  <a:pt x="1488" y="724"/>
                </a:lnTo>
                <a:lnTo>
                  <a:pt x="2098" y="1333"/>
                </a:lnTo>
                <a:lnTo>
                  <a:pt x="2575" y="856"/>
                </a:lnTo>
                <a:lnTo>
                  <a:pt x="2587" y="840"/>
                </a:lnTo>
                <a:lnTo>
                  <a:pt x="2594" y="823"/>
                </a:lnTo>
                <a:lnTo>
                  <a:pt x="2597" y="804"/>
                </a:lnTo>
                <a:lnTo>
                  <a:pt x="2594" y="785"/>
                </a:lnTo>
                <a:lnTo>
                  <a:pt x="2587" y="768"/>
                </a:lnTo>
                <a:lnTo>
                  <a:pt x="2575" y="753"/>
                </a:lnTo>
                <a:lnTo>
                  <a:pt x="2069" y="247"/>
                </a:lnTo>
                <a:lnTo>
                  <a:pt x="2055" y="237"/>
                </a:lnTo>
                <a:lnTo>
                  <a:pt x="2037" y="229"/>
                </a:lnTo>
                <a:lnTo>
                  <a:pt x="2018" y="227"/>
                </a:lnTo>
                <a:close/>
                <a:moveTo>
                  <a:pt x="2018" y="0"/>
                </a:moveTo>
                <a:lnTo>
                  <a:pt x="2018" y="0"/>
                </a:lnTo>
                <a:lnTo>
                  <a:pt x="2057" y="2"/>
                </a:lnTo>
                <a:lnTo>
                  <a:pt x="2096" y="10"/>
                </a:lnTo>
                <a:lnTo>
                  <a:pt x="2132" y="21"/>
                </a:lnTo>
                <a:lnTo>
                  <a:pt x="2168" y="38"/>
                </a:lnTo>
                <a:lnTo>
                  <a:pt x="2202" y="59"/>
                </a:lnTo>
                <a:lnTo>
                  <a:pt x="2231" y="85"/>
                </a:lnTo>
                <a:lnTo>
                  <a:pt x="2738" y="591"/>
                </a:lnTo>
                <a:lnTo>
                  <a:pt x="2764" y="620"/>
                </a:lnTo>
                <a:lnTo>
                  <a:pt x="2786" y="654"/>
                </a:lnTo>
                <a:lnTo>
                  <a:pt x="2803" y="689"/>
                </a:lnTo>
                <a:lnTo>
                  <a:pt x="2815" y="725"/>
                </a:lnTo>
                <a:lnTo>
                  <a:pt x="2824" y="764"/>
                </a:lnTo>
                <a:lnTo>
                  <a:pt x="2826" y="804"/>
                </a:lnTo>
                <a:lnTo>
                  <a:pt x="2824" y="844"/>
                </a:lnTo>
                <a:lnTo>
                  <a:pt x="2815" y="883"/>
                </a:lnTo>
                <a:lnTo>
                  <a:pt x="2803" y="920"/>
                </a:lnTo>
                <a:lnTo>
                  <a:pt x="2786" y="954"/>
                </a:lnTo>
                <a:lnTo>
                  <a:pt x="2764" y="988"/>
                </a:lnTo>
                <a:lnTo>
                  <a:pt x="2738" y="1017"/>
                </a:lnTo>
                <a:lnTo>
                  <a:pt x="2260" y="1495"/>
                </a:lnTo>
                <a:lnTo>
                  <a:pt x="2278" y="1517"/>
                </a:lnTo>
                <a:lnTo>
                  <a:pt x="2291" y="1541"/>
                </a:lnTo>
                <a:lnTo>
                  <a:pt x="2302" y="1567"/>
                </a:lnTo>
                <a:lnTo>
                  <a:pt x="2308" y="1594"/>
                </a:lnTo>
                <a:lnTo>
                  <a:pt x="2310" y="1623"/>
                </a:lnTo>
                <a:lnTo>
                  <a:pt x="2308" y="1652"/>
                </a:lnTo>
                <a:lnTo>
                  <a:pt x="2301" y="1681"/>
                </a:lnTo>
                <a:lnTo>
                  <a:pt x="2290" y="1707"/>
                </a:lnTo>
                <a:lnTo>
                  <a:pt x="2275" y="1732"/>
                </a:lnTo>
                <a:lnTo>
                  <a:pt x="2256" y="1755"/>
                </a:lnTo>
                <a:lnTo>
                  <a:pt x="1245" y="2764"/>
                </a:lnTo>
                <a:lnTo>
                  <a:pt x="1222" y="2784"/>
                </a:lnTo>
                <a:lnTo>
                  <a:pt x="1196" y="2799"/>
                </a:lnTo>
                <a:lnTo>
                  <a:pt x="1170" y="2810"/>
                </a:lnTo>
                <a:lnTo>
                  <a:pt x="1141" y="2817"/>
                </a:lnTo>
                <a:lnTo>
                  <a:pt x="1113" y="2819"/>
                </a:lnTo>
                <a:lnTo>
                  <a:pt x="1083" y="2817"/>
                </a:lnTo>
                <a:lnTo>
                  <a:pt x="1056" y="2810"/>
                </a:lnTo>
                <a:lnTo>
                  <a:pt x="1028" y="2799"/>
                </a:lnTo>
                <a:lnTo>
                  <a:pt x="1003" y="2784"/>
                </a:lnTo>
                <a:lnTo>
                  <a:pt x="980" y="2764"/>
                </a:lnTo>
                <a:lnTo>
                  <a:pt x="55" y="1841"/>
                </a:lnTo>
                <a:lnTo>
                  <a:pt x="36" y="1818"/>
                </a:lnTo>
                <a:lnTo>
                  <a:pt x="21" y="1794"/>
                </a:lnTo>
                <a:lnTo>
                  <a:pt x="10" y="1767"/>
                </a:lnTo>
                <a:lnTo>
                  <a:pt x="2" y="1738"/>
                </a:lnTo>
                <a:lnTo>
                  <a:pt x="0" y="1709"/>
                </a:lnTo>
                <a:lnTo>
                  <a:pt x="2" y="1680"/>
                </a:lnTo>
                <a:lnTo>
                  <a:pt x="10" y="1651"/>
                </a:lnTo>
                <a:lnTo>
                  <a:pt x="21" y="1624"/>
                </a:lnTo>
                <a:lnTo>
                  <a:pt x="36" y="1599"/>
                </a:lnTo>
                <a:lnTo>
                  <a:pt x="55" y="1577"/>
                </a:lnTo>
                <a:lnTo>
                  <a:pt x="1066" y="567"/>
                </a:lnTo>
                <a:lnTo>
                  <a:pt x="1090" y="548"/>
                </a:lnTo>
                <a:lnTo>
                  <a:pt x="1115" y="532"/>
                </a:lnTo>
                <a:lnTo>
                  <a:pt x="1142" y="521"/>
                </a:lnTo>
                <a:lnTo>
                  <a:pt x="1170" y="514"/>
                </a:lnTo>
                <a:lnTo>
                  <a:pt x="1199" y="512"/>
                </a:lnTo>
                <a:lnTo>
                  <a:pt x="1226" y="514"/>
                </a:lnTo>
                <a:lnTo>
                  <a:pt x="1253" y="520"/>
                </a:lnTo>
                <a:lnTo>
                  <a:pt x="1279" y="531"/>
                </a:lnTo>
                <a:lnTo>
                  <a:pt x="1303" y="545"/>
                </a:lnTo>
                <a:lnTo>
                  <a:pt x="1326" y="562"/>
                </a:lnTo>
                <a:lnTo>
                  <a:pt x="1804" y="85"/>
                </a:lnTo>
                <a:lnTo>
                  <a:pt x="1835" y="59"/>
                </a:lnTo>
                <a:lnTo>
                  <a:pt x="1867" y="38"/>
                </a:lnTo>
                <a:lnTo>
                  <a:pt x="1903" y="21"/>
                </a:lnTo>
                <a:lnTo>
                  <a:pt x="1940" y="10"/>
                </a:lnTo>
                <a:lnTo>
                  <a:pt x="1979" y="2"/>
                </a:lnTo>
                <a:lnTo>
                  <a:pt x="2018"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pPr marL="0" algn="r" defTabSz="914126" rtl="1" eaLnBrk="1" latinLnBrk="0" hangingPunct="1"/>
            <a:endParaRPr lang="en-US" sz="1799" dirty="0">
              <a:solidFill>
                <a:prstClr val="black"/>
              </a:solidFill>
            </a:endParaRPr>
          </a:p>
        </p:txBody>
      </p:sp>
      <p:sp>
        <p:nvSpPr>
          <p:cNvPr id="238" name="Rectangle 237"/>
          <p:cNvSpPr/>
          <p:nvPr/>
        </p:nvSpPr>
        <p:spPr>
          <a:xfrm>
            <a:off x="1644161" y="2871866"/>
            <a:ext cx="9214339" cy="800219"/>
          </a:xfrm>
          <a:prstGeom prst="rect">
            <a:avLst/>
          </a:prstGeom>
        </p:spPr>
        <p:txBody>
          <a:bodyPr wrap="square">
            <a:spAutoFit/>
          </a:bodyPr>
          <a:lstStyle/>
          <a:p>
            <a:pPr marL="89535" algn="ctr" rtl="1">
              <a:lnSpc>
                <a:spcPct val="115000"/>
              </a:lnSpc>
              <a:spcAft>
                <a:spcPts val="1000"/>
              </a:spcAft>
            </a:pPr>
            <a:r>
              <a:rPr lang="ar-MA" sz="4000" b="1" dirty="0" smtClean="0">
                <a:solidFill>
                  <a:schemeClr val="accent6"/>
                </a:solidFill>
                <a:ea typeface="Calibri" panose="020F0502020204030204" pitchFamily="34" charset="0"/>
                <a:cs typeface="Sakkal Majalla"/>
              </a:rPr>
              <a:t>تعزيز الاستقلالية المالية للغرفة</a:t>
            </a:r>
            <a:endParaRPr lang="fr-MA" sz="4000" b="1" dirty="0">
              <a:solidFill>
                <a:schemeClr val="accent6"/>
              </a:solidFill>
              <a:ea typeface="Calibri" panose="020F0502020204030204" pitchFamily="34" charset="0"/>
              <a:cs typeface="Sakkal Majalla"/>
            </a:endParaRPr>
          </a:p>
        </p:txBody>
      </p:sp>
      <p:pic>
        <p:nvPicPr>
          <p:cNvPr id="239" name="Picture 1" descr="C:\Users\CCISLAP\Desktop\LES LOGOS DES INSTITUTIONS PNG\WhatsApp_Image_2022-03-21_at_16.04.35-removebg-preview.png"/>
          <p:cNvPicPr>
            <a:picLocks noChangeAspect="1" noChangeArrowheads="1"/>
          </p:cNvPicPr>
          <p:nvPr/>
        </p:nvPicPr>
        <p:blipFill>
          <a:blip r:embed="rId2"/>
          <a:srcRect/>
          <a:stretch>
            <a:fillRect/>
          </a:stretch>
        </p:blipFill>
        <p:spPr bwMode="auto">
          <a:xfrm>
            <a:off x="-120788" y="5349389"/>
            <a:ext cx="3194709" cy="1508611"/>
          </a:xfrm>
          <a:prstGeom prst="rect">
            <a:avLst/>
          </a:prstGeom>
          <a:noFill/>
        </p:spPr>
      </p:pic>
    </p:spTree>
    <p:extLst>
      <p:ext uri="{BB962C8B-B14F-4D97-AF65-F5344CB8AC3E}">
        <p14:creationId xmlns="" xmlns:p14="http://schemas.microsoft.com/office/powerpoint/2010/main" val="325462245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70463" y="303179"/>
            <a:ext cx="10515600" cy="1325563"/>
          </a:xfrm>
        </p:spPr>
        <p:txBody>
          <a:bodyPr>
            <a:normAutofit fontScale="90000"/>
          </a:bodyPr>
          <a:lstStyle/>
          <a:p>
            <a:pPr marL="457200" algn="ctr" rtl="1">
              <a:lnSpc>
                <a:spcPct val="115000"/>
              </a:lnSpc>
              <a:spcAft>
                <a:spcPts val="1000"/>
              </a:spcAft>
            </a:pPr>
            <a:r>
              <a:rPr lang="fr-MA" sz="1600" dirty="0">
                <a:latin typeface="Calibri" panose="020F0502020204030204" pitchFamily="34" charset="0"/>
                <a:ea typeface="Calibri" panose="020F0502020204030204" pitchFamily="34" charset="0"/>
                <a:cs typeface="Arial" panose="020B0604020202020204" pitchFamily="34" charset="0"/>
              </a:rPr>
              <a:t/>
            </a:r>
            <a:br>
              <a:rPr lang="fr-MA" sz="1600" dirty="0">
                <a:latin typeface="Calibri" panose="020F0502020204030204" pitchFamily="34" charset="0"/>
                <a:ea typeface="Calibri" panose="020F0502020204030204" pitchFamily="34" charset="0"/>
                <a:cs typeface="Arial" panose="020B0604020202020204" pitchFamily="34" charset="0"/>
              </a:rPr>
            </a:br>
            <a:r>
              <a:rPr lang="ar-SA" sz="1600" dirty="0">
                <a:latin typeface="Calibri" panose="020F0502020204030204" pitchFamily="34" charset="0"/>
                <a:ea typeface="Calibri" panose="020F0502020204030204" pitchFamily="34" charset="0"/>
                <a:cs typeface="Arial" panose="020B0604020202020204" pitchFamily="34" charset="0"/>
              </a:rPr>
              <a:t>          </a:t>
            </a:r>
            <a:r>
              <a:rPr lang="ar-MA" b="1" dirty="0">
                <a:solidFill>
                  <a:schemeClr val="accent6"/>
                </a:solidFill>
                <a:ea typeface="Calibri" panose="020F0502020204030204" pitchFamily="34" charset="0"/>
                <a:cs typeface="Sakkal Majalla"/>
              </a:rPr>
              <a:t> تعزيز الاستقلالية المالية للغرفة</a:t>
            </a:r>
            <a:r>
              <a:rPr lang="fr-MA" dirty="0">
                <a:solidFill>
                  <a:schemeClr val="accent6"/>
                </a:solidFill>
              </a:rPr>
              <a:t> </a:t>
            </a:r>
            <a:r>
              <a:rPr lang="fr-FR" dirty="0">
                <a:solidFill>
                  <a:schemeClr val="accent6"/>
                </a:solidFill>
              </a:rPr>
              <a:t/>
            </a:r>
            <a:br>
              <a:rPr lang="fr-FR" dirty="0">
                <a:solidFill>
                  <a:schemeClr val="accent6"/>
                </a:solidFill>
              </a:rPr>
            </a:br>
            <a:endParaRPr lang="en-US" dirty="0"/>
          </a:p>
        </p:txBody>
      </p:sp>
      <p:sp>
        <p:nvSpPr>
          <p:cNvPr id="27" name="Oval 26"/>
          <p:cNvSpPr/>
          <p:nvPr/>
        </p:nvSpPr>
        <p:spPr>
          <a:xfrm>
            <a:off x="981647" y="2438659"/>
            <a:ext cx="2561558" cy="2561558"/>
          </a:xfrm>
          <a:prstGeom prst="ellipse">
            <a:avLst/>
          </a:prstGeom>
          <a:solidFill>
            <a:schemeClr val="bg1">
              <a:lumMod val="75000"/>
            </a:schemeClr>
          </a:solidFill>
          <a:ln>
            <a:noFill/>
          </a:ln>
          <a:scene3d>
            <a:camera prst="orthographicFront"/>
            <a:lightRig rig="balanced" dir="t"/>
          </a:scene3d>
          <a:sp3d prstMaterial="powder">
            <a:bevelT w="1270000" h="1270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sz="2399"/>
          </a:p>
        </p:txBody>
      </p:sp>
      <p:grpSp>
        <p:nvGrpSpPr>
          <p:cNvPr id="5" name="Group 4"/>
          <p:cNvGrpSpPr/>
          <p:nvPr/>
        </p:nvGrpSpPr>
        <p:grpSpPr>
          <a:xfrm>
            <a:off x="1438727" y="2438662"/>
            <a:ext cx="2085297" cy="2479187"/>
            <a:chOff x="1437138" y="2438661"/>
            <a:chExt cx="2085297" cy="2479187"/>
          </a:xfrm>
        </p:grpSpPr>
        <p:sp>
          <p:nvSpPr>
            <p:cNvPr id="29" name="Freeform 105"/>
            <p:cNvSpPr>
              <a:spLocks/>
            </p:cNvSpPr>
            <p:nvPr/>
          </p:nvSpPr>
          <p:spPr bwMode="auto">
            <a:xfrm>
              <a:off x="2460960" y="2498034"/>
              <a:ext cx="27515" cy="11585"/>
            </a:xfrm>
            <a:custGeom>
              <a:avLst/>
              <a:gdLst/>
              <a:ahLst/>
              <a:cxnLst>
                <a:cxn ang="0">
                  <a:pos x="12" y="0"/>
                </a:cxn>
                <a:cxn ang="0">
                  <a:pos x="18" y="2"/>
                </a:cxn>
                <a:cxn ang="0">
                  <a:pos x="19" y="3"/>
                </a:cxn>
                <a:cxn ang="0">
                  <a:pos x="19" y="4"/>
                </a:cxn>
                <a:cxn ang="0">
                  <a:pos x="16" y="6"/>
                </a:cxn>
                <a:cxn ang="0">
                  <a:pos x="15" y="7"/>
                </a:cxn>
                <a:cxn ang="0">
                  <a:pos x="13" y="8"/>
                </a:cxn>
                <a:cxn ang="0">
                  <a:pos x="13" y="8"/>
                </a:cxn>
                <a:cxn ang="0">
                  <a:pos x="10" y="7"/>
                </a:cxn>
                <a:cxn ang="0">
                  <a:pos x="6" y="5"/>
                </a:cxn>
                <a:cxn ang="0">
                  <a:pos x="3" y="3"/>
                </a:cxn>
                <a:cxn ang="0">
                  <a:pos x="1" y="2"/>
                </a:cxn>
                <a:cxn ang="0">
                  <a:pos x="0" y="1"/>
                </a:cxn>
                <a:cxn ang="0">
                  <a:pos x="6" y="1"/>
                </a:cxn>
                <a:cxn ang="0">
                  <a:pos x="12" y="0"/>
                </a:cxn>
              </a:cxnLst>
              <a:rect l="0" t="0" r="r" b="b"/>
              <a:pathLst>
                <a:path w="19" h="8">
                  <a:moveTo>
                    <a:pt x="12" y="0"/>
                  </a:moveTo>
                  <a:lnTo>
                    <a:pt x="18" y="2"/>
                  </a:lnTo>
                  <a:lnTo>
                    <a:pt x="19" y="3"/>
                  </a:lnTo>
                  <a:lnTo>
                    <a:pt x="19" y="4"/>
                  </a:lnTo>
                  <a:lnTo>
                    <a:pt x="16" y="6"/>
                  </a:lnTo>
                  <a:lnTo>
                    <a:pt x="15" y="7"/>
                  </a:lnTo>
                  <a:lnTo>
                    <a:pt x="13" y="8"/>
                  </a:lnTo>
                  <a:lnTo>
                    <a:pt x="13" y="8"/>
                  </a:lnTo>
                  <a:lnTo>
                    <a:pt x="10" y="7"/>
                  </a:lnTo>
                  <a:lnTo>
                    <a:pt x="6" y="5"/>
                  </a:lnTo>
                  <a:lnTo>
                    <a:pt x="3" y="3"/>
                  </a:lnTo>
                  <a:lnTo>
                    <a:pt x="1" y="2"/>
                  </a:lnTo>
                  <a:lnTo>
                    <a:pt x="0" y="1"/>
                  </a:lnTo>
                  <a:lnTo>
                    <a:pt x="6" y="1"/>
                  </a:lnTo>
                  <a:lnTo>
                    <a:pt x="12"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32" name="Freeform 106"/>
            <p:cNvSpPr>
              <a:spLocks/>
            </p:cNvSpPr>
            <p:nvPr/>
          </p:nvSpPr>
          <p:spPr bwMode="auto">
            <a:xfrm>
              <a:off x="2239398" y="2621124"/>
              <a:ext cx="56477" cy="43444"/>
            </a:xfrm>
            <a:custGeom>
              <a:avLst/>
              <a:gdLst/>
              <a:ahLst/>
              <a:cxnLst>
                <a:cxn ang="0">
                  <a:pos x="10" y="0"/>
                </a:cxn>
                <a:cxn ang="0">
                  <a:pos x="12" y="0"/>
                </a:cxn>
                <a:cxn ang="0">
                  <a:pos x="13" y="1"/>
                </a:cxn>
                <a:cxn ang="0">
                  <a:pos x="18" y="4"/>
                </a:cxn>
                <a:cxn ang="0">
                  <a:pos x="25" y="10"/>
                </a:cxn>
                <a:cxn ang="0">
                  <a:pos x="27" y="11"/>
                </a:cxn>
                <a:cxn ang="0">
                  <a:pos x="31" y="12"/>
                </a:cxn>
                <a:cxn ang="0">
                  <a:pos x="34" y="14"/>
                </a:cxn>
                <a:cxn ang="0">
                  <a:pos x="37" y="15"/>
                </a:cxn>
                <a:cxn ang="0">
                  <a:pos x="39" y="18"/>
                </a:cxn>
                <a:cxn ang="0">
                  <a:pos x="39" y="19"/>
                </a:cxn>
                <a:cxn ang="0">
                  <a:pos x="38" y="20"/>
                </a:cxn>
                <a:cxn ang="0">
                  <a:pos x="37" y="21"/>
                </a:cxn>
                <a:cxn ang="0">
                  <a:pos x="36" y="21"/>
                </a:cxn>
                <a:cxn ang="0">
                  <a:pos x="33" y="23"/>
                </a:cxn>
                <a:cxn ang="0">
                  <a:pos x="32" y="24"/>
                </a:cxn>
                <a:cxn ang="0">
                  <a:pos x="31" y="25"/>
                </a:cxn>
                <a:cxn ang="0">
                  <a:pos x="30" y="26"/>
                </a:cxn>
                <a:cxn ang="0">
                  <a:pos x="30" y="27"/>
                </a:cxn>
                <a:cxn ang="0">
                  <a:pos x="29" y="28"/>
                </a:cxn>
                <a:cxn ang="0">
                  <a:pos x="29" y="29"/>
                </a:cxn>
                <a:cxn ang="0">
                  <a:pos x="29" y="30"/>
                </a:cxn>
                <a:cxn ang="0">
                  <a:pos x="28" y="30"/>
                </a:cxn>
                <a:cxn ang="0">
                  <a:pos x="27" y="30"/>
                </a:cxn>
                <a:cxn ang="0">
                  <a:pos x="20" y="29"/>
                </a:cxn>
                <a:cxn ang="0">
                  <a:pos x="13" y="25"/>
                </a:cxn>
                <a:cxn ang="0">
                  <a:pos x="6" y="22"/>
                </a:cxn>
                <a:cxn ang="0">
                  <a:pos x="2" y="20"/>
                </a:cxn>
                <a:cxn ang="0">
                  <a:pos x="0" y="18"/>
                </a:cxn>
                <a:cxn ang="0">
                  <a:pos x="0" y="18"/>
                </a:cxn>
                <a:cxn ang="0">
                  <a:pos x="1" y="17"/>
                </a:cxn>
                <a:cxn ang="0">
                  <a:pos x="2" y="17"/>
                </a:cxn>
                <a:cxn ang="0">
                  <a:pos x="2" y="17"/>
                </a:cxn>
                <a:cxn ang="0">
                  <a:pos x="4" y="17"/>
                </a:cxn>
                <a:cxn ang="0">
                  <a:pos x="5" y="16"/>
                </a:cxn>
                <a:cxn ang="0">
                  <a:pos x="6" y="15"/>
                </a:cxn>
                <a:cxn ang="0">
                  <a:pos x="6" y="14"/>
                </a:cxn>
                <a:cxn ang="0">
                  <a:pos x="7" y="9"/>
                </a:cxn>
                <a:cxn ang="0">
                  <a:pos x="7" y="5"/>
                </a:cxn>
                <a:cxn ang="0">
                  <a:pos x="6" y="1"/>
                </a:cxn>
                <a:cxn ang="0">
                  <a:pos x="8" y="1"/>
                </a:cxn>
                <a:cxn ang="0">
                  <a:pos x="10" y="0"/>
                </a:cxn>
              </a:cxnLst>
              <a:rect l="0" t="0" r="r" b="b"/>
              <a:pathLst>
                <a:path w="39" h="30">
                  <a:moveTo>
                    <a:pt x="10" y="0"/>
                  </a:moveTo>
                  <a:lnTo>
                    <a:pt x="12" y="0"/>
                  </a:lnTo>
                  <a:lnTo>
                    <a:pt x="13" y="1"/>
                  </a:lnTo>
                  <a:lnTo>
                    <a:pt x="18" y="4"/>
                  </a:lnTo>
                  <a:lnTo>
                    <a:pt x="25" y="10"/>
                  </a:lnTo>
                  <a:lnTo>
                    <a:pt x="27" y="11"/>
                  </a:lnTo>
                  <a:lnTo>
                    <a:pt x="31" y="12"/>
                  </a:lnTo>
                  <a:lnTo>
                    <a:pt x="34" y="14"/>
                  </a:lnTo>
                  <a:lnTo>
                    <a:pt x="37" y="15"/>
                  </a:lnTo>
                  <a:lnTo>
                    <a:pt x="39" y="18"/>
                  </a:lnTo>
                  <a:lnTo>
                    <a:pt x="39" y="19"/>
                  </a:lnTo>
                  <a:lnTo>
                    <a:pt x="38" y="20"/>
                  </a:lnTo>
                  <a:lnTo>
                    <a:pt x="37" y="21"/>
                  </a:lnTo>
                  <a:lnTo>
                    <a:pt x="36" y="21"/>
                  </a:lnTo>
                  <a:lnTo>
                    <a:pt x="33" y="23"/>
                  </a:lnTo>
                  <a:lnTo>
                    <a:pt x="32" y="24"/>
                  </a:lnTo>
                  <a:lnTo>
                    <a:pt x="31" y="25"/>
                  </a:lnTo>
                  <a:lnTo>
                    <a:pt x="30" y="26"/>
                  </a:lnTo>
                  <a:lnTo>
                    <a:pt x="30" y="27"/>
                  </a:lnTo>
                  <a:lnTo>
                    <a:pt x="29" y="28"/>
                  </a:lnTo>
                  <a:lnTo>
                    <a:pt x="29" y="29"/>
                  </a:lnTo>
                  <a:lnTo>
                    <a:pt x="29" y="30"/>
                  </a:lnTo>
                  <a:lnTo>
                    <a:pt x="28" y="30"/>
                  </a:lnTo>
                  <a:lnTo>
                    <a:pt x="27" y="30"/>
                  </a:lnTo>
                  <a:lnTo>
                    <a:pt x="20" y="29"/>
                  </a:lnTo>
                  <a:lnTo>
                    <a:pt x="13" y="25"/>
                  </a:lnTo>
                  <a:lnTo>
                    <a:pt x="6" y="22"/>
                  </a:lnTo>
                  <a:lnTo>
                    <a:pt x="2" y="20"/>
                  </a:lnTo>
                  <a:lnTo>
                    <a:pt x="0" y="18"/>
                  </a:lnTo>
                  <a:lnTo>
                    <a:pt x="0" y="18"/>
                  </a:lnTo>
                  <a:lnTo>
                    <a:pt x="1" y="17"/>
                  </a:lnTo>
                  <a:lnTo>
                    <a:pt x="2" y="17"/>
                  </a:lnTo>
                  <a:lnTo>
                    <a:pt x="2" y="17"/>
                  </a:lnTo>
                  <a:lnTo>
                    <a:pt x="4" y="17"/>
                  </a:lnTo>
                  <a:lnTo>
                    <a:pt x="5" y="16"/>
                  </a:lnTo>
                  <a:lnTo>
                    <a:pt x="6" y="15"/>
                  </a:lnTo>
                  <a:lnTo>
                    <a:pt x="6" y="14"/>
                  </a:lnTo>
                  <a:lnTo>
                    <a:pt x="7" y="9"/>
                  </a:lnTo>
                  <a:lnTo>
                    <a:pt x="7" y="5"/>
                  </a:lnTo>
                  <a:lnTo>
                    <a:pt x="6" y="1"/>
                  </a:lnTo>
                  <a:lnTo>
                    <a:pt x="8" y="1"/>
                  </a:lnTo>
                  <a:lnTo>
                    <a:pt x="1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33" name="Freeform 107"/>
            <p:cNvSpPr>
              <a:spLocks/>
            </p:cNvSpPr>
            <p:nvPr/>
          </p:nvSpPr>
          <p:spPr bwMode="auto">
            <a:xfrm>
              <a:off x="2258223" y="2590714"/>
              <a:ext cx="104265" cy="102817"/>
            </a:xfrm>
            <a:custGeom>
              <a:avLst/>
              <a:gdLst/>
              <a:ahLst/>
              <a:cxnLst>
                <a:cxn ang="0">
                  <a:pos x="64" y="2"/>
                </a:cxn>
                <a:cxn ang="0">
                  <a:pos x="72" y="15"/>
                </a:cxn>
                <a:cxn ang="0">
                  <a:pos x="60" y="28"/>
                </a:cxn>
                <a:cxn ang="0">
                  <a:pos x="47" y="39"/>
                </a:cxn>
                <a:cxn ang="0">
                  <a:pos x="50" y="39"/>
                </a:cxn>
                <a:cxn ang="0">
                  <a:pos x="62" y="46"/>
                </a:cxn>
                <a:cxn ang="0">
                  <a:pos x="62" y="51"/>
                </a:cxn>
                <a:cxn ang="0">
                  <a:pos x="51" y="52"/>
                </a:cxn>
                <a:cxn ang="0">
                  <a:pos x="42" y="56"/>
                </a:cxn>
                <a:cxn ang="0">
                  <a:pos x="44" y="60"/>
                </a:cxn>
                <a:cxn ang="0">
                  <a:pos x="50" y="62"/>
                </a:cxn>
                <a:cxn ang="0">
                  <a:pos x="60" y="65"/>
                </a:cxn>
                <a:cxn ang="0">
                  <a:pos x="63" y="68"/>
                </a:cxn>
                <a:cxn ang="0">
                  <a:pos x="52" y="71"/>
                </a:cxn>
                <a:cxn ang="0">
                  <a:pos x="53" y="68"/>
                </a:cxn>
                <a:cxn ang="0">
                  <a:pos x="41" y="65"/>
                </a:cxn>
                <a:cxn ang="0">
                  <a:pos x="32" y="70"/>
                </a:cxn>
                <a:cxn ang="0">
                  <a:pos x="24" y="68"/>
                </a:cxn>
                <a:cxn ang="0">
                  <a:pos x="15" y="70"/>
                </a:cxn>
                <a:cxn ang="0">
                  <a:pos x="9" y="60"/>
                </a:cxn>
                <a:cxn ang="0">
                  <a:pos x="12" y="56"/>
                </a:cxn>
                <a:cxn ang="0">
                  <a:pos x="25" y="54"/>
                </a:cxn>
                <a:cxn ang="0">
                  <a:pos x="29" y="50"/>
                </a:cxn>
                <a:cxn ang="0">
                  <a:pos x="26" y="44"/>
                </a:cxn>
                <a:cxn ang="0">
                  <a:pos x="24" y="44"/>
                </a:cxn>
                <a:cxn ang="0">
                  <a:pos x="34" y="46"/>
                </a:cxn>
                <a:cxn ang="0">
                  <a:pos x="35" y="41"/>
                </a:cxn>
                <a:cxn ang="0">
                  <a:pos x="24" y="34"/>
                </a:cxn>
                <a:cxn ang="0">
                  <a:pos x="17" y="28"/>
                </a:cxn>
                <a:cxn ang="0">
                  <a:pos x="28" y="29"/>
                </a:cxn>
                <a:cxn ang="0">
                  <a:pos x="40" y="26"/>
                </a:cxn>
                <a:cxn ang="0">
                  <a:pos x="44" y="19"/>
                </a:cxn>
                <a:cxn ang="0">
                  <a:pos x="37" y="16"/>
                </a:cxn>
                <a:cxn ang="0">
                  <a:pos x="31" y="24"/>
                </a:cxn>
                <a:cxn ang="0">
                  <a:pos x="21" y="27"/>
                </a:cxn>
                <a:cxn ang="0">
                  <a:pos x="16" y="25"/>
                </a:cxn>
                <a:cxn ang="0">
                  <a:pos x="21" y="19"/>
                </a:cxn>
                <a:cxn ang="0">
                  <a:pos x="13" y="21"/>
                </a:cxn>
                <a:cxn ang="0">
                  <a:pos x="6" y="22"/>
                </a:cxn>
                <a:cxn ang="0">
                  <a:pos x="1" y="19"/>
                </a:cxn>
                <a:cxn ang="0">
                  <a:pos x="1" y="15"/>
                </a:cxn>
                <a:cxn ang="0">
                  <a:pos x="9" y="12"/>
                </a:cxn>
                <a:cxn ang="0">
                  <a:pos x="13" y="9"/>
                </a:cxn>
                <a:cxn ang="0">
                  <a:pos x="24" y="11"/>
                </a:cxn>
                <a:cxn ang="0">
                  <a:pos x="34" y="13"/>
                </a:cxn>
                <a:cxn ang="0">
                  <a:pos x="36" y="9"/>
                </a:cxn>
                <a:cxn ang="0">
                  <a:pos x="37" y="7"/>
                </a:cxn>
                <a:cxn ang="0">
                  <a:pos x="50" y="1"/>
                </a:cxn>
              </a:cxnLst>
              <a:rect l="0" t="0" r="r" b="b"/>
              <a:pathLst>
                <a:path w="72" h="71">
                  <a:moveTo>
                    <a:pt x="54" y="0"/>
                  </a:moveTo>
                  <a:lnTo>
                    <a:pt x="59" y="0"/>
                  </a:lnTo>
                  <a:lnTo>
                    <a:pt x="64" y="2"/>
                  </a:lnTo>
                  <a:lnTo>
                    <a:pt x="68" y="5"/>
                  </a:lnTo>
                  <a:lnTo>
                    <a:pt x="71" y="11"/>
                  </a:lnTo>
                  <a:lnTo>
                    <a:pt x="72" y="15"/>
                  </a:lnTo>
                  <a:lnTo>
                    <a:pt x="70" y="19"/>
                  </a:lnTo>
                  <a:lnTo>
                    <a:pt x="66" y="24"/>
                  </a:lnTo>
                  <a:lnTo>
                    <a:pt x="60" y="28"/>
                  </a:lnTo>
                  <a:lnTo>
                    <a:pt x="55" y="32"/>
                  </a:lnTo>
                  <a:lnTo>
                    <a:pt x="50" y="36"/>
                  </a:lnTo>
                  <a:lnTo>
                    <a:pt x="47" y="39"/>
                  </a:lnTo>
                  <a:lnTo>
                    <a:pt x="47" y="40"/>
                  </a:lnTo>
                  <a:lnTo>
                    <a:pt x="49" y="40"/>
                  </a:lnTo>
                  <a:lnTo>
                    <a:pt x="50" y="39"/>
                  </a:lnTo>
                  <a:lnTo>
                    <a:pt x="52" y="39"/>
                  </a:lnTo>
                  <a:lnTo>
                    <a:pt x="59" y="43"/>
                  </a:lnTo>
                  <a:lnTo>
                    <a:pt x="62" y="46"/>
                  </a:lnTo>
                  <a:lnTo>
                    <a:pt x="64" y="50"/>
                  </a:lnTo>
                  <a:lnTo>
                    <a:pt x="64" y="51"/>
                  </a:lnTo>
                  <a:lnTo>
                    <a:pt x="62" y="51"/>
                  </a:lnTo>
                  <a:lnTo>
                    <a:pt x="59" y="51"/>
                  </a:lnTo>
                  <a:lnTo>
                    <a:pt x="55" y="51"/>
                  </a:lnTo>
                  <a:lnTo>
                    <a:pt x="51" y="52"/>
                  </a:lnTo>
                  <a:lnTo>
                    <a:pt x="46" y="53"/>
                  </a:lnTo>
                  <a:lnTo>
                    <a:pt x="42" y="55"/>
                  </a:lnTo>
                  <a:lnTo>
                    <a:pt x="42" y="56"/>
                  </a:lnTo>
                  <a:lnTo>
                    <a:pt x="42" y="57"/>
                  </a:lnTo>
                  <a:lnTo>
                    <a:pt x="43" y="59"/>
                  </a:lnTo>
                  <a:lnTo>
                    <a:pt x="44" y="60"/>
                  </a:lnTo>
                  <a:lnTo>
                    <a:pt x="45" y="60"/>
                  </a:lnTo>
                  <a:lnTo>
                    <a:pt x="47" y="61"/>
                  </a:lnTo>
                  <a:lnTo>
                    <a:pt x="50" y="62"/>
                  </a:lnTo>
                  <a:lnTo>
                    <a:pt x="54" y="63"/>
                  </a:lnTo>
                  <a:lnTo>
                    <a:pt x="57" y="64"/>
                  </a:lnTo>
                  <a:lnTo>
                    <a:pt x="60" y="65"/>
                  </a:lnTo>
                  <a:lnTo>
                    <a:pt x="63" y="66"/>
                  </a:lnTo>
                  <a:lnTo>
                    <a:pt x="64" y="67"/>
                  </a:lnTo>
                  <a:lnTo>
                    <a:pt x="63" y="68"/>
                  </a:lnTo>
                  <a:lnTo>
                    <a:pt x="59" y="70"/>
                  </a:lnTo>
                  <a:lnTo>
                    <a:pt x="53" y="71"/>
                  </a:lnTo>
                  <a:lnTo>
                    <a:pt x="52" y="71"/>
                  </a:lnTo>
                  <a:lnTo>
                    <a:pt x="52" y="70"/>
                  </a:lnTo>
                  <a:lnTo>
                    <a:pt x="53" y="70"/>
                  </a:lnTo>
                  <a:lnTo>
                    <a:pt x="53" y="68"/>
                  </a:lnTo>
                  <a:lnTo>
                    <a:pt x="48" y="66"/>
                  </a:lnTo>
                  <a:lnTo>
                    <a:pt x="42" y="65"/>
                  </a:lnTo>
                  <a:lnTo>
                    <a:pt x="41" y="65"/>
                  </a:lnTo>
                  <a:lnTo>
                    <a:pt x="36" y="70"/>
                  </a:lnTo>
                  <a:lnTo>
                    <a:pt x="35" y="71"/>
                  </a:lnTo>
                  <a:lnTo>
                    <a:pt x="32" y="70"/>
                  </a:lnTo>
                  <a:lnTo>
                    <a:pt x="29" y="69"/>
                  </a:lnTo>
                  <a:lnTo>
                    <a:pt x="26" y="68"/>
                  </a:lnTo>
                  <a:lnTo>
                    <a:pt x="24" y="68"/>
                  </a:lnTo>
                  <a:lnTo>
                    <a:pt x="21" y="69"/>
                  </a:lnTo>
                  <a:lnTo>
                    <a:pt x="18" y="70"/>
                  </a:lnTo>
                  <a:lnTo>
                    <a:pt x="15" y="70"/>
                  </a:lnTo>
                  <a:lnTo>
                    <a:pt x="13" y="69"/>
                  </a:lnTo>
                  <a:lnTo>
                    <a:pt x="10" y="64"/>
                  </a:lnTo>
                  <a:lnTo>
                    <a:pt x="9" y="60"/>
                  </a:lnTo>
                  <a:lnTo>
                    <a:pt x="9" y="58"/>
                  </a:lnTo>
                  <a:lnTo>
                    <a:pt x="10" y="56"/>
                  </a:lnTo>
                  <a:lnTo>
                    <a:pt x="12" y="56"/>
                  </a:lnTo>
                  <a:lnTo>
                    <a:pt x="19" y="55"/>
                  </a:lnTo>
                  <a:lnTo>
                    <a:pt x="22" y="55"/>
                  </a:lnTo>
                  <a:lnTo>
                    <a:pt x="25" y="54"/>
                  </a:lnTo>
                  <a:lnTo>
                    <a:pt x="27" y="54"/>
                  </a:lnTo>
                  <a:lnTo>
                    <a:pt x="29" y="52"/>
                  </a:lnTo>
                  <a:lnTo>
                    <a:pt x="29" y="50"/>
                  </a:lnTo>
                  <a:lnTo>
                    <a:pt x="29" y="46"/>
                  </a:lnTo>
                  <a:lnTo>
                    <a:pt x="28" y="45"/>
                  </a:lnTo>
                  <a:lnTo>
                    <a:pt x="26" y="44"/>
                  </a:lnTo>
                  <a:lnTo>
                    <a:pt x="21" y="44"/>
                  </a:lnTo>
                  <a:lnTo>
                    <a:pt x="21" y="44"/>
                  </a:lnTo>
                  <a:lnTo>
                    <a:pt x="24" y="44"/>
                  </a:lnTo>
                  <a:lnTo>
                    <a:pt x="28" y="44"/>
                  </a:lnTo>
                  <a:lnTo>
                    <a:pt x="31" y="45"/>
                  </a:lnTo>
                  <a:lnTo>
                    <a:pt x="34" y="46"/>
                  </a:lnTo>
                  <a:lnTo>
                    <a:pt x="36" y="45"/>
                  </a:lnTo>
                  <a:lnTo>
                    <a:pt x="37" y="44"/>
                  </a:lnTo>
                  <a:lnTo>
                    <a:pt x="35" y="41"/>
                  </a:lnTo>
                  <a:lnTo>
                    <a:pt x="32" y="38"/>
                  </a:lnTo>
                  <a:lnTo>
                    <a:pt x="28" y="36"/>
                  </a:lnTo>
                  <a:lnTo>
                    <a:pt x="24" y="34"/>
                  </a:lnTo>
                  <a:lnTo>
                    <a:pt x="21" y="32"/>
                  </a:lnTo>
                  <a:lnTo>
                    <a:pt x="17" y="29"/>
                  </a:lnTo>
                  <a:lnTo>
                    <a:pt x="17" y="28"/>
                  </a:lnTo>
                  <a:lnTo>
                    <a:pt x="22" y="28"/>
                  </a:lnTo>
                  <a:lnTo>
                    <a:pt x="24" y="29"/>
                  </a:lnTo>
                  <a:lnTo>
                    <a:pt x="28" y="29"/>
                  </a:lnTo>
                  <a:lnTo>
                    <a:pt x="32" y="28"/>
                  </a:lnTo>
                  <a:lnTo>
                    <a:pt x="36" y="27"/>
                  </a:lnTo>
                  <a:lnTo>
                    <a:pt x="40" y="26"/>
                  </a:lnTo>
                  <a:lnTo>
                    <a:pt x="43" y="24"/>
                  </a:lnTo>
                  <a:lnTo>
                    <a:pt x="44" y="22"/>
                  </a:lnTo>
                  <a:lnTo>
                    <a:pt x="44" y="19"/>
                  </a:lnTo>
                  <a:lnTo>
                    <a:pt x="41" y="16"/>
                  </a:lnTo>
                  <a:lnTo>
                    <a:pt x="39" y="15"/>
                  </a:lnTo>
                  <a:lnTo>
                    <a:pt x="37" y="16"/>
                  </a:lnTo>
                  <a:lnTo>
                    <a:pt x="35" y="18"/>
                  </a:lnTo>
                  <a:lnTo>
                    <a:pt x="34" y="22"/>
                  </a:lnTo>
                  <a:lnTo>
                    <a:pt x="31" y="24"/>
                  </a:lnTo>
                  <a:lnTo>
                    <a:pt x="29" y="26"/>
                  </a:lnTo>
                  <a:lnTo>
                    <a:pt x="25" y="27"/>
                  </a:lnTo>
                  <a:lnTo>
                    <a:pt x="21" y="27"/>
                  </a:lnTo>
                  <a:lnTo>
                    <a:pt x="16" y="26"/>
                  </a:lnTo>
                  <a:lnTo>
                    <a:pt x="16" y="26"/>
                  </a:lnTo>
                  <a:lnTo>
                    <a:pt x="16" y="25"/>
                  </a:lnTo>
                  <a:lnTo>
                    <a:pt x="16" y="24"/>
                  </a:lnTo>
                  <a:lnTo>
                    <a:pt x="21" y="20"/>
                  </a:lnTo>
                  <a:lnTo>
                    <a:pt x="21" y="19"/>
                  </a:lnTo>
                  <a:lnTo>
                    <a:pt x="20" y="19"/>
                  </a:lnTo>
                  <a:lnTo>
                    <a:pt x="17" y="19"/>
                  </a:lnTo>
                  <a:lnTo>
                    <a:pt x="13" y="21"/>
                  </a:lnTo>
                  <a:lnTo>
                    <a:pt x="10" y="22"/>
                  </a:lnTo>
                  <a:lnTo>
                    <a:pt x="7" y="22"/>
                  </a:lnTo>
                  <a:lnTo>
                    <a:pt x="6" y="22"/>
                  </a:lnTo>
                  <a:lnTo>
                    <a:pt x="3" y="21"/>
                  </a:lnTo>
                  <a:lnTo>
                    <a:pt x="2" y="21"/>
                  </a:lnTo>
                  <a:lnTo>
                    <a:pt x="1" y="19"/>
                  </a:lnTo>
                  <a:lnTo>
                    <a:pt x="0" y="18"/>
                  </a:lnTo>
                  <a:lnTo>
                    <a:pt x="0" y="16"/>
                  </a:lnTo>
                  <a:lnTo>
                    <a:pt x="1" y="15"/>
                  </a:lnTo>
                  <a:lnTo>
                    <a:pt x="3" y="14"/>
                  </a:lnTo>
                  <a:lnTo>
                    <a:pt x="7" y="13"/>
                  </a:lnTo>
                  <a:lnTo>
                    <a:pt x="9" y="12"/>
                  </a:lnTo>
                  <a:lnTo>
                    <a:pt x="10" y="11"/>
                  </a:lnTo>
                  <a:lnTo>
                    <a:pt x="12" y="10"/>
                  </a:lnTo>
                  <a:lnTo>
                    <a:pt x="13" y="9"/>
                  </a:lnTo>
                  <a:lnTo>
                    <a:pt x="16" y="8"/>
                  </a:lnTo>
                  <a:lnTo>
                    <a:pt x="20" y="9"/>
                  </a:lnTo>
                  <a:lnTo>
                    <a:pt x="24" y="11"/>
                  </a:lnTo>
                  <a:lnTo>
                    <a:pt x="28" y="13"/>
                  </a:lnTo>
                  <a:lnTo>
                    <a:pt x="32" y="13"/>
                  </a:lnTo>
                  <a:lnTo>
                    <a:pt x="34" y="13"/>
                  </a:lnTo>
                  <a:lnTo>
                    <a:pt x="35" y="12"/>
                  </a:lnTo>
                  <a:lnTo>
                    <a:pt x="35" y="10"/>
                  </a:lnTo>
                  <a:lnTo>
                    <a:pt x="36" y="9"/>
                  </a:lnTo>
                  <a:lnTo>
                    <a:pt x="36" y="8"/>
                  </a:lnTo>
                  <a:lnTo>
                    <a:pt x="37" y="7"/>
                  </a:lnTo>
                  <a:lnTo>
                    <a:pt x="37" y="7"/>
                  </a:lnTo>
                  <a:lnTo>
                    <a:pt x="41" y="4"/>
                  </a:lnTo>
                  <a:lnTo>
                    <a:pt x="45" y="3"/>
                  </a:lnTo>
                  <a:lnTo>
                    <a:pt x="50" y="1"/>
                  </a:lnTo>
                  <a:lnTo>
                    <a:pt x="54"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34" name="Freeform 108"/>
            <p:cNvSpPr>
              <a:spLocks/>
            </p:cNvSpPr>
            <p:nvPr/>
          </p:nvSpPr>
          <p:spPr bwMode="auto">
            <a:xfrm>
              <a:off x="2191610" y="2645743"/>
              <a:ext cx="28962" cy="26066"/>
            </a:xfrm>
            <a:custGeom>
              <a:avLst/>
              <a:gdLst/>
              <a:ahLst/>
              <a:cxnLst>
                <a:cxn ang="0">
                  <a:pos x="7" y="0"/>
                </a:cxn>
                <a:cxn ang="0">
                  <a:pos x="11" y="4"/>
                </a:cxn>
                <a:cxn ang="0">
                  <a:pos x="15" y="7"/>
                </a:cxn>
                <a:cxn ang="0">
                  <a:pos x="18" y="12"/>
                </a:cxn>
                <a:cxn ang="0">
                  <a:pos x="20" y="17"/>
                </a:cxn>
                <a:cxn ang="0">
                  <a:pos x="19" y="18"/>
                </a:cxn>
                <a:cxn ang="0">
                  <a:pos x="18" y="17"/>
                </a:cxn>
                <a:cxn ang="0">
                  <a:pos x="15" y="16"/>
                </a:cxn>
                <a:cxn ang="0">
                  <a:pos x="12" y="14"/>
                </a:cxn>
                <a:cxn ang="0">
                  <a:pos x="10" y="12"/>
                </a:cxn>
                <a:cxn ang="0">
                  <a:pos x="7" y="10"/>
                </a:cxn>
                <a:cxn ang="0">
                  <a:pos x="5" y="10"/>
                </a:cxn>
                <a:cxn ang="0">
                  <a:pos x="4" y="11"/>
                </a:cxn>
                <a:cxn ang="0">
                  <a:pos x="2" y="11"/>
                </a:cxn>
                <a:cxn ang="0">
                  <a:pos x="1" y="11"/>
                </a:cxn>
                <a:cxn ang="0">
                  <a:pos x="1" y="11"/>
                </a:cxn>
                <a:cxn ang="0">
                  <a:pos x="0" y="11"/>
                </a:cxn>
                <a:cxn ang="0">
                  <a:pos x="0" y="10"/>
                </a:cxn>
                <a:cxn ang="0">
                  <a:pos x="0" y="7"/>
                </a:cxn>
                <a:cxn ang="0">
                  <a:pos x="2" y="5"/>
                </a:cxn>
                <a:cxn ang="0">
                  <a:pos x="6" y="1"/>
                </a:cxn>
                <a:cxn ang="0">
                  <a:pos x="7" y="0"/>
                </a:cxn>
              </a:cxnLst>
              <a:rect l="0" t="0" r="r" b="b"/>
              <a:pathLst>
                <a:path w="20" h="18">
                  <a:moveTo>
                    <a:pt x="7" y="0"/>
                  </a:moveTo>
                  <a:lnTo>
                    <a:pt x="11" y="4"/>
                  </a:lnTo>
                  <a:lnTo>
                    <a:pt x="15" y="7"/>
                  </a:lnTo>
                  <a:lnTo>
                    <a:pt x="18" y="12"/>
                  </a:lnTo>
                  <a:lnTo>
                    <a:pt x="20" y="17"/>
                  </a:lnTo>
                  <a:lnTo>
                    <a:pt x="19" y="18"/>
                  </a:lnTo>
                  <a:lnTo>
                    <a:pt x="18" y="17"/>
                  </a:lnTo>
                  <a:lnTo>
                    <a:pt x="15" y="16"/>
                  </a:lnTo>
                  <a:lnTo>
                    <a:pt x="12" y="14"/>
                  </a:lnTo>
                  <a:lnTo>
                    <a:pt x="10" y="12"/>
                  </a:lnTo>
                  <a:lnTo>
                    <a:pt x="7" y="10"/>
                  </a:lnTo>
                  <a:lnTo>
                    <a:pt x="5" y="10"/>
                  </a:lnTo>
                  <a:lnTo>
                    <a:pt x="4" y="11"/>
                  </a:lnTo>
                  <a:lnTo>
                    <a:pt x="2" y="11"/>
                  </a:lnTo>
                  <a:lnTo>
                    <a:pt x="1" y="11"/>
                  </a:lnTo>
                  <a:lnTo>
                    <a:pt x="1" y="11"/>
                  </a:lnTo>
                  <a:lnTo>
                    <a:pt x="0" y="11"/>
                  </a:lnTo>
                  <a:lnTo>
                    <a:pt x="0" y="10"/>
                  </a:lnTo>
                  <a:lnTo>
                    <a:pt x="0" y="7"/>
                  </a:lnTo>
                  <a:lnTo>
                    <a:pt x="2" y="5"/>
                  </a:lnTo>
                  <a:lnTo>
                    <a:pt x="6" y="1"/>
                  </a:lnTo>
                  <a:lnTo>
                    <a:pt x="7"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35" name="Freeform 109"/>
            <p:cNvSpPr>
              <a:spLocks/>
            </p:cNvSpPr>
            <p:nvPr/>
          </p:nvSpPr>
          <p:spPr bwMode="auto">
            <a:xfrm>
              <a:off x="2146718" y="2651535"/>
              <a:ext cx="17377" cy="5792"/>
            </a:xfrm>
            <a:custGeom>
              <a:avLst/>
              <a:gdLst/>
              <a:ahLst/>
              <a:cxnLst>
                <a:cxn ang="0">
                  <a:pos x="12" y="0"/>
                </a:cxn>
                <a:cxn ang="0">
                  <a:pos x="12" y="1"/>
                </a:cxn>
                <a:cxn ang="0">
                  <a:pos x="11" y="2"/>
                </a:cxn>
                <a:cxn ang="0">
                  <a:pos x="11" y="3"/>
                </a:cxn>
                <a:cxn ang="0">
                  <a:pos x="9" y="4"/>
                </a:cxn>
                <a:cxn ang="0">
                  <a:pos x="8" y="4"/>
                </a:cxn>
                <a:cxn ang="0">
                  <a:pos x="7" y="4"/>
                </a:cxn>
                <a:cxn ang="0">
                  <a:pos x="4" y="3"/>
                </a:cxn>
                <a:cxn ang="0">
                  <a:pos x="3" y="3"/>
                </a:cxn>
                <a:cxn ang="0">
                  <a:pos x="0" y="3"/>
                </a:cxn>
                <a:cxn ang="0">
                  <a:pos x="12" y="0"/>
                </a:cxn>
              </a:cxnLst>
              <a:rect l="0" t="0" r="r" b="b"/>
              <a:pathLst>
                <a:path w="12" h="4">
                  <a:moveTo>
                    <a:pt x="12" y="0"/>
                  </a:moveTo>
                  <a:lnTo>
                    <a:pt x="12" y="1"/>
                  </a:lnTo>
                  <a:lnTo>
                    <a:pt x="11" y="2"/>
                  </a:lnTo>
                  <a:lnTo>
                    <a:pt x="11" y="3"/>
                  </a:lnTo>
                  <a:lnTo>
                    <a:pt x="9" y="4"/>
                  </a:lnTo>
                  <a:lnTo>
                    <a:pt x="8" y="4"/>
                  </a:lnTo>
                  <a:lnTo>
                    <a:pt x="7" y="4"/>
                  </a:lnTo>
                  <a:lnTo>
                    <a:pt x="4" y="3"/>
                  </a:lnTo>
                  <a:lnTo>
                    <a:pt x="3" y="3"/>
                  </a:lnTo>
                  <a:lnTo>
                    <a:pt x="0" y="3"/>
                  </a:lnTo>
                  <a:lnTo>
                    <a:pt x="12"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36" name="Freeform 110"/>
            <p:cNvSpPr>
              <a:spLocks/>
            </p:cNvSpPr>
            <p:nvPr/>
          </p:nvSpPr>
          <p:spPr bwMode="auto">
            <a:xfrm>
              <a:off x="2482683" y="2505275"/>
              <a:ext cx="62270" cy="15930"/>
            </a:xfrm>
            <a:custGeom>
              <a:avLst/>
              <a:gdLst/>
              <a:ahLst/>
              <a:cxnLst>
                <a:cxn ang="0">
                  <a:pos x="10" y="0"/>
                </a:cxn>
                <a:cxn ang="0">
                  <a:pos x="13" y="0"/>
                </a:cxn>
                <a:cxn ang="0">
                  <a:pos x="23" y="0"/>
                </a:cxn>
                <a:cxn ang="0">
                  <a:pos x="30" y="0"/>
                </a:cxn>
                <a:cxn ang="0">
                  <a:pos x="37" y="1"/>
                </a:cxn>
                <a:cxn ang="0">
                  <a:pos x="41" y="2"/>
                </a:cxn>
                <a:cxn ang="0">
                  <a:pos x="43" y="3"/>
                </a:cxn>
                <a:cxn ang="0">
                  <a:pos x="42" y="4"/>
                </a:cxn>
                <a:cxn ang="0">
                  <a:pos x="38" y="5"/>
                </a:cxn>
                <a:cxn ang="0">
                  <a:pos x="15" y="11"/>
                </a:cxn>
                <a:cxn ang="0">
                  <a:pos x="12" y="9"/>
                </a:cxn>
                <a:cxn ang="0">
                  <a:pos x="8" y="9"/>
                </a:cxn>
                <a:cxn ang="0">
                  <a:pos x="4" y="8"/>
                </a:cxn>
                <a:cxn ang="0">
                  <a:pos x="2" y="6"/>
                </a:cxn>
                <a:cxn ang="0">
                  <a:pos x="0" y="4"/>
                </a:cxn>
                <a:cxn ang="0">
                  <a:pos x="1" y="2"/>
                </a:cxn>
                <a:cxn ang="0">
                  <a:pos x="3" y="1"/>
                </a:cxn>
                <a:cxn ang="0">
                  <a:pos x="7" y="0"/>
                </a:cxn>
                <a:cxn ang="0">
                  <a:pos x="10" y="0"/>
                </a:cxn>
              </a:cxnLst>
              <a:rect l="0" t="0" r="r" b="b"/>
              <a:pathLst>
                <a:path w="43" h="11">
                  <a:moveTo>
                    <a:pt x="10" y="0"/>
                  </a:moveTo>
                  <a:lnTo>
                    <a:pt x="13" y="0"/>
                  </a:lnTo>
                  <a:lnTo>
                    <a:pt x="23" y="0"/>
                  </a:lnTo>
                  <a:lnTo>
                    <a:pt x="30" y="0"/>
                  </a:lnTo>
                  <a:lnTo>
                    <a:pt x="37" y="1"/>
                  </a:lnTo>
                  <a:lnTo>
                    <a:pt x="41" y="2"/>
                  </a:lnTo>
                  <a:lnTo>
                    <a:pt x="43" y="3"/>
                  </a:lnTo>
                  <a:lnTo>
                    <a:pt x="42" y="4"/>
                  </a:lnTo>
                  <a:lnTo>
                    <a:pt x="38" y="5"/>
                  </a:lnTo>
                  <a:lnTo>
                    <a:pt x="15" y="11"/>
                  </a:lnTo>
                  <a:lnTo>
                    <a:pt x="12" y="9"/>
                  </a:lnTo>
                  <a:lnTo>
                    <a:pt x="8" y="9"/>
                  </a:lnTo>
                  <a:lnTo>
                    <a:pt x="4" y="8"/>
                  </a:lnTo>
                  <a:lnTo>
                    <a:pt x="2" y="6"/>
                  </a:lnTo>
                  <a:lnTo>
                    <a:pt x="0" y="4"/>
                  </a:lnTo>
                  <a:lnTo>
                    <a:pt x="1" y="2"/>
                  </a:lnTo>
                  <a:lnTo>
                    <a:pt x="3" y="1"/>
                  </a:lnTo>
                  <a:lnTo>
                    <a:pt x="7" y="0"/>
                  </a:lnTo>
                  <a:lnTo>
                    <a:pt x="1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37" name="Freeform 111"/>
            <p:cNvSpPr>
              <a:spLocks/>
            </p:cNvSpPr>
            <p:nvPr/>
          </p:nvSpPr>
          <p:spPr bwMode="auto">
            <a:xfrm>
              <a:off x="2374073" y="2667464"/>
              <a:ext cx="4345" cy="1449"/>
            </a:xfrm>
            <a:custGeom>
              <a:avLst/>
              <a:gdLst/>
              <a:ahLst/>
              <a:cxnLst>
                <a:cxn ang="0">
                  <a:pos x="1" y="0"/>
                </a:cxn>
                <a:cxn ang="0">
                  <a:pos x="2" y="0"/>
                </a:cxn>
                <a:cxn ang="0">
                  <a:pos x="3" y="0"/>
                </a:cxn>
                <a:cxn ang="0">
                  <a:pos x="3" y="1"/>
                </a:cxn>
                <a:cxn ang="0">
                  <a:pos x="3" y="1"/>
                </a:cxn>
                <a:cxn ang="0">
                  <a:pos x="1" y="1"/>
                </a:cxn>
                <a:cxn ang="0">
                  <a:pos x="0" y="1"/>
                </a:cxn>
                <a:cxn ang="0">
                  <a:pos x="0" y="0"/>
                </a:cxn>
                <a:cxn ang="0">
                  <a:pos x="1" y="0"/>
                </a:cxn>
                <a:cxn ang="0">
                  <a:pos x="1" y="0"/>
                </a:cxn>
              </a:cxnLst>
              <a:rect l="0" t="0" r="r" b="b"/>
              <a:pathLst>
                <a:path w="3" h="1">
                  <a:moveTo>
                    <a:pt x="1" y="0"/>
                  </a:moveTo>
                  <a:lnTo>
                    <a:pt x="2" y="0"/>
                  </a:lnTo>
                  <a:lnTo>
                    <a:pt x="3" y="0"/>
                  </a:lnTo>
                  <a:lnTo>
                    <a:pt x="3" y="1"/>
                  </a:lnTo>
                  <a:lnTo>
                    <a:pt x="3" y="1"/>
                  </a:lnTo>
                  <a:lnTo>
                    <a:pt x="1" y="1"/>
                  </a:lnTo>
                  <a:lnTo>
                    <a:pt x="0" y="1"/>
                  </a:lnTo>
                  <a:lnTo>
                    <a:pt x="0" y="0"/>
                  </a:lnTo>
                  <a:lnTo>
                    <a:pt x="1" y="0"/>
                  </a:lnTo>
                  <a:lnTo>
                    <a:pt x="1"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38" name="Freeform 112"/>
            <p:cNvSpPr>
              <a:spLocks/>
            </p:cNvSpPr>
            <p:nvPr/>
          </p:nvSpPr>
          <p:spPr bwMode="auto">
            <a:xfrm>
              <a:off x="2068520" y="2666017"/>
              <a:ext cx="39100" cy="21722"/>
            </a:xfrm>
            <a:custGeom>
              <a:avLst/>
              <a:gdLst/>
              <a:ahLst/>
              <a:cxnLst>
                <a:cxn ang="0">
                  <a:pos x="27" y="0"/>
                </a:cxn>
                <a:cxn ang="0">
                  <a:pos x="27" y="3"/>
                </a:cxn>
                <a:cxn ang="0">
                  <a:pos x="26" y="7"/>
                </a:cxn>
                <a:cxn ang="0">
                  <a:pos x="26" y="10"/>
                </a:cxn>
                <a:cxn ang="0">
                  <a:pos x="24" y="13"/>
                </a:cxn>
                <a:cxn ang="0">
                  <a:pos x="22" y="14"/>
                </a:cxn>
                <a:cxn ang="0">
                  <a:pos x="18" y="15"/>
                </a:cxn>
                <a:cxn ang="0">
                  <a:pos x="14" y="15"/>
                </a:cxn>
                <a:cxn ang="0">
                  <a:pos x="10" y="15"/>
                </a:cxn>
                <a:cxn ang="0">
                  <a:pos x="5" y="15"/>
                </a:cxn>
                <a:cxn ang="0">
                  <a:pos x="2" y="13"/>
                </a:cxn>
                <a:cxn ang="0">
                  <a:pos x="0" y="10"/>
                </a:cxn>
                <a:cxn ang="0">
                  <a:pos x="0" y="8"/>
                </a:cxn>
                <a:cxn ang="0">
                  <a:pos x="1" y="8"/>
                </a:cxn>
                <a:cxn ang="0">
                  <a:pos x="2" y="8"/>
                </a:cxn>
                <a:cxn ang="0">
                  <a:pos x="3" y="8"/>
                </a:cxn>
                <a:cxn ang="0">
                  <a:pos x="4" y="7"/>
                </a:cxn>
                <a:cxn ang="0">
                  <a:pos x="5" y="7"/>
                </a:cxn>
                <a:cxn ang="0">
                  <a:pos x="9" y="6"/>
                </a:cxn>
                <a:cxn ang="0">
                  <a:pos x="14" y="4"/>
                </a:cxn>
                <a:cxn ang="0">
                  <a:pos x="19" y="3"/>
                </a:cxn>
                <a:cxn ang="0">
                  <a:pos x="23" y="1"/>
                </a:cxn>
                <a:cxn ang="0">
                  <a:pos x="26" y="1"/>
                </a:cxn>
                <a:cxn ang="0">
                  <a:pos x="27" y="0"/>
                </a:cxn>
              </a:cxnLst>
              <a:rect l="0" t="0" r="r" b="b"/>
              <a:pathLst>
                <a:path w="27" h="15">
                  <a:moveTo>
                    <a:pt x="27" y="0"/>
                  </a:moveTo>
                  <a:lnTo>
                    <a:pt x="27" y="3"/>
                  </a:lnTo>
                  <a:lnTo>
                    <a:pt x="26" y="7"/>
                  </a:lnTo>
                  <a:lnTo>
                    <a:pt x="26" y="10"/>
                  </a:lnTo>
                  <a:lnTo>
                    <a:pt x="24" y="13"/>
                  </a:lnTo>
                  <a:lnTo>
                    <a:pt x="22" y="14"/>
                  </a:lnTo>
                  <a:lnTo>
                    <a:pt x="18" y="15"/>
                  </a:lnTo>
                  <a:lnTo>
                    <a:pt x="14" y="15"/>
                  </a:lnTo>
                  <a:lnTo>
                    <a:pt x="10" y="15"/>
                  </a:lnTo>
                  <a:lnTo>
                    <a:pt x="5" y="15"/>
                  </a:lnTo>
                  <a:lnTo>
                    <a:pt x="2" y="13"/>
                  </a:lnTo>
                  <a:lnTo>
                    <a:pt x="0" y="10"/>
                  </a:lnTo>
                  <a:lnTo>
                    <a:pt x="0" y="8"/>
                  </a:lnTo>
                  <a:lnTo>
                    <a:pt x="1" y="8"/>
                  </a:lnTo>
                  <a:lnTo>
                    <a:pt x="2" y="8"/>
                  </a:lnTo>
                  <a:lnTo>
                    <a:pt x="3" y="8"/>
                  </a:lnTo>
                  <a:lnTo>
                    <a:pt x="4" y="7"/>
                  </a:lnTo>
                  <a:lnTo>
                    <a:pt x="5" y="7"/>
                  </a:lnTo>
                  <a:lnTo>
                    <a:pt x="9" y="6"/>
                  </a:lnTo>
                  <a:lnTo>
                    <a:pt x="14" y="4"/>
                  </a:lnTo>
                  <a:lnTo>
                    <a:pt x="19" y="3"/>
                  </a:lnTo>
                  <a:lnTo>
                    <a:pt x="23" y="1"/>
                  </a:lnTo>
                  <a:lnTo>
                    <a:pt x="26" y="1"/>
                  </a:lnTo>
                  <a:lnTo>
                    <a:pt x="27"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39" name="Freeform 113"/>
            <p:cNvSpPr>
              <a:spLocks/>
            </p:cNvSpPr>
            <p:nvPr/>
          </p:nvSpPr>
          <p:spPr bwMode="auto">
            <a:xfrm>
              <a:off x="2198851" y="2689187"/>
              <a:ext cx="26066" cy="28962"/>
            </a:xfrm>
            <a:custGeom>
              <a:avLst/>
              <a:gdLst/>
              <a:ahLst/>
              <a:cxnLst>
                <a:cxn ang="0">
                  <a:pos x="3" y="0"/>
                </a:cxn>
                <a:cxn ang="0">
                  <a:pos x="8" y="0"/>
                </a:cxn>
                <a:cxn ang="0">
                  <a:pos x="15" y="11"/>
                </a:cxn>
                <a:cxn ang="0">
                  <a:pos x="18" y="14"/>
                </a:cxn>
                <a:cxn ang="0">
                  <a:pos x="18" y="18"/>
                </a:cxn>
                <a:cxn ang="0">
                  <a:pos x="16" y="20"/>
                </a:cxn>
                <a:cxn ang="0">
                  <a:pos x="13" y="20"/>
                </a:cxn>
                <a:cxn ang="0">
                  <a:pos x="10" y="20"/>
                </a:cxn>
                <a:cxn ang="0">
                  <a:pos x="7" y="19"/>
                </a:cxn>
                <a:cxn ang="0">
                  <a:pos x="4" y="17"/>
                </a:cxn>
                <a:cxn ang="0">
                  <a:pos x="1" y="14"/>
                </a:cxn>
                <a:cxn ang="0">
                  <a:pos x="0" y="10"/>
                </a:cxn>
                <a:cxn ang="0">
                  <a:pos x="0" y="5"/>
                </a:cxn>
                <a:cxn ang="0">
                  <a:pos x="0" y="1"/>
                </a:cxn>
                <a:cxn ang="0">
                  <a:pos x="1" y="1"/>
                </a:cxn>
                <a:cxn ang="0">
                  <a:pos x="3" y="0"/>
                </a:cxn>
              </a:cxnLst>
              <a:rect l="0" t="0" r="r" b="b"/>
              <a:pathLst>
                <a:path w="18" h="20">
                  <a:moveTo>
                    <a:pt x="3" y="0"/>
                  </a:moveTo>
                  <a:lnTo>
                    <a:pt x="8" y="0"/>
                  </a:lnTo>
                  <a:lnTo>
                    <a:pt x="15" y="11"/>
                  </a:lnTo>
                  <a:lnTo>
                    <a:pt x="18" y="14"/>
                  </a:lnTo>
                  <a:lnTo>
                    <a:pt x="18" y="18"/>
                  </a:lnTo>
                  <a:lnTo>
                    <a:pt x="16" y="20"/>
                  </a:lnTo>
                  <a:lnTo>
                    <a:pt x="13" y="20"/>
                  </a:lnTo>
                  <a:lnTo>
                    <a:pt x="10" y="20"/>
                  </a:lnTo>
                  <a:lnTo>
                    <a:pt x="7" y="19"/>
                  </a:lnTo>
                  <a:lnTo>
                    <a:pt x="4" y="17"/>
                  </a:lnTo>
                  <a:lnTo>
                    <a:pt x="1" y="14"/>
                  </a:lnTo>
                  <a:lnTo>
                    <a:pt x="0" y="10"/>
                  </a:lnTo>
                  <a:lnTo>
                    <a:pt x="0" y="5"/>
                  </a:lnTo>
                  <a:lnTo>
                    <a:pt x="0" y="1"/>
                  </a:lnTo>
                  <a:lnTo>
                    <a:pt x="1" y="1"/>
                  </a:lnTo>
                  <a:lnTo>
                    <a:pt x="3"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40" name="Freeform 114"/>
            <p:cNvSpPr>
              <a:spLocks/>
            </p:cNvSpPr>
            <p:nvPr/>
          </p:nvSpPr>
          <p:spPr bwMode="auto">
            <a:xfrm>
              <a:off x="2230709" y="2683394"/>
              <a:ext cx="120195" cy="40547"/>
            </a:xfrm>
            <a:custGeom>
              <a:avLst/>
              <a:gdLst/>
              <a:ahLst/>
              <a:cxnLst>
                <a:cxn ang="0">
                  <a:pos x="4" y="0"/>
                </a:cxn>
                <a:cxn ang="0">
                  <a:pos x="6" y="0"/>
                </a:cxn>
                <a:cxn ang="0">
                  <a:pos x="12" y="1"/>
                </a:cxn>
                <a:cxn ang="0">
                  <a:pos x="17" y="2"/>
                </a:cxn>
                <a:cxn ang="0">
                  <a:pos x="22" y="4"/>
                </a:cxn>
                <a:cxn ang="0">
                  <a:pos x="32" y="14"/>
                </a:cxn>
                <a:cxn ang="0">
                  <a:pos x="38" y="18"/>
                </a:cxn>
                <a:cxn ang="0">
                  <a:pos x="38" y="18"/>
                </a:cxn>
                <a:cxn ang="0">
                  <a:pos x="38" y="17"/>
                </a:cxn>
                <a:cxn ang="0">
                  <a:pos x="38" y="16"/>
                </a:cxn>
                <a:cxn ang="0">
                  <a:pos x="38" y="15"/>
                </a:cxn>
                <a:cxn ang="0">
                  <a:pos x="38" y="15"/>
                </a:cxn>
                <a:cxn ang="0">
                  <a:pos x="50" y="17"/>
                </a:cxn>
                <a:cxn ang="0">
                  <a:pos x="50" y="16"/>
                </a:cxn>
                <a:cxn ang="0">
                  <a:pos x="56" y="13"/>
                </a:cxn>
                <a:cxn ang="0">
                  <a:pos x="62" y="13"/>
                </a:cxn>
                <a:cxn ang="0">
                  <a:pos x="68" y="13"/>
                </a:cxn>
                <a:cxn ang="0">
                  <a:pos x="74" y="16"/>
                </a:cxn>
                <a:cxn ang="0">
                  <a:pos x="79" y="20"/>
                </a:cxn>
                <a:cxn ang="0">
                  <a:pos x="83" y="25"/>
                </a:cxn>
                <a:cxn ang="0">
                  <a:pos x="83" y="27"/>
                </a:cxn>
                <a:cxn ang="0">
                  <a:pos x="81" y="28"/>
                </a:cxn>
                <a:cxn ang="0">
                  <a:pos x="78" y="28"/>
                </a:cxn>
                <a:cxn ang="0">
                  <a:pos x="75" y="27"/>
                </a:cxn>
                <a:cxn ang="0">
                  <a:pos x="72" y="27"/>
                </a:cxn>
                <a:cxn ang="0">
                  <a:pos x="69" y="27"/>
                </a:cxn>
                <a:cxn ang="0">
                  <a:pos x="68" y="26"/>
                </a:cxn>
                <a:cxn ang="0">
                  <a:pos x="68" y="25"/>
                </a:cxn>
                <a:cxn ang="0">
                  <a:pos x="67" y="24"/>
                </a:cxn>
                <a:cxn ang="0">
                  <a:pos x="67" y="23"/>
                </a:cxn>
                <a:cxn ang="0">
                  <a:pos x="66" y="23"/>
                </a:cxn>
                <a:cxn ang="0">
                  <a:pos x="65" y="22"/>
                </a:cxn>
                <a:cxn ang="0">
                  <a:pos x="64" y="23"/>
                </a:cxn>
                <a:cxn ang="0">
                  <a:pos x="64" y="26"/>
                </a:cxn>
                <a:cxn ang="0">
                  <a:pos x="63" y="27"/>
                </a:cxn>
                <a:cxn ang="0">
                  <a:pos x="62" y="28"/>
                </a:cxn>
                <a:cxn ang="0">
                  <a:pos x="62" y="28"/>
                </a:cxn>
                <a:cxn ang="0">
                  <a:pos x="61" y="27"/>
                </a:cxn>
                <a:cxn ang="0">
                  <a:pos x="60" y="27"/>
                </a:cxn>
                <a:cxn ang="0">
                  <a:pos x="58" y="26"/>
                </a:cxn>
                <a:cxn ang="0">
                  <a:pos x="34" y="19"/>
                </a:cxn>
                <a:cxn ang="0">
                  <a:pos x="22" y="15"/>
                </a:cxn>
                <a:cxn ang="0">
                  <a:pos x="21" y="15"/>
                </a:cxn>
                <a:cxn ang="0">
                  <a:pos x="21" y="14"/>
                </a:cxn>
                <a:cxn ang="0">
                  <a:pos x="20" y="12"/>
                </a:cxn>
                <a:cxn ang="0">
                  <a:pos x="20" y="11"/>
                </a:cxn>
                <a:cxn ang="0">
                  <a:pos x="19" y="9"/>
                </a:cxn>
                <a:cxn ang="0">
                  <a:pos x="17" y="7"/>
                </a:cxn>
                <a:cxn ang="0">
                  <a:pos x="8" y="7"/>
                </a:cxn>
                <a:cxn ang="0">
                  <a:pos x="5" y="7"/>
                </a:cxn>
                <a:cxn ang="0">
                  <a:pos x="2" y="6"/>
                </a:cxn>
                <a:cxn ang="0">
                  <a:pos x="0" y="3"/>
                </a:cxn>
                <a:cxn ang="0">
                  <a:pos x="1" y="2"/>
                </a:cxn>
                <a:cxn ang="0">
                  <a:pos x="3" y="0"/>
                </a:cxn>
                <a:cxn ang="0">
                  <a:pos x="4" y="0"/>
                </a:cxn>
              </a:cxnLst>
              <a:rect l="0" t="0" r="r" b="b"/>
              <a:pathLst>
                <a:path w="83" h="28">
                  <a:moveTo>
                    <a:pt x="4" y="0"/>
                  </a:moveTo>
                  <a:lnTo>
                    <a:pt x="6" y="0"/>
                  </a:lnTo>
                  <a:lnTo>
                    <a:pt x="12" y="1"/>
                  </a:lnTo>
                  <a:lnTo>
                    <a:pt x="17" y="2"/>
                  </a:lnTo>
                  <a:lnTo>
                    <a:pt x="22" y="4"/>
                  </a:lnTo>
                  <a:lnTo>
                    <a:pt x="32" y="14"/>
                  </a:lnTo>
                  <a:lnTo>
                    <a:pt x="38" y="18"/>
                  </a:lnTo>
                  <a:lnTo>
                    <a:pt x="38" y="18"/>
                  </a:lnTo>
                  <a:lnTo>
                    <a:pt x="38" y="17"/>
                  </a:lnTo>
                  <a:lnTo>
                    <a:pt x="38" y="16"/>
                  </a:lnTo>
                  <a:lnTo>
                    <a:pt x="38" y="15"/>
                  </a:lnTo>
                  <a:lnTo>
                    <a:pt x="38" y="15"/>
                  </a:lnTo>
                  <a:lnTo>
                    <a:pt x="50" y="17"/>
                  </a:lnTo>
                  <a:lnTo>
                    <a:pt x="50" y="16"/>
                  </a:lnTo>
                  <a:lnTo>
                    <a:pt x="56" y="13"/>
                  </a:lnTo>
                  <a:lnTo>
                    <a:pt x="62" y="13"/>
                  </a:lnTo>
                  <a:lnTo>
                    <a:pt x="68" y="13"/>
                  </a:lnTo>
                  <a:lnTo>
                    <a:pt x="74" y="16"/>
                  </a:lnTo>
                  <a:lnTo>
                    <a:pt x="79" y="20"/>
                  </a:lnTo>
                  <a:lnTo>
                    <a:pt x="83" y="25"/>
                  </a:lnTo>
                  <a:lnTo>
                    <a:pt x="83" y="27"/>
                  </a:lnTo>
                  <a:lnTo>
                    <a:pt x="81" y="28"/>
                  </a:lnTo>
                  <a:lnTo>
                    <a:pt x="78" y="28"/>
                  </a:lnTo>
                  <a:lnTo>
                    <a:pt x="75" y="27"/>
                  </a:lnTo>
                  <a:lnTo>
                    <a:pt x="72" y="27"/>
                  </a:lnTo>
                  <a:lnTo>
                    <a:pt x="69" y="27"/>
                  </a:lnTo>
                  <a:lnTo>
                    <a:pt x="68" y="26"/>
                  </a:lnTo>
                  <a:lnTo>
                    <a:pt x="68" y="25"/>
                  </a:lnTo>
                  <a:lnTo>
                    <a:pt x="67" y="24"/>
                  </a:lnTo>
                  <a:lnTo>
                    <a:pt x="67" y="23"/>
                  </a:lnTo>
                  <a:lnTo>
                    <a:pt x="66" y="23"/>
                  </a:lnTo>
                  <a:lnTo>
                    <a:pt x="65" y="22"/>
                  </a:lnTo>
                  <a:lnTo>
                    <a:pt x="64" y="23"/>
                  </a:lnTo>
                  <a:lnTo>
                    <a:pt x="64" y="26"/>
                  </a:lnTo>
                  <a:lnTo>
                    <a:pt x="63" y="27"/>
                  </a:lnTo>
                  <a:lnTo>
                    <a:pt x="62" y="28"/>
                  </a:lnTo>
                  <a:lnTo>
                    <a:pt x="62" y="28"/>
                  </a:lnTo>
                  <a:lnTo>
                    <a:pt x="61" y="27"/>
                  </a:lnTo>
                  <a:lnTo>
                    <a:pt x="60" y="27"/>
                  </a:lnTo>
                  <a:lnTo>
                    <a:pt x="58" y="26"/>
                  </a:lnTo>
                  <a:lnTo>
                    <a:pt x="34" y="19"/>
                  </a:lnTo>
                  <a:lnTo>
                    <a:pt x="22" y="15"/>
                  </a:lnTo>
                  <a:lnTo>
                    <a:pt x="21" y="15"/>
                  </a:lnTo>
                  <a:lnTo>
                    <a:pt x="21" y="14"/>
                  </a:lnTo>
                  <a:lnTo>
                    <a:pt x="20" y="12"/>
                  </a:lnTo>
                  <a:lnTo>
                    <a:pt x="20" y="11"/>
                  </a:lnTo>
                  <a:lnTo>
                    <a:pt x="19" y="9"/>
                  </a:lnTo>
                  <a:lnTo>
                    <a:pt x="17" y="7"/>
                  </a:lnTo>
                  <a:lnTo>
                    <a:pt x="8" y="7"/>
                  </a:lnTo>
                  <a:lnTo>
                    <a:pt x="5" y="7"/>
                  </a:lnTo>
                  <a:lnTo>
                    <a:pt x="2" y="6"/>
                  </a:lnTo>
                  <a:lnTo>
                    <a:pt x="0" y="3"/>
                  </a:lnTo>
                  <a:lnTo>
                    <a:pt x="1" y="2"/>
                  </a:lnTo>
                  <a:lnTo>
                    <a:pt x="3" y="0"/>
                  </a:lnTo>
                  <a:lnTo>
                    <a:pt x="4"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41" name="Freeform 115"/>
            <p:cNvSpPr>
              <a:spLocks noEditPoints="1"/>
            </p:cNvSpPr>
            <p:nvPr/>
          </p:nvSpPr>
          <p:spPr bwMode="auto">
            <a:xfrm>
              <a:off x="2153958" y="2686290"/>
              <a:ext cx="2896" cy="7241"/>
            </a:xfrm>
            <a:custGeom>
              <a:avLst/>
              <a:gdLst/>
              <a:ahLst/>
              <a:cxnLst>
                <a:cxn ang="0">
                  <a:pos x="1" y="3"/>
                </a:cxn>
                <a:cxn ang="0">
                  <a:pos x="0" y="5"/>
                </a:cxn>
                <a:cxn ang="0">
                  <a:pos x="0" y="4"/>
                </a:cxn>
                <a:cxn ang="0">
                  <a:pos x="1" y="3"/>
                </a:cxn>
                <a:cxn ang="0">
                  <a:pos x="2" y="0"/>
                </a:cxn>
                <a:cxn ang="0">
                  <a:pos x="1" y="3"/>
                </a:cxn>
                <a:cxn ang="0">
                  <a:pos x="2" y="0"/>
                </a:cxn>
              </a:cxnLst>
              <a:rect l="0" t="0" r="r" b="b"/>
              <a:pathLst>
                <a:path w="2" h="5">
                  <a:moveTo>
                    <a:pt x="1" y="3"/>
                  </a:moveTo>
                  <a:lnTo>
                    <a:pt x="0" y="5"/>
                  </a:lnTo>
                  <a:lnTo>
                    <a:pt x="0" y="4"/>
                  </a:lnTo>
                  <a:lnTo>
                    <a:pt x="1" y="3"/>
                  </a:lnTo>
                  <a:close/>
                  <a:moveTo>
                    <a:pt x="2" y="0"/>
                  </a:moveTo>
                  <a:lnTo>
                    <a:pt x="1" y="3"/>
                  </a:lnTo>
                  <a:lnTo>
                    <a:pt x="2"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42" name="Freeform 116"/>
            <p:cNvSpPr>
              <a:spLocks noEditPoints="1"/>
            </p:cNvSpPr>
            <p:nvPr/>
          </p:nvSpPr>
          <p:spPr bwMode="auto">
            <a:xfrm>
              <a:off x="2156855" y="2680498"/>
              <a:ext cx="2896" cy="4345"/>
            </a:xfrm>
            <a:custGeom>
              <a:avLst/>
              <a:gdLst/>
              <a:ahLst/>
              <a:cxnLst>
                <a:cxn ang="0">
                  <a:pos x="1" y="1"/>
                </a:cxn>
                <a:cxn ang="0">
                  <a:pos x="1" y="2"/>
                </a:cxn>
                <a:cxn ang="0">
                  <a:pos x="0" y="3"/>
                </a:cxn>
                <a:cxn ang="0">
                  <a:pos x="1" y="1"/>
                </a:cxn>
                <a:cxn ang="0">
                  <a:pos x="2" y="0"/>
                </a:cxn>
                <a:cxn ang="0">
                  <a:pos x="2" y="1"/>
                </a:cxn>
                <a:cxn ang="0">
                  <a:pos x="1" y="1"/>
                </a:cxn>
                <a:cxn ang="0">
                  <a:pos x="2" y="0"/>
                </a:cxn>
              </a:cxnLst>
              <a:rect l="0" t="0" r="r" b="b"/>
              <a:pathLst>
                <a:path w="2" h="3">
                  <a:moveTo>
                    <a:pt x="1" y="1"/>
                  </a:moveTo>
                  <a:lnTo>
                    <a:pt x="1" y="2"/>
                  </a:lnTo>
                  <a:lnTo>
                    <a:pt x="0" y="3"/>
                  </a:lnTo>
                  <a:lnTo>
                    <a:pt x="1" y="1"/>
                  </a:lnTo>
                  <a:close/>
                  <a:moveTo>
                    <a:pt x="2" y="0"/>
                  </a:moveTo>
                  <a:lnTo>
                    <a:pt x="2" y="1"/>
                  </a:lnTo>
                  <a:lnTo>
                    <a:pt x="1" y="1"/>
                  </a:lnTo>
                  <a:lnTo>
                    <a:pt x="2"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43" name="Freeform 117"/>
            <p:cNvSpPr>
              <a:spLocks/>
            </p:cNvSpPr>
            <p:nvPr/>
          </p:nvSpPr>
          <p:spPr bwMode="auto">
            <a:xfrm>
              <a:off x="2110515" y="2689187"/>
              <a:ext cx="62270" cy="30411"/>
            </a:xfrm>
            <a:custGeom>
              <a:avLst/>
              <a:gdLst/>
              <a:ahLst/>
              <a:cxnLst>
                <a:cxn ang="0">
                  <a:pos x="14" y="0"/>
                </a:cxn>
                <a:cxn ang="0">
                  <a:pos x="17" y="3"/>
                </a:cxn>
                <a:cxn ang="0">
                  <a:pos x="20" y="6"/>
                </a:cxn>
                <a:cxn ang="0">
                  <a:pos x="23" y="9"/>
                </a:cxn>
                <a:cxn ang="0">
                  <a:pos x="26" y="10"/>
                </a:cxn>
                <a:cxn ang="0">
                  <a:pos x="28" y="9"/>
                </a:cxn>
                <a:cxn ang="0">
                  <a:pos x="29" y="8"/>
                </a:cxn>
                <a:cxn ang="0">
                  <a:pos x="29" y="7"/>
                </a:cxn>
                <a:cxn ang="0">
                  <a:pos x="30" y="5"/>
                </a:cxn>
                <a:cxn ang="0">
                  <a:pos x="30" y="3"/>
                </a:cxn>
                <a:cxn ang="0">
                  <a:pos x="31" y="4"/>
                </a:cxn>
                <a:cxn ang="0">
                  <a:pos x="33" y="6"/>
                </a:cxn>
                <a:cxn ang="0">
                  <a:pos x="37" y="6"/>
                </a:cxn>
                <a:cxn ang="0">
                  <a:pos x="40" y="8"/>
                </a:cxn>
                <a:cxn ang="0">
                  <a:pos x="43" y="10"/>
                </a:cxn>
                <a:cxn ang="0">
                  <a:pos x="43" y="11"/>
                </a:cxn>
                <a:cxn ang="0">
                  <a:pos x="43" y="12"/>
                </a:cxn>
                <a:cxn ang="0">
                  <a:pos x="42" y="13"/>
                </a:cxn>
                <a:cxn ang="0">
                  <a:pos x="41" y="14"/>
                </a:cxn>
                <a:cxn ang="0">
                  <a:pos x="40" y="15"/>
                </a:cxn>
                <a:cxn ang="0">
                  <a:pos x="39" y="16"/>
                </a:cxn>
                <a:cxn ang="0">
                  <a:pos x="38" y="16"/>
                </a:cxn>
                <a:cxn ang="0">
                  <a:pos x="33" y="16"/>
                </a:cxn>
                <a:cxn ang="0">
                  <a:pos x="24" y="15"/>
                </a:cxn>
                <a:cxn ang="0">
                  <a:pos x="18" y="17"/>
                </a:cxn>
                <a:cxn ang="0">
                  <a:pos x="14" y="19"/>
                </a:cxn>
                <a:cxn ang="0">
                  <a:pos x="9" y="21"/>
                </a:cxn>
                <a:cxn ang="0">
                  <a:pos x="4" y="20"/>
                </a:cxn>
                <a:cxn ang="0">
                  <a:pos x="3" y="19"/>
                </a:cxn>
                <a:cxn ang="0">
                  <a:pos x="12" y="15"/>
                </a:cxn>
                <a:cxn ang="0">
                  <a:pos x="15" y="13"/>
                </a:cxn>
                <a:cxn ang="0">
                  <a:pos x="15" y="11"/>
                </a:cxn>
                <a:cxn ang="0">
                  <a:pos x="14" y="10"/>
                </a:cxn>
                <a:cxn ang="0">
                  <a:pos x="12" y="10"/>
                </a:cxn>
                <a:cxn ang="0">
                  <a:pos x="8" y="11"/>
                </a:cxn>
                <a:cxn ang="0">
                  <a:pos x="5" y="12"/>
                </a:cxn>
                <a:cxn ang="0">
                  <a:pos x="2" y="12"/>
                </a:cxn>
                <a:cxn ang="0">
                  <a:pos x="1" y="12"/>
                </a:cxn>
                <a:cxn ang="0">
                  <a:pos x="2" y="12"/>
                </a:cxn>
                <a:cxn ang="0">
                  <a:pos x="2" y="11"/>
                </a:cxn>
                <a:cxn ang="0">
                  <a:pos x="2" y="11"/>
                </a:cxn>
                <a:cxn ang="0">
                  <a:pos x="2" y="10"/>
                </a:cxn>
                <a:cxn ang="0">
                  <a:pos x="2" y="10"/>
                </a:cxn>
                <a:cxn ang="0">
                  <a:pos x="0" y="10"/>
                </a:cxn>
                <a:cxn ang="0">
                  <a:pos x="3" y="7"/>
                </a:cxn>
                <a:cxn ang="0">
                  <a:pos x="7" y="5"/>
                </a:cxn>
                <a:cxn ang="0">
                  <a:pos x="11" y="2"/>
                </a:cxn>
                <a:cxn ang="0">
                  <a:pos x="13" y="1"/>
                </a:cxn>
                <a:cxn ang="0">
                  <a:pos x="14" y="0"/>
                </a:cxn>
              </a:cxnLst>
              <a:rect l="0" t="0" r="r" b="b"/>
              <a:pathLst>
                <a:path w="43" h="21">
                  <a:moveTo>
                    <a:pt x="14" y="0"/>
                  </a:moveTo>
                  <a:lnTo>
                    <a:pt x="17" y="3"/>
                  </a:lnTo>
                  <a:lnTo>
                    <a:pt x="20" y="6"/>
                  </a:lnTo>
                  <a:lnTo>
                    <a:pt x="23" y="9"/>
                  </a:lnTo>
                  <a:lnTo>
                    <a:pt x="26" y="10"/>
                  </a:lnTo>
                  <a:lnTo>
                    <a:pt x="28" y="9"/>
                  </a:lnTo>
                  <a:lnTo>
                    <a:pt x="29" y="8"/>
                  </a:lnTo>
                  <a:lnTo>
                    <a:pt x="29" y="7"/>
                  </a:lnTo>
                  <a:lnTo>
                    <a:pt x="30" y="5"/>
                  </a:lnTo>
                  <a:lnTo>
                    <a:pt x="30" y="3"/>
                  </a:lnTo>
                  <a:lnTo>
                    <a:pt x="31" y="4"/>
                  </a:lnTo>
                  <a:lnTo>
                    <a:pt x="33" y="6"/>
                  </a:lnTo>
                  <a:lnTo>
                    <a:pt x="37" y="6"/>
                  </a:lnTo>
                  <a:lnTo>
                    <a:pt x="40" y="8"/>
                  </a:lnTo>
                  <a:lnTo>
                    <a:pt x="43" y="10"/>
                  </a:lnTo>
                  <a:lnTo>
                    <a:pt x="43" y="11"/>
                  </a:lnTo>
                  <a:lnTo>
                    <a:pt x="43" y="12"/>
                  </a:lnTo>
                  <a:lnTo>
                    <a:pt x="42" y="13"/>
                  </a:lnTo>
                  <a:lnTo>
                    <a:pt x="41" y="14"/>
                  </a:lnTo>
                  <a:lnTo>
                    <a:pt x="40" y="15"/>
                  </a:lnTo>
                  <a:lnTo>
                    <a:pt x="39" y="16"/>
                  </a:lnTo>
                  <a:lnTo>
                    <a:pt x="38" y="16"/>
                  </a:lnTo>
                  <a:lnTo>
                    <a:pt x="33" y="16"/>
                  </a:lnTo>
                  <a:lnTo>
                    <a:pt x="24" y="15"/>
                  </a:lnTo>
                  <a:lnTo>
                    <a:pt x="18" y="17"/>
                  </a:lnTo>
                  <a:lnTo>
                    <a:pt x="14" y="19"/>
                  </a:lnTo>
                  <a:lnTo>
                    <a:pt x="9" y="21"/>
                  </a:lnTo>
                  <a:lnTo>
                    <a:pt x="4" y="20"/>
                  </a:lnTo>
                  <a:lnTo>
                    <a:pt x="3" y="19"/>
                  </a:lnTo>
                  <a:lnTo>
                    <a:pt x="12" y="15"/>
                  </a:lnTo>
                  <a:lnTo>
                    <a:pt x="15" y="13"/>
                  </a:lnTo>
                  <a:lnTo>
                    <a:pt x="15" y="11"/>
                  </a:lnTo>
                  <a:lnTo>
                    <a:pt x="14" y="10"/>
                  </a:lnTo>
                  <a:lnTo>
                    <a:pt x="12" y="10"/>
                  </a:lnTo>
                  <a:lnTo>
                    <a:pt x="8" y="11"/>
                  </a:lnTo>
                  <a:lnTo>
                    <a:pt x="5" y="12"/>
                  </a:lnTo>
                  <a:lnTo>
                    <a:pt x="2" y="12"/>
                  </a:lnTo>
                  <a:lnTo>
                    <a:pt x="1" y="12"/>
                  </a:lnTo>
                  <a:lnTo>
                    <a:pt x="2" y="12"/>
                  </a:lnTo>
                  <a:lnTo>
                    <a:pt x="2" y="11"/>
                  </a:lnTo>
                  <a:lnTo>
                    <a:pt x="2" y="11"/>
                  </a:lnTo>
                  <a:lnTo>
                    <a:pt x="2" y="10"/>
                  </a:lnTo>
                  <a:lnTo>
                    <a:pt x="2" y="10"/>
                  </a:lnTo>
                  <a:lnTo>
                    <a:pt x="0" y="10"/>
                  </a:lnTo>
                  <a:lnTo>
                    <a:pt x="3" y="7"/>
                  </a:lnTo>
                  <a:lnTo>
                    <a:pt x="7" y="5"/>
                  </a:lnTo>
                  <a:lnTo>
                    <a:pt x="11" y="2"/>
                  </a:lnTo>
                  <a:lnTo>
                    <a:pt x="13" y="1"/>
                  </a:lnTo>
                  <a:lnTo>
                    <a:pt x="14"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44" name="Freeform 118"/>
            <p:cNvSpPr>
              <a:spLocks/>
            </p:cNvSpPr>
            <p:nvPr/>
          </p:nvSpPr>
          <p:spPr bwMode="auto">
            <a:xfrm>
              <a:off x="1941085" y="2489346"/>
              <a:ext cx="43444" cy="11585"/>
            </a:xfrm>
            <a:custGeom>
              <a:avLst/>
              <a:gdLst/>
              <a:ahLst/>
              <a:cxnLst>
                <a:cxn ang="0">
                  <a:pos x="22" y="0"/>
                </a:cxn>
                <a:cxn ang="0">
                  <a:pos x="30" y="0"/>
                </a:cxn>
                <a:cxn ang="0">
                  <a:pos x="29" y="0"/>
                </a:cxn>
                <a:cxn ang="0">
                  <a:pos x="26" y="0"/>
                </a:cxn>
                <a:cxn ang="0">
                  <a:pos x="23" y="1"/>
                </a:cxn>
                <a:cxn ang="0">
                  <a:pos x="19" y="2"/>
                </a:cxn>
                <a:cxn ang="0">
                  <a:pos x="17" y="2"/>
                </a:cxn>
                <a:cxn ang="0">
                  <a:pos x="10" y="5"/>
                </a:cxn>
                <a:cxn ang="0">
                  <a:pos x="3" y="8"/>
                </a:cxn>
                <a:cxn ang="0">
                  <a:pos x="1" y="8"/>
                </a:cxn>
                <a:cxn ang="0">
                  <a:pos x="0" y="7"/>
                </a:cxn>
                <a:cxn ang="0">
                  <a:pos x="0" y="6"/>
                </a:cxn>
                <a:cxn ang="0">
                  <a:pos x="2" y="5"/>
                </a:cxn>
                <a:cxn ang="0">
                  <a:pos x="5" y="3"/>
                </a:cxn>
                <a:cxn ang="0">
                  <a:pos x="7" y="2"/>
                </a:cxn>
                <a:cxn ang="0">
                  <a:pos x="8" y="2"/>
                </a:cxn>
                <a:cxn ang="0">
                  <a:pos x="15" y="1"/>
                </a:cxn>
                <a:cxn ang="0">
                  <a:pos x="22" y="0"/>
                </a:cxn>
              </a:cxnLst>
              <a:rect l="0" t="0" r="r" b="b"/>
              <a:pathLst>
                <a:path w="30" h="8">
                  <a:moveTo>
                    <a:pt x="22" y="0"/>
                  </a:moveTo>
                  <a:lnTo>
                    <a:pt x="30" y="0"/>
                  </a:lnTo>
                  <a:lnTo>
                    <a:pt x="29" y="0"/>
                  </a:lnTo>
                  <a:lnTo>
                    <a:pt x="26" y="0"/>
                  </a:lnTo>
                  <a:lnTo>
                    <a:pt x="23" y="1"/>
                  </a:lnTo>
                  <a:lnTo>
                    <a:pt x="19" y="2"/>
                  </a:lnTo>
                  <a:lnTo>
                    <a:pt x="17" y="2"/>
                  </a:lnTo>
                  <a:lnTo>
                    <a:pt x="10" y="5"/>
                  </a:lnTo>
                  <a:lnTo>
                    <a:pt x="3" y="8"/>
                  </a:lnTo>
                  <a:lnTo>
                    <a:pt x="1" y="8"/>
                  </a:lnTo>
                  <a:lnTo>
                    <a:pt x="0" y="7"/>
                  </a:lnTo>
                  <a:lnTo>
                    <a:pt x="0" y="6"/>
                  </a:lnTo>
                  <a:lnTo>
                    <a:pt x="2" y="5"/>
                  </a:lnTo>
                  <a:lnTo>
                    <a:pt x="5" y="3"/>
                  </a:lnTo>
                  <a:lnTo>
                    <a:pt x="7" y="2"/>
                  </a:lnTo>
                  <a:lnTo>
                    <a:pt x="8" y="2"/>
                  </a:lnTo>
                  <a:lnTo>
                    <a:pt x="15" y="1"/>
                  </a:lnTo>
                  <a:lnTo>
                    <a:pt x="22"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45" name="Freeform 119"/>
            <p:cNvSpPr>
              <a:spLocks/>
            </p:cNvSpPr>
            <p:nvPr/>
          </p:nvSpPr>
          <p:spPr bwMode="auto">
            <a:xfrm>
              <a:off x="1916466" y="2503827"/>
              <a:ext cx="27515" cy="8689"/>
            </a:xfrm>
            <a:custGeom>
              <a:avLst/>
              <a:gdLst/>
              <a:ahLst/>
              <a:cxnLst>
                <a:cxn ang="0">
                  <a:pos x="15" y="0"/>
                </a:cxn>
                <a:cxn ang="0">
                  <a:pos x="19" y="0"/>
                </a:cxn>
                <a:cxn ang="0">
                  <a:pos x="11" y="3"/>
                </a:cxn>
                <a:cxn ang="0">
                  <a:pos x="3" y="6"/>
                </a:cxn>
                <a:cxn ang="0">
                  <a:pos x="0" y="6"/>
                </a:cxn>
                <a:cxn ang="0">
                  <a:pos x="0" y="6"/>
                </a:cxn>
                <a:cxn ang="0">
                  <a:pos x="2" y="3"/>
                </a:cxn>
                <a:cxn ang="0">
                  <a:pos x="6" y="2"/>
                </a:cxn>
                <a:cxn ang="0">
                  <a:pos x="10" y="0"/>
                </a:cxn>
                <a:cxn ang="0">
                  <a:pos x="15" y="0"/>
                </a:cxn>
              </a:cxnLst>
              <a:rect l="0" t="0" r="r" b="b"/>
              <a:pathLst>
                <a:path w="19" h="6">
                  <a:moveTo>
                    <a:pt x="15" y="0"/>
                  </a:moveTo>
                  <a:lnTo>
                    <a:pt x="19" y="0"/>
                  </a:lnTo>
                  <a:lnTo>
                    <a:pt x="11" y="3"/>
                  </a:lnTo>
                  <a:lnTo>
                    <a:pt x="3" y="6"/>
                  </a:lnTo>
                  <a:lnTo>
                    <a:pt x="0" y="6"/>
                  </a:lnTo>
                  <a:lnTo>
                    <a:pt x="0" y="6"/>
                  </a:lnTo>
                  <a:lnTo>
                    <a:pt x="2" y="3"/>
                  </a:lnTo>
                  <a:lnTo>
                    <a:pt x="6" y="2"/>
                  </a:lnTo>
                  <a:lnTo>
                    <a:pt x="10" y="0"/>
                  </a:lnTo>
                  <a:lnTo>
                    <a:pt x="15"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46" name="Freeform 120"/>
            <p:cNvSpPr>
              <a:spLocks noEditPoints="1"/>
            </p:cNvSpPr>
            <p:nvPr/>
          </p:nvSpPr>
          <p:spPr bwMode="auto">
            <a:xfrm>
              <a:off x="1977287" y="2473416"/>
              <a:ext cx="2896" cy="1449"/>
            </a:xfrm>
            <a:custGeom>
              <a:avLst/>
              <a:gdLst/>
              <a:ahLst/>
              <a:cxnLst>
                <a:cxn ang="0">
                  <a:pos x="1" y="0"/>
                </a:cxn>
                <a:cxn ang="0">
                  <a:pos x="1" y="1"/>
                </a:cxn>
                <a:cxn ang="0">
                  <a:pos x="0" y="1"/>
                </a:cxn>
                <a:cxn ang="0">
                  <a:pos x="1" y="0"/>
                </a:cxn>
                <a:cxn ang="0">
                  <a:pos x="2" y="0"/>
                </a:cxn>
                <a:cxn ang="0">
                  <a:pos x="2" y="0"/>
                </a:cxn>
                <a:cxn ang="0">
                  <a:pos x="1" y="0"/>
                </a:cxn>
                <a:cxn ang="0">
                  <a:pos x="1" y="0"/>
                </a:cxn>
                <a:cxn ang="0">
                  <a:pos x="2" y="0"/>
                </a:cxn>
              </a:cxnLst>
              <a:rect l="0" t="0" r="r" b="b"/>
              <a:pathLst>
                <a:path w="2" h="1">
                  <a:moveTo>
                    <a:pt x="1" y="0"/>
                  </a:moveTo>
                  <a:lnTo>
                    <a:pt x="1" y="1"/>
                  </a:lnTo>
                  <a:lnTo>
                    <a:pt x="0" y="1"/>
                  </a:lnTo>
                  <a:lnTo>
                    <a:pt x="1" y="0"/>
                  </a:lnTo>
                  <a:close/>
                  <a:moveTo>
                    <a:pt x="2" y="0"/>
                  </a:moveTo>
                  <a:lnTo>
                    <a:pt x="2" y="0"/>
                  </a:lnTo>
                  <a:lnTo>
                    <a:pt x="1" y="0"/>
                  </a:lnTo>
                  <a:lnTo>
                    <a:pt x="1" y="0"/>
                  </a:lnTo>
                  <a:lnTo>
                    <a:pt x="2"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47" name="Freeform 121"/>
            <p:cNvSpPr>
              <a:spLocks/>
            </p:cNvSpPr>
            <p:nvPr/>
          </p:nvSpPr>
          <p:spPr bwMode="auto">
            <a:xfrm>
              <a:off x="1987425" y="2705116"/>
              <a:ext cx="99921" cy="60821"/>
            </a:xfrm>
            <a:custGeom>
              <a:avLst/>
              <a:gdLst/>
              <a:ahLst/>
              <a:cxnLst>
                <a:cxn ang="0">
                  <a:pos x="31" y="0"/>
                </a:cxn>
                <a:cxn ang="0">
                  <a:pos x="32" y="0"/>
                </a:cxn>
                <a:cxn ang="0">
                  <a:pos x="36" y="1"/>
                </a:cxn>
                <a:cxn ang="0">
                  <a:pos x="40" y="2"/>
                </a:cxn>
                <a:cxn ang="0">
                  <a:pos x="44" y="4"/>
                </a:cxn>
                <a:cxn ang="0">
                  <a:pos x="48" y="6"/>
                </a:cxn>
                <a:cxn ang="0">
                  <a:pos x="51" y="8"/>
                </a:cxn>
                <a:cxn ang="0">
                  <a:pos x="52" y="8"/>
                </a:cxn>
                <a:cxn ang="0">
                  <a:pos x="53" y="8"/>
                </a:cxn>
                <a:cxn ang="0">
                  <a:pos x="56" y="7"/>
                </a:cxn>
                <a:cxn ang="0">
                  <a:pos x="59" y="7"/>
                </a:cxn>
                <a:cxn ang="0">
                  <a:pos x="62" y="7"/>
                </a:cxn>
                <a:cxn ang="0">
                  <a:pos x="65" y="7"/>
                </a:cxn>
                <a:cxn ang="0">
                  <a:pos x="67" y="8"/>
                </a:cxn>
                <a:cxn ang="0">
                  <a:pos x="69" y="11"/>
                </a:cxn>
                <a:cxn ang="0">
                  <a:pos x="69" y="14"/>
                </a:cxn>
                <a:cxn ang="0">
                  <a:pos x="68" y="18"/>
                </a:cxn>
                <a:cxn ang="0">
                  <a:pos x="66" y="20"/>
                </a:cxn>
                <a:cxn ang="0">
                  <a:pos x="63" y="21"/>
                </a:cxn>
                <a:cxn ang="0">
                  <a:pos x="59" y="21"/>
                </a:cxn>
                <a:cxn ang="0">
                  <a:pos x="56" y="22"/>
                </a:cxn>
                <a:cxn ang="0">
                  <a:pos x="53" y="22"/>
                </a:cxn>
                <a:cxn ang="0">
                  <a:pos x="48" y="24"/>
                </a:cxn>
                <a:cxn ang="0">
                  <a:pos x="42" y="26"/>
                </a:cxn>
                <a:cxn ang="0">
                  <a:pos x="38" y="27"/>
                </a:cxn>
                <a:cxn ang="0">
                  <a:pos x="34" y="29"/>
                </a:cxn>
                <a:cxn ang="0">
                  <a:pos x="23" y="40"/>
                </a:cxn>
                <a:cxn ang="0">
                  <a:pos x="19" y="41"/>
                </a:cxn>
                <a:cxn ang="0">
                  <a:pos x="15" y="42"/>
                </a:cxn>
                <a:cxn ang="0">
                  <a:pos x="10" y="40"/>
                </a:cxn>
                <a:cxn ang="0">
                  <a:pos x="4" y="36"/>
                </a:cxn>
                <a:cxn ang="0">
                  <a:pos x="1" y="33"/>
                </a:cxn>
                <a:cxn ang="0">
                  <a:pos x="0" y="30"/>
                </a:cxn>
                <a:cxn ang="0">
                  <a:pos x="0" y="28"/>
                </a:cxn>
                <a:cxn ang="0">
                  <a:pos x="2" y="26"/>
                </a:cxn>
                <a:cxn ang="0">
                  <a:pos x="14" y="20"/>
                </a:cxn>
                <a:cxn ang="0">
                  <a:pos x="15" y="17"/>
                </a:cxn>
                <a:cxn ang="0">
                  <a:pos x="16" y="16"/>
                </a:cxn>
                <a:cxn ang="0">
                  <a:pos x="19" y="16"/>
                </a:cxn>
                <a:cxn ang="0">
                  <a:pos x="26" y="12"/>
                </a:cxn>
                <a:cxn ang="0">
                  <a:pos x="31" y="7"/>
                </a:cxn>
                <a:cxn ang="0">
                  <a:pos x="31" y="1"/>
                </a:cxn>
                <a:cxn ang="0">
                  <a:pos x="31" y="0"/>
                </a:cxn>
              </a:cxnLst>
              <a:rect l="0" t="0" r="r" b="b"/>
              <a:pathLst>
                <a:path w="69" h="42">
                  <a:moveTo>
                    <a:pt x="31" y="0"/>
                  </a:moveTo>
                  <a:lnTo>
                    <a:pt x="32" y="0"/>
                  </a:lnTo>
                  <a:lnTo>
                    <a:pt x="36" y="1"/>
                  </a:lnTo>
                  <a:lnTo>
                    <a:pt x="40" y="2"/>
                  </a:lnTo>
                  <a:lnTo>
                    <a:pt x="44" y="4"/>
                  </a:lnTo>
                  <a:lnTo>
                    <a:pt x="48" y="6"/>
                  </a:lnTo>
                  <a:lnTo>
                    <a:pt x="51" y="8"/>
                  </a:lnTo>
                  <a:lnTo>
                    <a:pt x="52" y="8"/>
                  </a:lnTo>
                  <a:lnTo>
                    <a:pt x="53" y="8"/>
                  </a:lnTo>
                  <a:lnTo>
                    <a:pt x="56" y="7"/>
                  </a:lnTo>
                  <a:lnTo>
                    <a:pt x="59" y="7"/>
                  </a:lnTo>
                  <a:lnTo>
                    <a:pt x="62" y="7"/>
                  </a:lnTo>
                  <a:lnTo>
                    <a:pt x="65" y="7"/>
                  </a:lnTo>
                  <a:lnTo>
                    <a:pt x="67" y="8"/>
                  </a:lnTo>
                  <a:lnTo>
                    <a:pt x="69" y="11"/>
                  </a:lnTo>
                  <a:lnTo>
                    <a:pt x="69" y="14"/>
                  </a:lnTo>
                  <a:lnTo>
                    <a:pt x="68" y="18"/>
                  </a:lnTo>
                  <a:lnTo>
                    <a:pt x="66" y="20"/>
                  </a:lnTo>
                  <a:lnTo>
                    <a:pt x="63" y="21"/>
                  </a:lnTo>
                  <a:lnTo>
                    <a:pt x="59" y="21"/>
                  </a:lnTo>
                  <a:lnTo>
                    <a:pt x="56" y="22"/>
                  </a:lnTo>
                  <a:lnTo>
                    <a:pt x="53" y="22"/>
                  </a:lnTo>
                  <a:lnTo>
                    <a:pt x="48" y="24"/>
                  </a:lnTo>
                  <a:lnTo>
                    <a:pt x="42" y="26"/>
                  </a:lnTo>
                  <a:lnTo>
                    <a:pt x="38" y="27"/>
                  </a:lnTo>
                  <a:lnTo>
                    <a:pt x="34" y="29"/>
                  </a:lnTo>
                  <a:lnTo>
                    <a:pt x="23" y="40"/>
                  </a:lnTo>
                  <a:lnTo>
                    <a:pt x="19" y="41"/>
                  </a:lnTo>
                  <a:lnTo>
                    <a:pt x="15" y="42"/>
                  </a:lnTo>
                  <a:lnTo>
                    <a:pt x="10" y="40"/>
                  </a:lnTo>
                  <a:lnTo>
                    <a:pt x="4" y="36"/>
                  </a:lnTo>
                  <a:lnTo>
                    <a:pt x="1" y="33"/>
                  </a:lnTo>
                  <a:lnTo>
                    <a:pt x="0" y="30"/>
                  </a:lnTo>
                  <a:lnTo>
                    <a:pt x="0" y="28"/>
                  </a:lnTo>
                  <a:lnTo>
                    <a:pt x="2" y="26"/>
                  </a:lnTo>
                  <a:lnTo>
                    <a:pt x="14" y="20"/>
                  </a:lnTo>
                  <a:lnTo>
                    <a:pt x="15" y="17"/>
                  </a:lnTo>
                  <a:lnTo>
                    <a:pt x="16" y="16"/>
                  </a:lnTo>
                  <a:lnTo>
                    <a:pt x="19" y="16"/>
                  </a:lnTo>
                  <a:lnTo>
                    <a:pt x="26" y="12"/>
                  </a:lnTo>
                  <a:lnTo>
                    <a:pt x="31" y="7"/>
                  </a:lnTo>
                  <a:lnTo>
                    <a:pt x="31" y="1"/>
                  </a:lnTo>
                  <a:lnTo>
                    <a:pt x="31"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48" name="Freeform 122"/>
            <p:cNvSpPr>
              <a:spLocks/>
            </p:cNvSpPr>
            <p:nvPr/>
          </p:nvSpPr>
          <p:spPr bwMode="auto">
            <a:xfrm>
              <a:off x="2177128" y="2734078"/>
              <a:ext cx="52132" cy="44892"/>
            </a:xfrm>
            <a:custGeom>
              <a:avLst/>
              <a:gdLst/>
              <a:ahLst/>
              <a:cxnLst>
                <a:cxn ang="0">
                  <a:pos x="19" y="0"/>
                </a:cxn>
                <a:cxn ang="0">
                  <a:pos x="21" y="5"/>
                </a:cxn>
                <a:cxn ang="0">
                  <a:pos x="22" y="9"/>
                </a:cxn>
                <a:cxn ang="0">
                  <a:pos x="25" y="12"/>
                </a:cxn>
                <a:cxn ang="0">
                  <a:pos x="27" y="14"/>
                </a:cxn>
                <a:cxn ang="0">
                  <a:pos x="29" y="14"/>
                </a:cxn>
                <a:cxn ang="0">
                  <a:pos x="31" y="13"/>
                </a:cxn>
                <a:cxn ang="0">
                  <a:pos x="35" y="11"/>
                </a:cxn>
                <a:cxn ang="0">
                  <a:pos x="36" y="11"/>
                </a:cxn>
                <a:cxn ang="0">
                  <a:pos x="36" y="12"/>
                </a:cxn>
                <a:cxn ang="0">
                  <a:pos x="36" y="15"/>
                </a:cxn>
                <a:cxn ang="0">
                  <a:pos x="36" y="20"/>
                </a:cxn>
                <a:cxn ang="0">
                  <a:pos x="35" y="28"/>
                </a:cxn>
                <a:cxn ang="0">
                  <a:pos x="34" y="30"/>
                </a:cxn>
                <a:cxn ang="0">
                  <a:pos x="31" y="31"/>
                </a:cxn>
                <a:cxn ang="0">
                  <a:pos x="29" y="30"/>
                </a:cxn>
                <a:cxn ang="0">
                  <a:pos x="24" y="28"/>
                </a:cxn>
                <a:cxn ang="0">
                  <a:pos x="21" y="28"/>
                </a:cxn>
                <a:cxn ang="0">
                  <a:pos x="18" y="28"/>
                </a:cxn>
                <a:cxn ang="0">
                  <a:pos x="15" y="28"/>
                </a:cxn>
                <a:cxn ang="0">
                  <a:pos x="13" y="26"/>
                </a:cxn>
                <a:cxn ang="0">
                  <a:pos x="13" y="25"/>
                </a:cxn>
                <a:cxn ang="0">
                  <a:pos x="12" y="23"/>
                </a:cxn>
                <a:cxn ang="0">
                  <a:pos x="11" y="22"/>
                </a:cxn>
                <a:cxn ang="0">
                  <a:pos x="8" y="20"/>
                </a:cxn>
                <a:cxn ang="0">
                  <a:pos x="4" y="18"/>
                </a:cxn>
                <a:cxn ang="0">
                  <a:pos x="0" y="15"/>
                </a:cxn>
                <a:cxn ang="0">
                  <a:pos x="0" y="14"/>
                </a:cxn>
                <a:cxn ang="0">
                  <a:pos x="1" y="12"/>
                </a:cxn>
                <a:cxn ang="0">
                  <a:pos x="2" y="11"/>
                </a:cxn>
                <a:cxn ang="0">
                  <a:pos x="3" y="10"/>
                </a:cxn>
                <a:cxn ang="0">
                  <a:pos x="4" y="10"/>
                </a:cxn>
                <a:cxn ang="0">
                  <a:pos x="6" y="11"/>
                </a:cxn>
                <a:cxn ang="0">
                  <a:pos x="7" y="12"/>
                </a:cxn>
                <a:cxn ang="0">
                  <a:pos x="7" y="14"/>
                </a:cxn>
                <a:cxn ang="0">
                  <a:pos x="8" y="15"/>
                </a:cxn>
                <a:cxn ang="0">
                  <a:pos x="10" y="16"/>
                </a:cxn>
                <a:cxn ang="0">
                  <a:pos x="13" y="15"/>
                </a:cxn>
                <a:cxn ang="0">
                  <a:pos x="15" y="12"/>
                </a:cxn>
                <a:cxn ang="0">
                  <a:pos x="16" y="8"/>
                </a:cxn>
                <a:cxn ang="0">
                  <a:pos x="18" y="5"/>
                </a:cxn>
                <a:cxn ang="0">
                  <a:pos x="19" y="1"/>
                </a:cxn>
                <a:cxn ang="0">
                  <a:pos x="19" y="0"/>
                </a:cxn>
              </a:cxnLst>
              <a:rect l="0" t="0" r="r" b="b"/>
              <a:pathLst>
                <a:path w="36" h="31">
                  <a:moveTo>
                    <a:pt x="19" y="0"/>
                  </a:moveTo>
                  <a:lnTo>
                    <a:pt x="21" y="5"/>
                  </a:lnTo>
                  <a:lnTo>
                    <a:pt x="22" y="9"/>
                  </a:lnTo>
                  <a:lnTo>
                    <a:pt x="25" y="12"/>
                  </a:lnTo>
                  <a:lnTo>
                    <a:pt x="27" y="14"/>
                  </a:lnTo>
                  <a:lnTo>
                    <a:pt x="29" y="14"/>
                  </a:lnTo>
                  <a:lnTo>
                    <a:pt x="31" y="13"/>
                  </a:lnTo>
                  <a:lnTo>
                    <a:pt x="35" y="11"/>
                  </a:lnTo>
                  <a:lnTo>
                    <a:pt x="36" y="11"/>
                  </a:lnTo>
                  <a:lnTo>
                    <a:pt x="36" y="12"/>
                  </a:lnTo>
                  <a:lnTo>
                    <a:pt x="36" y="15"/>
                  </a:lnTo>
                  <a:lnTo>
                    <a:pt x="36" y="20"/>
                  </a:lnTo>
                  <a:lnTo>
                    <a:pt x="35" y="28"/>
                  </a:lnTo>
                  <a:lnTo>
                    <a:pt x="34" y="30"/>
                  </a:lnTo>
                  <a:lnTo>
                    <a:pt x="31" y="31"/>
                  </a:lnTo>
                  <a:lnTo>
                    <a:pt x="29" y="30"/>
                  </a:lnTo>
                  <a:lnTo>
                    <a:pt x="24" y="28"/>
                  </a:lnTo>
                  <a:lnTo>
                    <a:pt x="21" y="28"/>
                  </a:lnTo>
                  <a:lnTo>
                    <a:pt x="18" y="28"/>
                  </a:lnTo>
                  <a:lnTo>
                    <a:pt x="15" y="28"/>
                  </a:lnTo>
                  <a:lnTo>
                    <a:pt x="13" y="26"/>
                  </a:lnTo>
                  <a:lnTo>
                    <a:pt x="13" y="25"/>
                  </a:lnTo>
                  <a:lnTo>
                    <a:pt x="12" y="23"/>
                  </a:lnTo>
                  <a:lnTo>
                    <a:pt x="11" y="22"/>
                  </a:lnTo>
                  <a:lnTo>
                    <a:pt x="8" y="20"/>
                  </a:lnTo>
                  <a:lnTo>
                    <a:pt x="4" y="18"/>
                  </a:lnTo>
                  <a:lnTo>
                    <a:pt x="0" y="15"/>
                  </a:lnTo>
                  <a:lnTo>
                    <a:pt x="0" y="14"/>
                  </a:lnTo>
                  <a:lnTo>
                    <a:pt x="1" y="12"/>
                  </a:lnTo>
                  <a:lnTo>
                    <a:pt x="2" y="11"/>
                  </a:lnTo>
                  <a:lnTo>
                    <a:pt x="3" y="10"/>
                  </a:lnTo>
                  <a:lnTo>
                    <a:pt x="4" y="10"/>
                  </a:lnTo>
                  <a:lnTo>
                    <a:pt x="6" y="11"/>
                  </a:lnTo>
                  <a:lnTo>
                    <a:pt x="7" y="12"/>
                  </a:lnTo>
                  <a:lnTo>
                    <a:pt x="7" y="14"/>
                  </a:lnTo>
                  <a:lnTo>
                    <a:pt x="8" y="15"/>
                  </a:lnTo>
                  <a:lnTo>
                    <a:pt x="10" y="16"/>
                  </a:lnTo>
                  <a:lnTo>
                    <a:pt x="13" y="15"/>
                  </a:lnTo>
                  <a:lnTo>
                    <a:pt x="15" y="12"/>
                  </a:lnTo>
                  <a:lnTo>
                    <a:pt x="16" y="8"/>
                  </a:lnTo>
                  <a:lnTo>
                    <a:pt x="18" y="5"/>
                  </a:lnTo>
                  <a:lnTo>
                    <a:pt x="19" y="1"/>
                  </a:lnTo>
                  <a:lnTo>
                    <a:pt x="19"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49" name="Freeform 123"/>
            <p:cNvSpPr>
              <a:spLocks/>
            </p:cNvSpPr>
            <p:nvPr/>
          </p:nvSpPr>
          <p:spPr bwMode="auto">
            <a:xfrm>
              <a:off x="2649216" y="2786210"/>
              <a:ext cx="5792" cy="2896"/>
            </a:xfrm>
            <a:custGeom>
              <a:avLst/>
              <a:gdLst/>
              <a:ahLst/>
              <a:cxnLst>
                <a:cxn ang="0">
                  <a:pos x="2" y="0"/>
                </a:cxn>
                <a:cxn ang="0">
                  <a:pos x="3" y="0"/>
                </a:cxn>
                <a:cxn ang="0">
                  <a:pos x="3" y="0"/>
                </a:cxn>
                <a:cxn ang="0">
                  <a:pos x="4" y="0"/>
                </a:cxn>
                <a:cxn ang="0">
                  <a:pos x="4" y="1"/>
                </a:cxn>
                <a:cxn ang="0">
                  <a:pos x="2" y="2"/>
                </a:cxn>
                <a:cxn ang="0">
                  <a:pos x="0" y="2"/>
                </a:cxn>
                <a:cxn ang="0">
                  <a:pos x="1" y="0"/>
                </a:cxn>
                <a:cxn ang="0">
                  <a:pos x="2" y="0"/>
                </a:cxn>
              </a:cxnLst>
              <a:rect l="0" t="0" r="r" b="b"/>
              <a:pathLst>
                <a:path w="4" h="2">
                  <a:moveTo>
                    <a:pt x="2" y="0"/>
                  </a:moveTo>
                  <a:lnTo>
                    <a:pt x="3" y="0"/>
                  </a:lnTo>
                  <a:lnTo>
                    <a:pt x="3" y="0"/>
                  </a:lnTo>
                  <a:lnTo>
                    <a:pt x="4" y="0"/>
                  </a:lnTo>
                  <a:lnTo>
                    <a:pt x="4" y="1"/>
                  </a:lnTo>
                  <a:lnTo>
                    <a:pt x="2" y="2"/>
                  </a:lnTo>
                  <a:lnTo>
                    <a:pt x="0" y="2"/>
                  </a:lnTo>
                  <a:lnTo>
                    <a:pt x="1" y="0"/>
                  </a:lnTo>
                  <a:lnTo>
                    <a:pt x="2"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50" name="Freeform 124"/>
            <p:cNvSpPr>
              <a:spLocks noEditPoints="1"/>
            </p:cNvSpPr>
            <p:nvPr/>
          </p:nvSpPr>
          <p:spPr bwMode="auto">
            <a:xfrm>
              <a:off x="2362488" y="2547271"/>
              <a:ext cx="495258" cy="362031"/>
            </a:xfrm>
            <a:custGeom>
              <a:avLst/>
              <a:gdLst/>
              <a:ahLst/>
              <a:cxnLst>
                <a:cxn ang="0">
                  <a:pos x="30" y="17"/>
                </a:cxn>
                <a:cxn ang="0">
                  <a:pos x="83" y="11"/>
                </a:cxn>
                <a:cxn ang="0">
                  <a:pos x="87" y="8"/>
                </a:cxn>
                <a:cxn ang="0">
                  <a:pos x="96" y="15"/>
                </a:cxn>
                <a:cxn ang="0">
                  <a:pos x="136" y="28"/>
                </a:cxn>
                <a:cxn ang="0">
                  <a:pos x="145" y="32"/>
                </a:cxn>
                <a:cxn ang="0">
                  <a:pos x="181" y="44"/>
                </a:cxn>
                <a:cxn ang="0">
                  <a:pos x="197" y="52"/>
                </a:cxn>
                <a:cxn ang="0">
                  <a:pos x="195" y="65"/>
                </a:cxn>
                <a:cxn ang="0">
                  <a:pos x="215" y="70"/>
                </a:cxn>
                <a:cxn ang="0">
                  <a:pos x="252" y="78"/>
                </a:cxn>
                <a:cxn ang="0">
                  <a:pos x="264" y="89"/>
                </a:cxn>
                <a:cxn ang="0">
                  <a:pos x="275" y="102"/>
                </a:cxn>
                <a:cxn ang="0">
                  <a:pos x="264" y="121"/>
                </a:cxn>
                <a:cxn ang="0">
                  <a:pos x="276" y="130"/>
                </a:cxn>
                <a:cxn ang="0">
                  <a:pos x="289" y="151"/>
                </a:cxn>
                <a:cxn ang="0">
                  <a:pos x="288" y="179"/>
                </a:cxn>
                <a:cxn ang="0">
                  <a:pos x="293" y="186"/>
                </a:cxn>
                <a:cxn ang="0">
                  <a:pos x="307" y="209"/>
                </a:cxn>
                <a:cxn ang="0">
                  <a:pos x="322" y="221"/>
                </a:cxn>
                <a:cxn ang="0">
                  <a:pos x="325" y="228"/>
                </a:cxn>
                <a:cxn ang="0">
                  <a:pos x="336" y="250"/>
                </a:cxn>
                <a:cxn ang="0">
                  <a:pos x="317" y="235"/>
                </a:cxn>
                <a:cxn ang="0">
                  <a:pos x="302" y="243"/>
                </a:cxn>
                <a:cxn ang="0">
                  <a:pos x="283" y="233"/>
                </a:cxn>
                <a:cxn ang="0">
                  <a:pos x="258" y="218"/>
                </a:cxn>
                <a:cxn ang="0">
                  <a:pos x="243" y="206"/>
                </a:cxn>
                <a:cxn ang="0">
                  <a:pos x="236" y="208"/>
                </a:cxn>
                <a:cxn ang="0">
                  <a:pos x="231" y="191"/>
                </a:cxn>
                <a:cxn ang="0">
                  <a:pos x="211" y="192"/>
                </a:cxn>
                <a:cxn ang="0">
                  <a:pos x="201" y="181"/>
                </a:cxn>
                <a:cxn ang="0">
                  <a:pos x="195" y="179"/>
                </a:cxn>
                <a:cxn ang="0">
                  <a:pos x="205" y="165"/>
                </a:cxn>
                <a:cxn ang="0">
                  <a:pos x="193" y="156"/>
                </a:cxn>
                <a:cxn ang="0">
                  <a:pos x="175" y="139"/>
                </a:cxn>
                <a:cxn ang="0">
                  <a:pos x="153" y="137"/>
                </a:cxn>
                <a:cxn ang="0">
                  <a:pos x="166" y="133"/>
                </a:cxn>
                <a:cxn ang="0">
                  <a:pos x="152" y="126"/>
                </a:cxn>
                <a:cxn ang="0">
                  <a:pos x="150" y="125"/>
                </a:cxn>
                <a:cxn ang="0">
                  <a:pos x="133" y="123"/>
                </a:cxn>
                <a:cxn ang="0">
                  <a:pos x="122" y="113"/>
                </a:cxn>
                <a:cxn ang="0">
                  <a:pos x="85" y="96"/>
                </a:cxn>
                <a:cxn ang="0">
                  <a:pos x="40" y="92"/>
                </a:cxn>
                <a:cxn ang="0">
                  <a:pos x="20" y="90"/>
                </a:cxn>
                <a:cxn ang="0">
                  <a:pos x="34" y="82"/>
                </a:cxn>
                <a:cxn ang="0">
                  <a:pos x="1" y="72"/>
                </a:cxn>
                <a:cxn ang="0">
                  <a:pos x="17" y="62"/>
                </a:cxn>
                <a:cxn ang="0">
                  <a:pos x="7" y="55"/>
                </a:cxn>
                <a:cxn ang="0">
                  <a:pos x="16" y="39"/>
                </a:cxn>
                <a:cxn ang="0">
                  <a:pos x="6" y="32"/>
                </a:cxn>
                <a:cxn ang="0">
                  <a:pos x="23" y="34"/>
                </a:cxn>
                <a:cxn ang="0">
                  <a:pos x="35" y="24"/>
                </a:cxn>
                <a:cxn ang="0">
                  <a:pos x="17" y="20"/>
                </a:cxn>
                <a:cxn ang="0">
                  <a:pos x="32" y="4"/>
                </a:cxn>
                <a:cxn ang="0">
                  <a:pos x="35" y="8"/>
                </a:cxn>
                <a:cxn ang="0">
                  <a:pos x="52" y="14"/>
                </a:cxn>
                <a:cxn ang="0">
                  <a:pos x="67" y="9"/>
                </a:cxn>
                <a:cxn ang="0">
                  <a:pos x="75" y="12"/>
                </a:cxn>
                <a:cxn ang="0">
                  <a:pos x="69" y="0"/>
                </a:cxn>
              </a:cxnLst>
              <a:rect l="0" t="0" r="r" b="b"/>
              <a:pathLst>
                <a:path w="342" h="250">
                  <a:moveTo>
                    <a:pt x="28" y="17"/>
                  </a:moveTo>
                  <a:lnTo>
                    <a:pt x="27" y="17"/>
                  </a:lnTo>
                  <a:lnTo>
                    <a:pt x="26" y="17"/>
                  </a:lnTo>
                  <a:lnTo>
                    <a:pt x="25" y="18"/>
                  </a:lnTo>
                  <a:lnTo>
                    <a:pt x="26" y="18"/>
                  </a:lnTo>
                  <a:lnTo>
                    <a:pt x="27" y="17"/>
                  </a:lnTo>
                  <a:lnTo>
                    <a:pt x="30" y="17"/>
                  </a:lnTo>
                  <a:lnTo>
                    <a:pt x="30" y="17"/>
                  </a:lnTo>
                  <a:lnTo>
                    <a:pt x="28" y="17"/>
                  </a:lnTo>
                  <a:close/>
                  <a:moveTo>
                    <a:pt x="69" y="0"/>
                  </a:moveTo>
                  <a:lnTo>
                    <a:pt x="70" y="0"/>
                  </a:lnTo>
                  <a:lnTo>
                    <a:pt x="75" y="1"/>
                  </a:lnTo>
                  <a:lnTo>
                    <a:pt x="80" y="3"/>
                  </a:lnTo>
                  <a:lnTo>
                    <a:pt x="84" y="6"/>
                  </a:lnTo>
                  <a:lnTo>
                    <a:pt x="84" y="9"/>
                  </a:lnTo>
                  <a:lnTo>
                    <a:pt x="83" y="11"/>
                  </a:lnTo>
                  <a:lnTo>
                    <a:pt x="83" y="12"/>
                  </a:lnTo>
                  <a:lnTo>
                    <a:pt x="83" y="13"/>
                  </a:lnTo>
                  <a:lnTo>
                    <a:pt x="84" y="13"/>
                  </a:lnTo>
                  <a:lnTo>
                    <a:pt x="85" y="12"/>
                  </a:lnTo>
                  <a:lnTo>
                    <a:pt x="85" y="11"/>
                  </a:lnTo>
                  <a:lnTo>
                    <a:pt x="85" y="10"/>
                  </a:lnTo>
                  <a:lnTo>
                    <a:pt x="86" y="9"/>
                  </a:lnTo>
                  <a:lnTo>
                    <a:pt x="87" y="8"/>
                  </a:lnTo>
                  <a:lnTo>
                    <a:pt x="87" y="7"/>
                  </a:lnTo>
                  <a:lnTo>
                    <a:pt x="88" y="8"/>
                  </a:lnTo>
                  <a:lnTo>
                    <a:pt x="89" y="9"/>
                  </a:lnTo>
                  <a:lnTo>
                    <a:pt x="90" y="10"/>
                  </a:lnTo>
                  <a:lnTo>
                    <a:pt x="92" y="14"/>
                  </a:lnTo>
                  <a:lnTo>
                    <a:pt x="93" y="15"/>
                  </a:lnTo>
                  <a:lnTo>
                    <a:pt x="95" y="15"/>
                  </a:lnTo>
                  <a:lnTo>
                    <a:pt x="96" y="15"/>
                  </a:lnTo>
                  <a:lnTo>
                    <a:pt x="98" y="15"/>
                  </a:lnTo>
                  <a:lnTo>
                    <a:pt x="101" y="17"/>
                  </a:lnTo>
                  <a:lnTo>
                    <a:pt x="106" y="19"/>
                  </a:lnTo>
                  <a:lnTo>
                    <a:pt x="112" y="21"/>
                  </a:lnTo>
                  <a:lnTo>
                    <a:pt x="118" y="24"/>
                  </a:lnTo>
                  <a:lnTo>
                    <a:pt x="124" y="26"/>
                  </a:lnTo>
                  <a:lnTo>
                    <a:pt x="131" y="29"/>
                  </a:lnTo>
                  <a:lnTo>
                    <a:pt x="136" y="28"/>
                  </a:lnTo>
                  <a:lnTo>
                    <a:pt x="140" y="27"/>
                  </a:lnTo>
                  <a:lnTo>
                    <a:pt x="143" y="27"/>
                  </a:lnTo>
                  <a:lnTo>
                    <a:pt x="148" y="27"/>
                  </a:lnTo>
                  <a:lnTo>
                    <a:pt x="148" y="28"/>
                  </a:lnTo>
                  <a:lnTo>
                    <a:pt x="148" y="28"/>
                  </a:lnTo>
                  <a:lnTo>
                    <a:pt x="147" y="30"/>
                  </a:lnTo>
                  <a:lnTo>
                    <a:pt x="146" y="31"/>
                  </a:lnTo>
                  <a:lnTo>
                    <a:pt x="145" y="32"/>
                  </a:lnTo>
                  <a:lnTo>
                    <a:pt x="145" y="34"/>
                  </a:lnTo>
                  <a:lnTo>
                    <a:pt x="146" y="35"/>
                  </a:lnTo>
                  <a:lnTo>
                    <a:pt x="152" y="35"/>
                  </a:lnTo>
                  <a:lnTo>
                    <a:pt x="159" y="39"/>
                  </a:lnTo>
                  <a:lnTo>
                    <a:pt x="166" y="42"/>
                  </a:lnTo>
                  <a:lnTo>
                    <a:pt x="173" y="45"/>
                  </a:lnTo>
                  <a:lnTo>
                    <a:pt x="177" y="45"/>
                  </a:lnTo>
                  <a:lnTo>
                    <a:pt x="181" y="44"/>
                  </a:lnTo>
                  <a:lnTo>
                    <a:pt x="185" y="43"/>
                  </a:lnTo>
                  <a:lnTo>
                    <a:pt x="188" y="43"/>
                  </a:lnTo>
                  <a:lnTo>
                    <a:pt x="190" y="45"/>
                  </a:lnTo>
                  <a:lnTo>
                    <a:pt x="190" y="47"/>
                  </a:lnTo>
                  <a:lnTo>
                    <a:pt x="191" y="50"/>
                  </a:lnTo>
                  <a:lnTo>
                    <a:pt x="192" y="52"/>
                  </a:lnTo>
                  <a:lnTo>
                    <a:pt x="194" y="53"/>
                  </a:lnTo>
                  <a:lnTo>
                    <a:pt x="197" y="52"/>
                  </a:lnTo>
                  <a:lnTo>
                    <a:pt x="200" y="51"/>
                  </a:lnTo>
                  <a:lnTo>
                    <a:pt x="203" y="51"/>
                  </a:lnTo>
                  <a:lnTo>
                    <a:pt x="205" y="53"/>
                  </a:lnTo>
                  <a:lnTo>
                    <a:pt x="204" y="55"/>
                  </a:lnTo>
                  <a:lnTo>
                    <a:pt x="202" y="58"/>
                  </a:lnTo>
                  <a:lnTo>
                    <a:pt x="199" y="60"/>
                  </a:lnTo>
                  <a:lnTo>
                    <a:pt x="196" y="62"/>
                  </a:lnTo>
                  <a:lnTo>
                    <a:pt x="195" y="65"/>
                  </a:lnTo>
                  <a:lnTo>
                    <a:pt x="195" y="66"/>
                  </a:lnTo>
                  <a:lnTo>
                    <a:pt x="195" y="66"/>
                  </a:lnTo>
                  <a:lnTo>
                    <a:pt x="196" y="66"/>
                  </a:lnTo>
                  <a:lnTo>
                    <a:pt x="197" y="66"/>
                  </a:lnTo>
                  <a:lnTo>
                    <a:pt x="198" y="65"/>
                  </a:lnTo>
                  <a:lnTo>
                    <a:pt x="200" y="65"/>
                  </a:lnTo>
                  <a:lnTo>
                    <a:pt x="208" y="67"/>
                  </a:lnTo>
                  <a:lnTo>
                    <a:pt x="215" y="70"/>
                  </a:lnTo>
                  <a:lnTo>
                    <a:pt x="223" y="72"/>
                  </a:lnTo>
                  <a:lnTo>
                    <a:pt x="231" y="73"/>
                  </a:lnTo>
                  <a:lnTo>
                    <a:pt x="238" y="74"/>
                  </a:lnTo>
                  <a:lnTo>
                    <a:pt x="243" y="74"/>
                  </a:lnTo>
                  <a:lnTo>
                    <a:pt x="248" y="74"/>
                  </a:lnTo>
                  <a:lnTo>
                    <a:pt x="251" y="75"/>
                  </a:lnTo>
                  <a:lnTo>
                    <a:pt x="252" y="76"/>
                  </a:lnTo>
                  <a:lnTo>
                    <a:pt x="252" y="78"/>
                  </a:lnTo>
                  <a:lnTo>
                    <a:pt x="250" y="81"/>
                  </a:lnTo>
                  <a:lnTo>
                    <a:pt x="247" y="86"/>
                  </a:lnTo>
                  <a:lnTo>
                    <a:pt x="252" y="83"/>
                  </a:lnTo>
                  <a:lnTo>
                    <a:pt x="259" y="82"/>
                  </a:lnTo>
                  <a:lnTo>
                    <a:pt x="261" y="82"/>
                  </a:lnTo>
                  <a:lnTo>
                    <a:pt x="264" y="87"/>
                  </a:lnTo>
                  <a:lnTo>
                    <a:pt x="264" y="88"/>
                  </a:lnTo>
                  <a:lnTo>
                    <a:pt x="264" y="89"/>
                  </a:lnTo>
                  <a:lnTo>
                    <a:pt x="263" y="89"/>
                  </a:lnTo>
                  <a:lnTo>
                    <a:pt x="263" y="89"/>
                  </a:lnTo>
                  <a:lnTo>
                    <a:pt x="262" y="89"/>
                  </a:lnTo>
                  <a:lnTo>
                    <a:pt x="262" y="90"/>
                  </a:lnTo>
                  <a:lnTo>
                    <a:pt x="265" y="93"/>
                  </a:lnTo>
                  <a:lnTo>
                    <a:pt x="269" y="97"/>
                  </a:lnTo>
                  <a:lnTo>
                    <a:pt x="272" y="100"/>
                  </a:lnTo>
                  <a:lnTo>
                    <a:pt x="275" y="102"/>
                  </a:lnTo>
                  <a:lnTo>
                    <a:pt x="274" y="106"/>
                  </a:lnTo>
                  <a:lnTo>
                    <a:pt x="271" y="108"/>
                  </a:lnTo>
                  <a:lnTo>
                    <a:pt x="268" y="110"/>
                  </a:lnTo>
                  <a:lnTo>
                    <a:pt x="265" y="112"/>
                  </a:lnTo>
                  <a:lnTo>
                    <a:pt x="262" y="114"/>
                  </a:lnTo>
                  <a:lnTo>
                    <a:pt x="261" y="117"/>
                  </a:lnTo>
                  <a:lnTo>
                    <a:pt x="262" y="120"/>
                  </a:lnTo>
                  <a:lnTo>
                    <a:pt x="264" y="121"/>
                  </a:lnTo>
                  <a:lnTo>
                    <a:pt x="267" y="122"/>
                  </a:lnTo>
                  <a:lnTo>
                    <a:pt x="271" y="122"/>
                  </a:lnTo>
                  <a:lnTo>
                    <a:pt x="273" y="124"/>
                  </a:lnTo>
                  <a:lnTo>
                    <a:pt x="274" y="124"/>
                  </a:lnTo>
                  <a:lnTo>
                    <a:pt x="273" y="126"/>
                  </a:lnTo>
                  <a:lnTo>
                    <a:pt x="273" y="128"/>
                  </a:lnTo>
                  <a:lnTo>
                    <a:pt x="273" y="129"/>
                  </a:lnTo>
                  <a:lnTo>
                    <a:pt x="276" y="130"/>
                  </a:lnTo>
                  <a:lnTo>
                    <a:pt x="276" y="130"/>
                  </a:lnTo>
                  <a:lnTo>
                    <a:pt x="277" y="131"/>
                  </a:lnTo>
                  <a:lnTo>
                    <a:pt x="280" y="135"/>
                  </a:lnTo>
                  <a:lnTo>
                    <a:pt x="284" y="138"/>
                  </a:lnTo>
                  <a:lnTo>
                    <a:pt x="286" y="142"/>
                  </a:lnTo>
                  <a:lnTo>
                    <a:pt x="287" y="144"/>
                  </a:lnTo>
                  <a:lnTo>
                    <a:pt x="289" y="150"/>
                  </a:lnTo>
                  <a:lnTo>
                    <a:pt x="289" y="151"/>
                  </a:lnTo>
                  <a:lnTo>
                    <a:pt x="288" y="156"/>
                  </a:lnTo>
                  <a:lnTo>
                    <a:pt x="287" y="162"/>
                  </a:lnTo>
                  <a:lnTo>
                    <a:pt x="286" y="166"/>
                  </a:lnTo>
                  <a:lnTo>
                    <a:pt x="284" y="169"/>
                  </a:lnTo>
                  <a:lnTo>
                    <a:pt x="283" y="172"/>
                  </a:lnTo>
                  <a:lnTo>
                    <a:pt x="283" y="176"/>
                  </a:lnTo>
                  <a:lnTo>
                    <a:pt x="285" y="178"/>
                  </a:lnTo>
                  <a:lnTo>
                    <a:pt x="288" y="179"/>
                  </a:lnTo>
                  <a:lnTo>
                    <a:pt x="292" y="180"/>
                  </a:lnTo>
                  <a:lnTo>
                    <a:pt x="295" y="181"/>
                  </a:lnTo>
                  <a:lnTo>
                    <a:pt x="297" y="182"/>
                  </a:lnTo>
                  <a:lnTo>
                    <a:pt x="297" y="183"/>
                  </a:lnTo>
                  <a:lnTo>
                    <a:pt x="297" y="184"/>
                  </a:lnTo>
                  <a:lnTo>
                    <a:pt x="294" y="185"/>
                  </a:lnTo>
                  <a:lnTo>
                    <a:pt x="293" y="186"/>
                  </a:lnTo>
                  <a:lnTo>
                    <a:pt x="293" y="186"/>
                  </a:lnTo>
                  <a:lnTo>
                    <a:pt x="296" y="188"/>
                  </a:lnTo>
                  <a:lnTo>
                    <a:pt x="299" y="189"/>
                  </a:lnTo>
                  <a:lnTo>
                    <a:pt x="302" y="190"/>
                  </a:lnTo>
                  <a:lnTo>
                    <a:pt x="306" y="191"/>
                  </a:lnTo>
                  <a:lnTo>
                    <a:pt x="308" y="193"/>
                  </a:lnTo>
                  <a:lnTo>
                    <a:pt x="308" y="195"/>
                  </a:lnTo>
                  <a:lnTo>
                    <a:pt x="306" y="206"/>
                  </a:lnTo>
                  <a:lnTo>
                    <a:pt x="307" y="209"/>
                  </a:lnTo>
                  <a:lnTo>
                    <a:pt x="309" y="211"/>
                  </a:lnTo>
                  <a:lnTo>
                    <a:pt x="314" y="211"/>
                  </a:lnTo>
                  <a:lnTo>
                    <a:pt x="316" y="211"/>
                  </a:lnTo>
                  <a:lnTo>
                    <a:pt x="321" y="216"/>
                  </a:lnTo>
                  <a:lnTo>
                    <a:pt x="324" y="220"/>
                  </a:lnTo>
                  <a:lnTo>
                    <a:pt x="324" y="221"/>
                  </a:lnTo>
                  <a:lnTo>
                    <a:pt x="322" y="221"/>
                  </a:lnTo>
                  <a:lnTo>
                    <a:pt x="322" y="221"/>
                  </a:lnTo>
                  <a:lnTo>
                    <a:pt x="325" y="223"/>
                  </a:lnTo>
                  <a:lnTo>
                    <a:pt x="326" y="224"/>
                  </a:lnTo>
                  <a:lnTo>
                    <a:pt x="328" y="225"/>
                  </a:lnTo>
                  <a:lnTo>
                    <a:pt x="329" y="226"/>
                  </a:lnTo>
                  <a:lnTo>
                    <a:pt x="329" y="227"/>
                  </a:lnTo>
                  <a:lnTo>
                    <a:pt x="329" y="227"/>
                  </a:lnTo>
                  <a:lnTo>
                    <a:pt x="325" y="227"/>
                  </a:lnTo>
                  <a:lnTo>
                    <a:pt x="325" y="228"/>
                  </a:lnTo>
                  <a:lnTo>
                    <a:pt x="329" y="231"/>
                  </a:lnTo>
                  <a:lnTo>
                    <a:pt x="333" y="234"/>
                  </a:lnTo>
                  <a:lnTo>
                    <a:pt x="337" y="237"/>
                  </a:lnTo>
                  <a:lnTo>
                    <a:pt x="340" y="240"/>
                  </a:lnTo>
                  <a:lnTo>
                    <a:pt x="342" y="244"/>
                  </a:lnTo>
                  <a:lnTo>
                    <a:pt x="342" y="246"/>
                  </a:lnTo>
                  <a:lnTo>
                    <a:pt x="339" y="249"/>
                  </a:lnTo>
                  <a:lnTo>
                    <a:pt x="336" y="250"/>
                  </a:lnTo>
                  <a:lnTo>
                    <a:pt x="333" y="250"/>
                  </a:lnTo>
                  <a:lnTo>
                    <a:pt x="331" y="249"/>
                  </a:lnTo>
                  <a:lnTo>
                    <a:pt x="329" y="246"/>
                  </a:lnTo>
                  <a:lnTo>
                    <a:pt x="328" y="242"/>
                  </a:lnTo>
                  <a:lnTo>
                    <a:pt x="326" y="239"/>
                  </a:lnTo>
                  <a:lnTo>
                    <a:pt x="324" y="236"/>
                  </a:lnTo>
                  <a:lnTo>
                    <a:pt x="321" y="235"/>
                  </a:lnTo>
                  <a:lnTo>
                    <a:pt x="317" y="235"/>
                  </a:lnTo>
                  <a:lnTo>
                    <a:pt x="314" y="238"/>
                  </a:lnTo>
                  <a:lnTo>
                    <a:pt x="311" y="241"/>
                  </a:lnTo>
                  <a:lnTo>
                    <a:pt x="309" y="246"/>
                  </a:lnTo>
                  <a:lnTo>
                    <a:pt x="306" y="249"/>
                  </a:lnTo>
                  <a:lnTo>
                    <a:pt x="306" y="249"/>
                  </a:lnTo>
                  <a:lnTo>
                    <a:pt x="306" y="248"/>
                  </a:lnTo>
                  <a:lnTo>
                    <a:pt x="306" y="245"/>
                  </a:lnTo>
                  <a:lnTo>
                    <a:pt x="302" y="243"/>
                  </a:lnTo>
                  <a:lnTo>
                    <a:pt x="298" y="242"/>
                  </a:lnTo>
                  <a:lnTo>
                    <a:pt x="296" y="243"/>
                  </a:lnTo>
                  <a:lnTo>
                    <a:pt x="295" y="244"/>
                  </a:lnTo>
                  <a:lnTo>
                    <a:pt x="293" y="244"/>
                  </a:lnTo>
                  <a:lnTo>
                    <a:pt x="290" y="240"/>
                  </a:lnTo>
                  <a:lnTo>
                    <a:pt x="287" y="236"/>
                  </a:lnTo>
                  <a:lnTo>
                    <a:pt x="284" y="233"/>
                  </a:lnTo>
                  <a:lnTo>
                    <a:pt x="283" y="233"/>
                  </a:lnTo>
                  <a:lnTo>
                    <a:pt x="283" y="235"/>
                  </a:lnTo>
                  <a:lnTo>
                    <a:pt x="283" y="236"/>
                  </a:lnTo>
                  <a:lnTo>
                    <a:pt x="283" y="237"/>
                  </a:lnTo>
                  <a:lnTo>
                    <a:pt x="282" y="237"/>
                  </a:lnTo>
                  <a:lnTo>
                    <a:pt x="275" y="233"/>
                  </a:lnTo>
                  <a:lnTo>
                    <a:pt x="268" y="227"/>
                  </a:lnTo>
                  <a:lnTo>
                    <a:pt x="261" y="221"/>
                  </a:lnTo>
                  <a:lnTo>
                    <a:pt x="258" y="218"/>
                  </a:lnTo>
                  <a:lnTo>
                    <a:pt x="255" y="213"/>
                  </a:lnTo>
                  <a:lnTo>
                    <a:pt x="254" y="209"/>
                  </a:lnTo>
                  <a:lnTo>
                    <a:pt x="251" y="205"/>
                  </a:lnTo>
                  <a:lnTo>
                    <a:pt x="249" y="203"/>
                  </a:lnTo>
                  <a:lnTo>
                    <a:pt x="245" y="200"/>
                  </a:lnTo>
                  <a:lnTo>
                    <a:pt x="243" y="201"/>
                  </a:lnTo>
                  <a:lnTo>
                    <a:pt x="243" y="203"/>
                  </a:lnTo>
                  <a:lnTo>
                    <a:pt x="243" y="206"/>
                  </a:lnTo>
                  <a:lnTo>
                    <a:pt x="243" y="212"/>
                  </a:lnTo>
                  <a:lnTo>
                    <a:pt x="242" y="214"/>
                  </a:lnTo>
                  <a:lnTo>
                    <a:pt x="240" y="214"/>
                  </a:lnTo>
                  <a:lnTo>
                    <a:pt x="239" y="213"/>
                  </a:lnTo>
                  <a:lnTo>
                    <a:pt x="239" y="212"/>
                  </a:lnTo>
                  <a:lnTo>
                    <a:pt x="238" y="211"/>
                  </a:lnTo>
                  <a:lnTo>
                    <a:pt x="237" y="209"/>
                  </a:lnTo>
                  <a:lnTo>
                    <a:pt x="236" y="208"/>
                  </a:lnTo>
                  <a:lnTo>
                    <a:pt x="235" y="207"/>
                  </a:lnTo>
                  <a:lnTo>
                    <a:pt x="233" y="206"/>
                  </a:lnTo>
                  <a:lnTo>
                    <a:pt x="229" y="204"/>
                  </a:lnTo>
                  <a:lnTo>
                    <a:pt x="227" y="203"/>
                  </a:lnTo>
                  <a:lnTo>
                    <a:pt x="225" y="200"/>
                  </a:lnTo>
                  <a:lnTo>
                    <a:pt x="226" y="198"/>
                  </a:lnTo>
                  <a:lnTo>
                    <a:pt x="230" y="194"/>
                  </a:lnTo>
                  <a:lnTo>
                    <a:pt x="231" y="191"/>
                  </a:lnTo>
                  <a:lnTo>
                    <a:pt x="231" y="191"/>
                  </a:lnTo>
                  <a:lnTo>
                    <a:pt x="229" y="191"/>
                  </a:lnTo>
                  <a:lnTo>
                    <a:pt x="227" y="192"/>
                  </a:lnTo>
                  <a:lnTo>
                    <a:pt x="227" y="192"/>
                  </a:lnTo>
                  <a:lnTo>
                    <a:pt x="226" y="192"/>
                  </a:lnTo>
                  <a:lnTo>
                    <a:pt x="215" y="195"/>
                  </a:lnTo>
                  <a:lnTo>
                    <a:pt x="212" y="194"/>
                  </a:lnTo>
                  <a:lnTo>
                    <a:pt x="211" y="192"/>
                  </a:lnTo>
                  <a:lnTo>
                    <a:pt x="212" y="189"/>
                  </a:lnTo>
                  <a:lnTo>
                    <a:pt x="214" y="183"/>
                  </a:lnTo>
                  <a:lnTo>
                    <a:pt x="214" y="180"/>
                  </a:lnTo>
                  <a:lnTo>
                    <a:pt x="213" y="178"/>
                  </a:lnTo>
                  <a:lnTo>
                    <a:pt x="211" y="177"/>
                  </a:lnTo>
                  <a:lnTo>
                    <a:pt x="208" y="178"/>
                  </a:lnTo>
                  <a:lnTo>
                    <a:pt x="204" y="180"/>
                  </a:lnTo>
                  <a:lnTo>
                    <a:pt x="201" y="181"/>
                  </a:lnTo>
                  <a:lnTo>
                    <a:pt x="198" y="182"/>
                  </a:lnTo>
                  <a:lnTo>
                    <a:pt x="197" y="183"/>
                  </a:lnTo>
                  <a:lnTo>
                    <a:pt x="195" y="184"/>
                  </a:lnTo>
                  <a:lnTo>
                    <a:pt x="194" y="184"/>
                  </a:lnTo>
                  <a:lnTo>
                    <a:pt x="193" y="183"/>
                  </a:lnTo>
                  <a:lnTo>
                    <a:pt x="193" y="183"/>
                  </a:lnTo>
                  <a:lnTo>
                    <a:pt x="195" y="180"/>
                  </a:lnTo>
                  <a:lnTo>
                    <a:pt x="195" y="179"/>
                  </a:lnTo>
                  <a:lnTo>
                    <a:pt x="195" y="178"/>
                  </a:lnTo>
                  <a:lnTo>
                    <a:pt x="196" y="177"/>
                  </a:lnTo>
                  <a:lnTo>
                    <a:pt x="198" y="173"/>
                  </a:lnTo>
                  <a:lnTo>
                    <a:pt x="201" y="169"/>
                  </a:lnTo>
                  <a:lnTo>
                    <a:pt x="202" y="166"/>
                  </a:lnTo>
                  <a:lnTo>
                    <a:pt x="203" y="166"/>
                  </a:lnTo>
                  <a:lnTo>
                    <a:pt x="204" y="166"/>
                  </a:lnTo>
                  <a:lnTo>
                    <a:pt x="205" y="165"/>
                  </a:lnTo>
                  <a:lnTo>
                    <a:pt x="205" y="164"/>
                  </a:lnTo>
                  <a:lnTo>
                    <a:pt x="205" y="163"/>
                  </a:lnTo>
                  <a:lnTo>
                    <a:pt x="204" y="161"/>
                  </a:lnTo>
                  <a:lnTo>
                    <a:pt x="201" y="159"/>
                  </a:lnTo>
                  <a:lnTo>
                    <a:pt x="199" y="158"/>
                  </a:lnTo>
                  <a:lnTo>
                    <a:pt x="196" y="157"/>
                  </a:lnTo>
                  <a:lnTo>
                    <a:pt x="193" y="156"/>
                  </a:lnTo>
                  <a:lnTo>
                    <a:pt x="193" y="156"/>
                  </a:lnTo>
                  <a:lnTo>
                    <a:pt x="192" y="155"/>
                  </a:lnTo>
                  <a:lnTo>
                    <a:pt x="192" y="154"/>
                  </a:lnTo>
                  <a:lnTo>
                    <a:pt x="191" y="153"/>
                  </a:lnTo>
                  <a:lnTo>
                    <a:pt x="188" y="150"/>
                  </a:lnTo>
                  <a:lnTo>
                    <a:pt x="185" y="145"/>
                  </a:lnTo>
                  <a:lnTo>
                    <a:pt x="182" y="142"/>
                  </a:lnTo>
                  <a:lnTo>
                    <a:pt x="178" y="139"/>
                  </a:lnTo>
                  <a:lnTo>
                    <a:pt x="175" y="139"/>
                  </a:lnTo>
                  <a:lnTo>
                    <a:pt x="172" y="141"/>
                  </a:lnTo>
                  <a:lnTo>
                    <a:pt x="168" y="142"/>
                  </a:lnTo>
                  <a:lnTo>
                    <a:pt x="167" y="142"/>
                  </a:lnTo>
                  <a:lnTo>
                    <a:pt x="166" y="141"/>
                  </a:lnTo>
                  <a:lnTo>
                    <a:pt x="164" y="141"/>
                  </a:lnTo>
                  <a:lnTo>
                    <a:pt x="150" y="141"/>
                  </a:lnTo>
                  <a:lnTo>
                    <a:pt x="151" y="139"/>
                  </a:lnTo>
                  <a:lnTo>
                    <a:pt x="153" y="137"/>
                  </a:lnTo>
                  <a:lnTo>
                    <a:pt x="157" y="136"/>
                  </a:lnTo>
                  <a:lnTo>
                    <a:pt x="161" y="135"/>
                  </a:lnTo>
                  <a:lnTo>
                    <a:pt x="165" y="134"/>
                  </a:lnTo>
                  <a:lnTo>
                    <a:pt x="168" y="133"/>
                  </a:lnTo>
                  <a:lnTo>
                    <a:pt x="169" y="133"/>
                  </a:lnTo>
                  <a:lnTo>
                    <a:pt x="168" y="132"/>
                  </a:lnTo>
                  <a:lnTo>
                    <a:pt x="168" y="133"/>
                  </a:lnTo>
                  <a:lnTo>
                    <a:pt x="166" y="133"/>
                  </a:lnTo>
                  <a:lnTo>
                    <a:pt x="165" y="134"/>
                  </a:lnTo>
                  <a:lnTo>
                    <a:pt x="164" y="133"/>
                  </a:lnTo>
                  <a:lnTo>
                    <a:pt x="164" y="133"/>
                  </a:lnTo>
                  <a:lnTo>
                    <a:pt x="161" y="130"/>
                  </a:lnTo>
                  <a:lnTo>
                    <a:pt x="158" y="127"/>
                  </a:lnTo>
                  <a:lnTo>
                    <a:pt x="154" y="125"/>
                  </a:lnTo>
                  <a:lnTo>
                    <a:pt x="153" y="125"/>
                  </a:lnTo>
                  <a:lnTo>
                    <a:pt x="152" y="126"/>
                  </a:lnTo>
                  <a:lnTo>
                    <a:pt x="151" y="127"/>
                  </a:lnTo>
                  <a:lnTo>
                    <a:pt x="150" y="128"/>
                  </a:lnTo>
                  <a:lnTo>
                    <a:pt x="150" y="128"/>
                  </a:lnTo>
                  <a:lnTo>
                    <a:pt x="149" y="128"/>
                  </a:lnTo>
                  <a:lnTo>
                    <a:pt x="148" y="128"/>
                  </a:lnTo>
                  <a:lnTo>
                    <a:pt x="148" y="127"/>
                  </a:lnTo>
                  <a:lnTo>
                    <a:pt x="149" y="125"/>
                  </a:lnTo>
                  <a:lnTo>
                    <a:pt x="150" y="125"/>
                  </a:lnTo>
                  <a:lnTo>
                    <a:pt x="150" y="124"/>
                  </a:lnTo>
                  <a:lnTo>
                    <a:pt x="151" y="123"/>
                  </a:lnTo>
                  <a:lnTo>
                    <a:pt x="150" y="123"/>
                  </a:lnTo>
                  <a:lnTo>
                    <a:pt x="145" y="120"/>
                  </a:lnTo>
                  <a:lnTo>
                    <a:pt x="140" y="118"/>
                  </a:lnTo>
                  <a:lnTo>
                    <a:pt x="135" y="119"/>
                  </a:lnTo>
                  <a:lnTo>
                    <a:pt x="134" y="120"/>
                  </a:lnTo>
                  <a:lnTo>
                    <a:pt x="133" y="123"/>
                  </a:lnTo>
                  <a:lnTo>
                    <a:pt x="134" y="125"/>
                  </a:lnTo>
                  <a:lnTo>
                    <a:pt x="134" y="129"/>
                  </a:lnTo>
                  <a:lnTo>
                    <a:pt x="133" y="129"/>
                  </a:lnTo>
                  <a:lnTo>
                    <a:pt x="129" y="127"/>
                  </a:lnTo>
                  <a:lnTo>
                    <a:pt x="127" y="124"/>
                  </a:lnTo>
                  <a:lnTo>
                    <a:pt x="126" y="121"/>
                  </a:lnTo>
                  <a:lnTo>
                    <a:pt x="124" y="116"/>
                  </a:lnTo>
                  <a:lnTo>
                    <a:pt x="122" y="113"/>
                  </a:lnTo>
                  <a:lnTo>
                    <a:pt x="120" y="113"/>
                  </a:lnTo>
                  <a:lnTo>
                    <a:pt x="119" y="114"/>
                  </a:lnTo>
                  <a:lnTo>
                    <a:pt x="117" y="114"/>
                  </a:lnTo>
                  <a:lnTo>
                    <a:pt x="112" y="111"/>
                  </a:lnTo>
                  <a:lnTo>
                    <a:pt x="103" y="102"/>
                  </a:lnTo>
                  <a:lnTo>
                    <a:pt x="98" y="99"/>
                  </a:lnTo>
                  <a:lnTo>
                    <a:pt x="92" y="98"/>
                  </a:lnTo>
                  <a:lnTo>
                    <a:pt x="85" y="96"/>
                  </a:lnTo>
                  <a:lnTo>
                    <a:pt x="79" y="94"/>
                  </a:lnTo>
                  <a:lnTo>
                    <a:pt x="73" y="91"/>
                  </a:lnTo>
                  <a:lnTo>
                    <a:pt x="69" y="89"/>
                  </a:lnTo>
                  <a:lnTo>
                    <a:pt x="64" y="87"/>
                  </a:lnTo>
                  <a:lnTo>
                    <a:pt x="58" y="87"/>
                  </a:lnTo>
                  <a:lnTo>
                    <a:pt x="51" y="88"/>
                  </a:lnTo>
                  <a:lnTo>
                    <a:pt x="44" y="89"/>
                  </a:lnTo>
                  <a:lnTo>
                    <a:pt x="40" y="92"/>
                  </a:lnTo>
                  <a:lnTo>
                    <a:pt x="37" y="93"/>
                  </a:lnTo>
                  <a:lnTo>
                    <a:pt x="36" y="94"/>
                  </a:lnTo>
                  <a:lnTo>
                    <a:pt x="35" y="95"/>
                  </a:lnTo>
                  <a:lnTo>
                    <a:pt x="34" y="95"/>
                  </a:lnTo>
                  <a:lnTo>
                    <a:pt x="31" y="94"/>
                  </a:lnTo>
                  <a:lnTo>
                    <a:pt x="27" y="92"/>
                  </a:lnTo>
                  <a:lnTo>
                    <a:pt x="24" y="91"/>
                  </a:lnTo>
                  <a:lnTo>
                    <a:pt x="20" y="90"/>
                  </a:lnTo>
                  <a:lnTo>
                    <a:pt x="17" y="89"/>
                  </a:lnTo>
                  <a:lnTo>
                    <a:pt x="15" y="88"/>
                  </a:lnTo>
                  <a:lnTo>
                    <a:pt x="15" y="86"/>
                  </a:lnTo>
                  <a:lnTo>
                    <a:pt x="17" y="84"/>
                  </a:lnTo>
                  <a:lnTo>
                    <a:pt x="22" y="84"/>
                  </a:lnTo>
                  <a:lnTo>
                    <a:pt x="30" y="84"/>
                  </a:lnTo>
                  <a:lnTo>
                    <a:pt x="34" y="83"/>
                  </a:lnTo>
                  <a:lnTo>
                    <a:pt x="34" y="82"/>
                  </a:lnTo>
                  <a:lnTo>
                    <a:pt x="34" y="81"/>
                  </a:lnTo>
                  <a:lnTo>
                    <a:pt x="33" y="81"/>
                  </a:lnTo>
                  <a:lnTo>
                    <a:pt x="33" y="80"/>
                  </a:lnTo>
                  <a:lnTo>
                    <a:pt x="32" y="79"/>
                  </a:lnTo>
                  <a:lnTo>
                    <a:pt x="31" y="79"/>
                  </a:lnTo>
                  <a:lnTo>
                    <a:pt x="0" y="72"/>
                  </a:lnTo>
                  <a:lnTo>
                    <a:pt x="0" y="72"/>
                  </a:lnTo>
                  <a:lnTo>
                    <a:pt x="1" y="72"/>
                  </a:lnTo>
                  <a:lnTo>
                    <a:pt x="2" y="71"/>
                  </a:lnTo>
                  <a:lnTo>
                    <a:pt x="4" y="71"/>
                  </a:lnTo>
                  <a:lnTo>
                    <a:pt x="5" y="71"/>
                  </a:lnTo>
                  <a:lnTo>
                    <a:pt x="6" y="71"/>
                  </a:lnTo>
                  <a:lnTo>
                    <a:pt x="9" y="69"/>
                  </a:lnTo>
                  <a:lnTo>
                    <a:pt x="12" y="67"/>
                  </a:lnTo>
                  <a:lnTo>
                    <a:pt x="15" y="65"/>
                  </a:lnTo>
                  <a:lnTo>
                    <a:pt x="17" y="62"/>
                  </a:lnTo>
                  <a:lnTo>
                    <a:pt x="19" y="57"/>
                  </a:lnTo>
                  <a:lnTo>
                    <a:pt x="20" y="54"/>
                  </a:lnTo>
                  <a:lnTo>
                    <a:pt x="19" y="52"/>
                  </a:lnTo>
                  <a:lnTo>
                    <a:pt x="17" y="51"/>
                  </a:lnTo>
                  <a:lnTo>
                    <a:pt x="13" y="52"/>
                  </a:lnTo>
                  <a:lnTo>
                    <a:pt x="10" y="53"/>
                  </a:lnTo>
                  <a:lnTo>
                    <a:pt x="8" y="54"/>
                  </a:lnTo>
                  <a:lnTo>
                    <a:pt x="7" y="55"/>
                  </a:lnTo>
                  <a:lnTo>
                    <a:pt x="6" y="55"/>
                  </a:lnTo>
                  <a:lnTo>
                    <a:pt x="2" y="51"/>
                  </a:lnTo>
                  <a:lnTo>
                    <a:pt x="1" y="48"/>
                  </a:lnTo>
                  <a:lnTo>
                    <a:pt x="2" y="45"/>
                  </a:lnTo>
                  <a:lnTo>
                    <a:pt x="4" y="43"/>
                  </a:lnTo>
                  <a:lnTo>
                    <a:pt x="7" y="42"/>
                  </a:lnTo>
                  <a:lnTo>
                    <a:pt x="13" y="40"/>
                  </a:lnTo>
                  <a:lnTo>
                    <a:pt x="16" y="39"/>
                  </a:lnTo>
                  <a:lnTo>
                    <a:pt x="18" y="38"/>
                  </a:lnTo>
                  <a:lnTo>
                    <a:pt x="19" y="37"/>
                  </a:lnTo>
                  <a:lnTo>
                    <a:pt x="19" y="35"/>
                  </a:lnTo>
                  <a:lnTo>
                    <a:pt x="16" y="35"/>
                  </a:lnTo>
                  <a:lnTo>
                    <a:pt x="14" y="34"/>
                  </a:lnTo>
                  <a:lnTo>
                    <a:pt x="11" y="34"/>
                  </a:lnTo>
                  <a:lnTo>
                    <a:pt x="8" y="34"/>
                  </a:lnTo>
                  <a:lnTo>
                    <a:pt x="6" y="32"/>
                  </a:lnTo>
                  <a:lnTo>
                    <a:pt x="6" y="32"/>
                  </a:lnTo>
                  <a:lnTo>
                    <a:pt x="7" y="30"/>
                  </a:lnTo>
                  <a:lnTo>
                    <a:pt x="10" y="28"/>
                  </a:lnTo>
                  <a:lnTo>
                    <a:pt x="11" y="28"/>
                  </a:lnTo>
                  <a:lnTo>
                    <a:pt x="14" y="29"/>
                  </a:lnTo>
                  <a:lnTo>
                    <a:pt x="16" y="31"/>
                  </a:lnTo>
                  <a:lnTo>
                    <a:pt x="20" y="33"/>
                  </a:lnTo>
                  <a:lnTo>
                    <a:pt x="23" y="34"/>
                  </a:lnTo>
                  <a:lnTo>
                    <a:pt x="24" y="34"/>
                  </a:lnTo>
                  <a:lnTo>
                    <a:pt x="25" y="33"/>
                  </a:lnTo>
                  <a:lnTo>
                    <a:pt x="27" y="31"/>
                  </a:lnTo>
                  <a:lnTo>
                    <a:pt x="29" y="30"/>
                  </a:lnTo>
                  <a:lnTo>
                    <a:pt x="34" y="29"/>
                  </a:lnTo>
                  <a:lnTo>
                    <a:pt x="35" y="28"/>
                  </a:lnTo>
                  <a:lnTo>
                    <a:pt x="36" y="26"/>
                  </a:lnTo>
                  <a:lnTo>
                    <a:pt x="35" y="24"/>
                  </a:lnTo>
                  <a:lnTo>
                    <a:pt x="33" y="24"/>
                  </a:lnTo>
                  <a:lnTo>
                    <a:pt x="29" y="23"/>
                  </a:lnTo>
                  <a:lnTo>
                    <a:pt x="26" y="23"/>
                  </a:lnTo>
                  <a:lnTo>
                    <a:pt x="23" y="23"/>
                  </a:lnTo>
                  <a:lnTo>
                    <a:pt x="21" y="22"/>
                  </a:lnTo>
                  <a:lnTo>
                    <a:pt x="20" y="20"/>
                  </a:lnTo>
                  <a:lnTo>
                    <a:pt x="19" y="20"/>
                  </a:lnTo>
                  <a:lnTo>
                    <a:pt x="17" y="20"/>
                  </a:lnTo>
                  <a:lnTo>
                    <a:pt x="16" y="20"/>
                  </a:lnTo>
                  <a:lnTo>
                    <a:pt x="15" y="19"/>
                  </a:lnTo>
                  <a:lnTo>
                    <a:pt x="14" y="16"/>
                  </a:lnTo>
                  <a:lnTo>
                    <a:pt x="16" y="12"/>
                  </a:lnTo>
                  <a:lnTo>
                    <a:pt x="20" y="9"/>
                  </a:lnTo>
                  <a:lnTo>
                    <a:pt x="24" y="6"/>
                  </a:lnTo>
                  <a:lnTo>
                    <a:pt x="28" y="5"/>
                  </a:lnTo>
                  <a:lnTo>
                    <a:pt x="32" y="4"/>
                  </a:lnTo>
                  <a:lnTo>
                    <a:pt x="34" y="4"/>
                  </a:lnTo>
                  <a:lnTo>
                    <a:pt x="35" y="5"/>
                  </a:lnTo>
                  <a:lnTo>
                    <a:pt x="34" y="8"/>
                  </a:lnTo>
                  <a:lnTo>
                    <a:pt x="33" y="11"/>
                  </a:lnTo>
                  <a:lnTo>
                    <a:pt x="33" y="13"/>
                  </a:lnTo>
                  <a:lnTo>
                    <a:pt x="34" y="14"/>
                  </a:lnTo>
                  <a:lnTo>
                    <a:pt x="35" y="13"/>
                  </a:lnTo>
                  <a:lnTo>
                    <a:pt x="35" y="8"/>
                  </a:lnTo>
                  <a:lnTo>
                    <a:pt x="36" y="6"/>
                  </a:lnTo>
                  <a:lnTo>
                    <a:pt x="37" y="4"/>
                  </a:lnTo>
                  <a:lnTo>
                    <a:pt x="40" y="2"/>
                  </a:lnTo>
                  <a:lnTo>
                    <a:pt x="45" y="2"/>
                  </a:lnTo>
                  <a:lnTo>
                    <a:pt x="49" y="3"/>
                  </a:lnTo>
                  <a:lnTo>
                    <a:pt x="51" y="6"/>
                  </a:lnTo>
                  <a:lnTo>
                    <a:pt x="51" y="10"/>
                  </a:lnTo>
                  <a:lnTo>
                    <a:pt x="52" y="14"/>
                  </a:lnTo>
                  <a:lnTo>
                    <a:pt x="54" y="17"/>
                  </a:lnTo>
                  <a:lnTo>
                    <a:pt x="55" y="17"/>
                  </a:lnTo>
                  <a:lnTo>
                    <a:pt x="55" y="11"/>
                  </a:lnTo>
                  <a:lnTo>
                    <a:pt x="55" y="10"/>
                  </a:lnTo>
                  <a:lnTo>
                    <a:pt x="56" y="10"/>
                  </a:lnTo>
                  <a:lnTo>
                    <a:pt x="59" y="9"/>
                  </a:lnTo>
                  <a:lnTo>
                    <a:pt x="64" y="9"/>
                  </a:lnTo>
                  <a:lnTo>
                    <a:pt x="67" y="9"/>
                  </a:lnTo>
                  <a:lnTo>
                    <a:pt x="70" y="10"/>
                  </a:lnTo>
                  <a:lnTo>
                    <a:pt x="72" y="12"/>
                  </a:lnTo>
                  <a:lnTo>
                    <a:pt x="79" y="16"/>
                  </a:lnTo>
                  <a:lnTo>
                    <a:pt x="81" y="17"/>
                  </a:lnTo>
                  <a:lnTo>
                    <a:pt x="81" y="17"/>
                  </a:lnTo>
                  <a:lnTo>
                    <a:pt x="81" y="16"/>
                  </a:lnTo>
                  <a:lnTo>
                    <a:pt x="79" y="13"/>
                  </a:lnTo>
                  <a:lnTo>
                    <a:pt x="75" y="12"/>
                  </a:lnTo>
                  <a:lnTo>
                    <a:pt x="71" y="11"/>
                  </a:lnTo>
                  <a:lnTo>
                    <a:pt x="68" y="9"/>
                  </a:lnTo>
                  <a:lnTo>
                    <a:pt x="65" y="6"/>
                  </a:lnTo>
                  <a:lnTo>
                    <a:pt x="65" y="5"/>
                  </a:lnTo>
                  <a:lnTo>
                    <a:pt x="65" y="4"/>
                  </a:lnTo>
                  <a:lnTo>
                    <a:pt x="66" y="2"/>
                  </a:lnTo>
                  <a:lnTo>
                    <a:pt x="68" y="1"/>
                  </a:lnTo>
                  <a:lnTo>
                    <a:pt x="69"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51" name="Freeform 125"/>
            <p:cNvSpPr>
              <a:spLocks/>
            </p:cNvSpPr>
            <p:nvPr/>
          </p:nvSpPr>
          <p:spPr bwMode="auto">
            <a:xfrm>
              <a:off x="2634735" y="2787659"/>
              <a:ext cx="14481" cy="13034"/>
            </a:xfrm>
            <a:custGeom>
              <a:avLst/>
              <a:gdLst/>
              <a:ahLst/>
              <a:cxnLst>
                <a:cxn ang="0">
                  <a:pos x="2" y="0"/>
                </a:cxn>
                <a:cxn ang="0">
                  <a:pos x="7" y="0"/>
                </a:cxn>
                <a:cxn ang="0">
                  <a:pos x="10" y="1"/>
                </a:cxn>
                <a:cxn ang="0">
                  <a:pos x="9" y="4"/>
                </a:cxn>
                <a:cxn ang="0">
                  <a:pos x="7" y="7"/>
                </a:cxn>
                <a:cxn ang="0">
                  <a:pos x="4" y="9"/>
                </a:cxn>
                <a:cxn ang="0">
                  <a:pos x="3" y="9"/>
                </a:cxn>
                <a:cxn ang="0">
                  <a:pos x="2" y="8"/>
                </a:cxn>
                <a:cxn ang="0">
                  <a:pos x="2" y="7"/>
                </a:cxn>
                <a:cxn ang="0">
                  <a:pos x="0" y="4"/>
                </a:cxn>
                <a:cxn ang="0">
                  <a:pos x="0" y="2"/>
                </a:cxn>
                <a:cxn ang="0">
                  <a:pos x="1" y="1"/>
                </a:cxn>
                <a:cxn ang="0">
                  <a:pos x="2" y="0"/>
                </a:cxn>
              </a:cxnLst>
              <a:rect l="0" t="0" r="r" b="b"/>
              <a:pathLst>
                <a:path w="10" h="9">
                  <a:moveTo>
                    <a:pt x="2" y="0"/>
                  </a:moveTo>
                  <a:lnTo>
                    <a:pt x="7" y="0"/>
                  </a:lnTo>
                  <a:lnTo>
                    <a:pt x="10" y="1"/>
                  </a:lnTo>
                  <a:lnTo>
                    <a:pt x="9" y="4"/>
                  </a:lnTo>
                  <a:lnTo>
                    <a:pt x="7" y="7"/>
                  </a:lnTo>
                  <a:lnTo>
                    <a:pt x="4" y="9"/>
                  </a:lnTo>
                  <a:lnTo>
                    <a:pt x="3" y="9"/>
                  </a:lnTo>
                  <a:lnTo>
                    <a:pt x="2" y="8"/>
                  </a:lnTo>
                  <a:lnTo>
                    <a:pt x="2" y="7"/>
                  </a:lnTo>
                  <a:lnTo>
                    <a:pt x="0" y="4"/>
                  </a:lnTo>
                  <a:lnTo>
                    <a:pt x="0" y="2"/>
                  </a:lnTo>
                  <a:lnTo>
                    <a:pt x="1" y="1"/>
                  </a:lnTo>
                  <a:lnTo>
                    <a:pt x="2"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52" name="Freeform 126"/>
            <p:cNvSpPr>
              <a:spLocks/>
            </p:cNvSpPr>
            <p:nvPr/>
          </p:nvSpPr>
          <p:spPr bwMode="auto">
            <a:xfrm>
              <a:off x="2025076" y="2738423"/>
              <a:ext cx="160742" cy="94128"/>
            </a:xfrm>
            <a:custGeom>
              <a:avLst/>
              <a:gdLst/>
              <a:ahLst/>
              <a:cxnLst>
                <a:cxn ang="0">
                  <a:pos x="31" y="1"/>
                </a:cxn>
                <a:cxn ang="0">
                  <a:pos x="37" y="4"/>
                </a:cxn>
                <a:cxn ang="0">
                  <a:pos x="40" y="7"/>
                </a:cxn>
                <a:cxn ang="0">
                  <a:pos x="56" y="8"/>
                </a:cxn>
                <a:cxn ang="0">
                  <a:pos x="72" y="12"/>
                </a:cxn>
                <a:cxn ang="0">
                  <a:pos x="73" y="16"/>
                </a:cxn>
                <a:cxn ang="0">
                  <a:pos x="71" y="21"/>
                </a:cxn>
                <a:cxn ang="0">
                  <a:pos x="72" y="24"/>
                </a:cxn>
                <a:cxn ang="0">
                  <a:pos x="76" y="21"/>
                </a:cxn>
                <a:cxn ang="0">
                  <a:pos x="77" y="20"/>
                </a:cxn>
                <a:cxn ang="0">
                  <a:pos x="76" y="18"/>
                </a:cxn>
                <a:cxn ang="0">
                  <a:pos x="75" y="13"/>
                </a:cxn>
                <a:cxn ang="0">
                  <a:pos x="76" y="5"/>
                </a:cxn>
                <a:cxn ang="0">
                  <a:pos x="82" y="1"/>
                </a:cxn>
                <a:cxn ang="0">
                  <a:pos x="87" y="4"/>
                </a:cxn>
                <a:cxn ang="0">
                  <a:pos x="90" y="9"/>
                </a:cxn>
                <a:cxn ang="0">
                  <a:pos x="92" y="29"/>
                </a:cxn>
                <a:cxn ang="0">
                  <a:pos x="97" y="40"/>
                </a:cxn>
                <a:cxn ang="0">
                  <a:pos x="100" y="42"/>
                </a:cxn>
                <a:cxn ang="0">
                  <a:pos x="109" y="46"/>
                </a:cxn>
                <a:cxn ang="0">
                  <a:pos x="111" y="50"/>
                </a:cxn>
                <a:cxn ang="0">
                  <a:pos x="104" y="58"/>
                </a:cxn>
                <a:cxn ang="0">
                  <a:pos x="95" y="63"/>
                </a:cxn>
                <a:cxn ang="0">
                  <a:pos x="84" y="64"/>
                </a:cxn>
                <a:cxn ang="0">
                  <a:pos x="75" y="60"/>
                </a:cxn>
                <a:cxn ang="0">
                  <a:pos x="73" y="54"/>
                </a:cxn>
                <a:cxn ang="0">
                  <a:pos x="69" y="52"/>
                </a:cxn>
                <a:cxn ang="0">
                  <a:pos x="65" y="57"/>
                </a:cxn>
                <a:cxn ang="0">
                  <a:pos x="63" y="59"/>
                </a:cxn>
                <a:cxn ang="0">
                  <a:pos x="49" y="62"/>
                </a:cxn>
                <a:cxn ang="0">
                  <a:pos x="39" y="63"/>
                </a:cxn>
                <a:cxn ang="0">
                  <a:pos x="31" y="61"/>
                </a:cxn>
                <a:cxn ang="0">
                  <a:pos x="26" y="54"/>
                </a:cxn>
                <a:cxn ang="0">
                  <a:pos x="19" y="50"/>
                </a:cxn>
                <a:cxn ang="0">
                  <a:pos x="6" y="46"/>
                </a:cxn>
                <a:cxn ang="0">
                  <a:pos x="0" y="39"/>
                </a:cxn>
                <a:cxn ang="0">
                  <a:pos x="2" y="36"/>
                </a:cxn>
                <a:cxn ang="0">
                  <a:pos x="21" y="36"/>
                </a:cxn>
                <a:cxn ang="0">
                  <a:pos x="28" y="34"/>
                </a:cxn>
                <a:cxn ang="0">
                  <a:pos x="31" y="31"/>
                </a:cxn>
                <a:cxn ang="0">
                  <a:pos x="28" y="30"/>
                </a:cxn>
                <a:cxn ang="0">
                  <a:pos x="22" y="31"/>
                </a:cxn>
                <a:cxn ang="0">
                  <a:pos x="15" y="29"/>
                </a:cxn>
                <a:cxn ang="0">
                  <a:pos x="7" y="23"/>
                </a:cxn>
                <a:cxn ang="0">
                  <a:pos x="7" y="21"/>
                </a:cxn>
                <a:cxn ang="0">
                  <a:pos x="11" y="21"/>
                </a:cxn>
                <a:cxn ang="0">
                  <a:pos x="16" y="20"/>
                </a:cxn>
                <a:cxn ang="0">
                  <a:pos x="16" y="15"/>
                </a:cxn>
                <a:cxn ang="0">
                  <a:pos x="10" y="15"/>
                </a:cxn>
                <a:cxn ang="0">
                  <a:pos x="9" y="13"/>
                </a:cxn>
                <a:cxn ang="0">
                  <a:pos x="13" y="10"/>
                </a:cxn>
                <a:cxn ang="0">
                  <a:pos x="19" y="8"/>
                </a:cxn>
                <a:cxn ang="0">
                  <a:pos x="23" y="3"/>
                </a:cxn>
                <a:cxn ang="0">
                  <a:pos x="28" y="0"/>
                </a:cxn>
              </a:cxnLst>
              <a:rect l="0" t="0" r="r" b="b"/>
              <a:pathLst>
                <a:path w="111" h="65">
                  <a:moveTo>
                    <a:pt x="28" y="0"/>
                  </a:moveTo>
                  <a:lnTo>
                    <a:pt x="31" y="1"/>
                  </a:lnTo>
                  <a:lnTo>
                    <a:pt x="34" y="3"/>
                  </a:lnTo>
                  <a:lnTo>
                    <a:pt x="37" y="4"/>
                  </a:lnTo>
                  <a:lnTo>
                    <a:pt x="39" y="6"/>
                  </a:lnTo>
                  <a:lnTo>
                    <a:pt x="40" y="7"/>
                  </a:lnTo>
                  <a:lnTo>
                    <a:pt x="48" y="7"/>
                  </a:lnTo>
                  <a:lnTo>
                    <a:pt x="56" y="8"/>
                  </a:lnTo>
                  <a:lnTo>
                    <a:pt x="64" y="9"/>
                  </a:lnTo>
                  <a:lnTo>
                    <a:pt x="72" y="12"/>
                  </a:lnTo>
                  <a:lnTo>
                    <a:pt x="73" y="13"/>
                  </a:lnTo>
                  <a:lnTo>
                    <a:pt x="73" y="16"/>
                  </a:lnTo>
                  <a:lnTo>
                    <a:pt x="72" y="19"/>
                  </a:lnTo>
                  <a:lnTo>
                    <a:pt x="71" y="21"/>
                  </a:lnTo>
                  <a:lnTo>
                    <a:pt x="72" y="24"/>
                  </a:lnTo>
                  <a:lnTo>
                    <a:pt x="72" y="24"/>
                  </a:lnTo>
                  <a:lnTo>
                    <a:pt x="73" y="24"/>
                  </a:lnTo>
                  <a:lnTo>
                    <a:pt x="76" y="21"/>
                  </a:lnTo>
                  <a:lnTo>
                    <a:pt x="77" y="20"/>
                  </a:lnTo>
                  <a:lnTo>
                    <a:pt x="77" y="20"/>
                  </a:lnTo>
                  <a:lnTo>
                    <a:pt x="76" y="19"/>
                  </a:lnTo>
                  <a:lnTo>
                    <a:pt x="76" y="18"/>
                  </a:lnTo>
                  <a:lnTo>
                    <a:pt x="75" y="17"/>
                  </a:lnTo>
                  <a:lnTo>
                    <a:pt x="75" y="13"/>
                  </a:lnTo>
                  <a:lnTo>
                    <a:pt x="75" y="8"/>
                  </a:lnTo>
                  <a:lnTo>
                    <a:pt x="76" y="5"/>
                  </a:lnTo>
                  <a:lnTo>
                    <a:pt x="79" y="2"/>
                  </a:lnTo>
                  <a:lnTo>
                    <a:pt x="82" y="1"/>
                  </a:lnTo>
                  <a:lnTo>
                    <a:pt x="84" y="2"/>
                  </a:lnTo>
                  <a:lnTo>
                    <a:pt x="87" y="4"/>
                  </a:lnTo>
                  <a:lnTo>
                    <a:pt x="89" y="6"/>
                  </a:lnTo>
                  <a:lnTo>
                    <a:pt x="90" y="9"/>
                  </a:lnTo>
                  <a:lnTo>
                    <a:pt x="90" y="15"/>
                  </a:lnTo>
                  <a:lnTo>
                    <a:pt x="92" y="29"/>
                  </a:lnTo>
                  <a:lnTo>
                    <a:pt x="94" y="35"/>
                  </a:lnTo>
                  <a:lnTo>
                    <a:pt x="97" y="40"/>
                  </a:lnTo>
                  <a:lnTo>
                    <a:pt x="98" y="41"/>
                  </a:lnTo>
                  <a:lnTo>
                    <a:pt x="100" y="42"/>
                  </a:lnTo>
                  <a:lnTo>
                    <a:pt x="106" y="44"/>
                  </a:lnTo>
                  <a:lnTo>
                    <a:pt x="109" y="46"/>
                  </a:lnTo>
                  <a:lnTo>
                    <a:pt x="111" y="47"/>
                  </a:lnTo>
                  <a:lnTo>
                    <a:pt x="111" y="50"/>
                  </a:lnTo>
                  <a:lnTo>
                    <a:pt x="109" y="53"/>
                  </a:lnTo>
                  <a:lnTo>
                    <a:pt x="104" y="58"/>
                  </a:lnTo>
                  <a:lnTo>
                    <a:pt x="99" y="61"/>
                  </a:lnTo>
                  <a:lnTo>
                    <a:pt x="95" y="63"/>
                  </a:lnTo>
                  <a:lnTo>
                    <a:pt x="89" y="65"/>
                  </a:lnTo>
                  <a:lnTo>
                    <a:pt x="84" y="64"/>
                  </a:lnTo>
                  <a:lnTo>
                    <a:pt x="77" y="62"/>
                  </a:lnTo>
                  <a:lnTo>
                    <a:pt x="75" y="60"/>
                  </a:lnTo>
                  <a:lnTo>
                    <a:pt x="74" y="57"/>
                  </a:lnTo>
                  <a:lnTo>
                    <a:pt x="73" y="54"/>
                  </a:lnTo>
                  <a:lnTo>
                    <a:pt x="70" y="52"/>
                  </a:lnTo>
                  <a:lnTo>
                    <a:pt x="69" y="52"/>
                  </a:lnTo>
                  <a:lnTo>
                    <a:pt x="66" y="55"/>
                  </a:lnTo>
                  <a:lnTo>
                    <a:pt x="65" y="57"/>
                  </a:lnTo>
                  <a:lnTo>
                    <a:pt x="64" y="58"/>
                  </a:lnTo>
                  <a:lnTo>
                    <a:pt x="63" y="59"/>
                  </a:lnTo>
                  <a:lnTo>
                    <a:pt x="56" y="61"/>
                  </a:lnTo>
                  <a:lnTo>
                    <a:pt x="49" y="62"/>
                  </a:lnTo>
                  <a:lnTo>
                    <a:pt x="44" y="63"/>
                  </a:lnTo>
                  <a:lnTo>
                    <a:pt x="39" y="63"/>
                  </a:lnTo>
                  <a:lnTo>
                    <a:pt x="34" y="63"/>
                  </a:lnTo>
                  <a:lnTo>
                    <a:pt x="31" y="61"/>
                  </a:lnTo>
                  <a:lnTo>
                    <a:pt x="29" y="57"/>
                  </a:lnTo>
                  <a:lnTo>
                    <a:pt x="26" y="54"/>
                  </a:lnTo>
                  <a:lnTo>
                    <a:pt x="24" y="51"/>
                  </a:lnTo>
                  <a:lnTo>
                    <a:pt x="19" y="50"/>
                  </a:lnTo>
                  <a:lnTo>
                    <a:pt x="10" y="48"/>
                  </a:lnTo>
                  <a:lnTo>
                    <a:pt x="6" y="46"/>
                  </a:lnTo>
                  <a:lnTo>
                    <a:pt x="2" y="42"/>
                  </a:lnTo>
                  <a:lnTo>
                    <a:pt x="0" y="39"/>
                  </a:lnTo>
                  <a:lnTo>
                    <a:pt x="0" y="38"/>
                  </a:lnTo>
                  <a:lnTo>
                    <a:pt x="2" y="36"/>
                  </a:lnTo>
                  <a:lnTo>
                    <a:pt x="5" y="36"/>
                  </a:lnTo>
                  <a:lnTo>
                    <a:pt x="21" y="36"/>
                  </a:lnTo>
                  <a:lnTo>
                    <a:pt x="25" y="35"/>
                  </a:lnTo>
                  <a:lnTo>
                    <a:pt x="28" y="34"/>
                  </a:lnTo>
                  <a:lnTo>
                    <a:pt x="30" y="33"/>
                  </a:lnTo>
                  <a:lnTo>
                    <a:pt x="31" y="31"/>
                  </a:lnTo>
                  <a:lnTo>
                    <a:pt x="30" y="30"/>
                  </a:lnTo>
                  <a:lnTo>
                    <a:pt x="28" y="30"/>
                  </a:lnTo>
                  <a:lnTo>
                    <a:pt x="26" y="30"/>
                  </a:lnTo>
                  <a:lnTo>
                    <a:pt x="22" y="31"/>
                  </a:lnTo>
                  <a:lnTo>
                    <a:pt x="20" y="31"/>
                  </a:lnTo>
                  <a:lnTo>
                    <a:pt x="15" y="29"/>
                  </a:lnTo>
                  <a:lnTo>
                    <a:pt x="11" y="26"/>
                  </a:lnTo>
                  <a:lnTo>
                    <a:pt x="7" y="23"/>
                  </a:lnTo>
                  <a:lnTo>
                    <a:pt x="7" y="21"/>
                  </a:lnTo>
                  <a:lnTo>
                    <a:pt x="7" y="21"/>
                  </a:lnTo>
                  <a:lnTo>
                    <a:pt x="9" y="21"/>
                  </a:lnTo>
                  <a:lnTo>
                    <a:pt x="11" y="21"/>
                  </a:lnTo>
                  <a:lnTo>
                    <a:pt x="15" y="21"/>
                  </a:lnTo>
                  <a:lnTo>
                    <a:pt x="16" y="20"/>
                  </a:lnTo>
                  <a:lnTo>
                    <a:pt x="17" y="18"/>
                  </a:lnTo>
                  <a:lnTo>
                    <a:pt x="16" y="15"/>
                  </a:lnTo>
                  <a:lnTo>
                    <a:pt x="16" y="15"/>
                  </a:lnTo>
                  <a:lnTo>
                    <a:pt x="10" y="15"/>
                  </a:lnTo>
                  <a:lnTo>
                    <a:pt x="9" y="14"/>
                  </a:lnTo>
                  <a:lnTo>
                    <a:pt x="9" y="13"/>
                  </a:lnTo>
                  <a:lnTo>
                    <a:pt x="11" y="11"/>
                  </a:lnTo>
                  <a:lnTo>
                    <a:pt x="13" y="10"/>
                  </a:lnTo>
                  <a:lnTo>
                    <a:pt x="16" y="9"/>
                  </a:lnTo>
                  <a:lnTo>
                    <a:pt x="19" y="8"/>
                  </a:lnTo>
                  <a:lnTo>
                    <a:pt x="21" y="6"/>
                  </a:lnTo>
                  <a:lnTo>
                    <a:pt x="23" y="3"/>
                  </a:lnTo>
                  <a:lnTo>
                    <a:pt x="26" y="2"/>
                  </a:lnTo>
                  <a:lnTo>
                    <a:pt x="28"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53" name="Freeform 127"/>
            <p:cNvSpPr>
              <a:spLocks/>
            </p:cNvSpPr>
            <p:nvPr/>
          </p:nvSpPr>
          <p:spPr bwMode="auto">
            <a:xfrm>
              <a:off x="2588395" y="2754352"/>
              <a:ext cx="24619" cy="17377"/>
            </a:xfrm>
            <a:custGeom>
              <a:avLst/>
              <a:gdLst/>
              <a:ahLst/>
              <a:cxnLst>
                <a:cxn ang="0">
                  <a:pos x="0" y="0"/>
                </a:cxn>
                <a:cxn ang="0">
                  <a:pos x="9" y="5"/>
                </a:cxn>
                <a:cxn ang="0">
                  <a:pos x="16" y="11"/>
                </a:cxn>
                <a:cxn ang="0">
                  <a:pos x="17" y="11"/>
                </a:cxn>
                <a:cxn ang="0">
                  <a:pos x="16" y="11"/>
                </a:cxn>
                <a:cxn ang="0">
                  <a:pos x="16" y="12"/>
                </a:cxn>
                <a:cxn ang="0">
                  <a:pos x="15" y="11"/>
                </a:cxn>
                <a:cxn ang="0">
                  <a:pos x="14" y="11"/>
                </a:cxn>
                <a:cxn ang="0">
                  <a:pos x="12" y="11"/>
                </a:cxn>
                <a:cxn ang="0">
                  <a:pos x="11" y="11"/>
                </a:cxn>
                <a:cxn ang="0">
                  <a:pos x="11" y="10"/>
                </a:cxn>
                <a:cxn ang="0">
                  <a:pos x="8" y="8"/>
                </a:cxn>
                <a:cxn ang="0">
                  <a:pos x="2" y="2"/>
                </a:cxn>
                <a:cxn ang="0">
                  <a:pos x="0" y="1"/>
                </a:cxn>
                <a:cxn ang="0">
                  <a:pos x="0" y="0"/>
                </a:cxn>
              </a:cxnLst>
              <a:rect l="0" t="0" r="r" b="b"/>
              <a:pathLst>
                <a:path w="17" h="12">
                  <a:moveTo>
                    <a:pt x="0" y="0"/>
                  </a:moveTo>
                  <a:lnTo>
                    <a:pt x="9" y="5"/>
                  </a:lnTo>
                  <a:lnTo>
                    <a:pt x="16" y="11"/>
                  </a:lnTo>
                  <a:lnTo>
                    <a:pt x="17" y="11"/>
                  </a:lnTo>
                  <a:lnTo>
                    <a:pt x="16" y="11"/>
                  </a:lnTo>
                  <a:lnTo>
                    <a:pt x="16" y="12"/>
                  </a:lnTo>
                  <a:lnTo>
                    <a:pt x="15" y="11"/>
                  </a:lnTo>
                  <a:lnTo>
                    <a:pt x="14" y="11"/>
                  </a:lnTo>
                  <a:lnTo>
                    <a:pt x="12" y="11"/>
                  </a:lnTo>
                  <a:lnTo>
                    <a:pt x="11" y="11"/>
                  </a:lnTo>
                  <a:lnTo>
                    <a:pt x="11" y="10"/>
                  </a:lnTo>
                  <a:lnTo>
                    <a:pt x="8" y="8"/>
                  </a:lnTo>
                  <a:lnTo>
                    <a:pt x="2" y="2"/>
                  </a:lnTo>
                  <a:lnTo>
                    <a:pt x="0" y="1"/>
                  </a:lnTo>
                  <a:lnTo>
                    <a:pt x="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54" name="Freeform 128"/>
            <p:cNvSpPr>
              <a:spLocks/>
            </p:cNvSpPr>
            <p:nvPr/>
          </p:nvSpPr>
          <p:spPr bwMode="auto">
            <a:xfrm>
              <a:off x="2194506" y="2812277"/>
              <a:ext cx="39100" cy="28962"/>
            </a:xfrm>
            <a:custGeom>
              <a:avLst/>
              <a:gdLst/>
              <a:ahLst/>
              <a:cxnLst>
                <a:cxn ang="0">
                  <a:pos x="12" y="0"/>
                </a:cxn>
                <a:cxn ang="0">
                  <a:pos x="16" y="4"/>
                </a:cxn>
                <a:cxn ang="0">
                  <a:pos x="21" y="8"/>
                </a:cxn>
                <a:cxn ang="0">
                  <a:pos x="25" y="12"/>
                </a:cxn>
                <a:cxn ang="0">
                  <a:pos x="27" y="17"/>
                </a:cxn>
                <a:cxn ang="0">
                  <a:pos x="27" y="18"/>
                </a:cxn>
                <a:cxn ang="0">
                  <a:pos x="26" y="19"/>
                </a:cxn>
                <a:cxn ang="0">
                  <a:pos x="25" y="20"/>
                </a:cxn>
                <a:cxn ang="0">
                  <a:pos x="24" y="20"/>
                </a:cxn>
                <a:cxn ang="0">
                  <a:pos x="23" y="20"/>
                </a:cxn>
                <a:cxn ang="0">
                  <a:pos x="20" y="20"/>
                </a:cxn>
                <a:cxn ang="0">
                  <a:pos x="14" y="19"/>
                </a:cxn>
                <a:cxn ang="0">
                  <a:pos x="9" y="16"/>
                </a:cxn>
                <a:cxn ang="0">
                  <a:pos x="7" y="16"/>
                </a:cxn>
                <a:cxn ang="0">
                  <a:pos x="4" y="16"/>
                </a:cxn>
                <a:cxn ang="0">
                  <a:pos x="2" y="15"/>
                </a:cxn>
                <a:cxn ang="0">
                  <a:pos x="0" y="15"/>
                </a:cxn>
                <a:cxn ang="0">
                  <a:pos x="0" y="13"/>
                </a:cxn>
                <a:cxn ang="0">
                  <a:pos x="1" y="10"/>
                </a:cxn>
                <a:cxn ang="0">
                  <a:pos x="7" y="4"/>
                </a:cxn>
                <a:cxn ang="0">
                  <a:pos x="9" y="2"/>
                </a:cxn>
                <a:cxn ang="0">
                  <a:pos x="11" y="0"/>
                </a:cxn>
                <a:cxn ang="0">
                  <a:pos x="12" y="0"/>
                </a:cxn>
              </a:cxnLst>
              <a:rect l="0" t="0" r="r" b="b"/>
              <a:pathLst>
                <a:path w="27" h="20">
                  <a:moveTo>
                    <a:pt x="12" y="0"/>
                  </a:moveTo>
                  <a:lnTo>
                    <a:pt x="16" y="4"/>
                  </a:lnTo>
                  <a:lnTo>
                    <a:pt x="21" y="8"/>
                  </a:lnTo>
                  <a:lnTo>
                    <a:pt x="25" y="12"/>
                  </a:lnTo>
                  <a:lnTo>
                    <a:pt x="27" y="17"/>
                  </a:lnTo>
                  <a:lnTo>
                    <a:pt x="27" y="18"/>
                  </a:lnTo>
                  <a:lnTo>
                    <a:pt x="26" y="19"/>
                  </a:lnTo>
                  <a:lnTo>
                    <a:pt x="25" y="20"/>
                  </a:lnTo>
                  <a:lnTo>
                    <a:pt x="24" y="20"/>
                  </a:lnTo>
                  <a:lnTo>
                    <a:pt x="23" y="20"/>
                  </a:lnTo>
                  <a:lnTo>
                    <a:pt x="20" y="20"/>
                  </a:lnTo>
                  <a:lnTo>
                    <a:pt x="14" y="19"/>
                  </a:lnTo>
                  <a:lnTo>
                    <a:pt x="9" y="16"/>
                  </a:lnTo>
                  <a:lnTo>
                    <a:pt x="7" y="16"/>
                  </a:lnTo>
                  <a:lnTo>
                    <a:pt x="4" y="16"/>
                  </a:lnTo>
                  <a:lnTo>
                    <a:pt x="2" y="15"/>
                  </a:lnTo>
                  <a:lnTo>
                    <a:pt x="0" y="15"/>
                  </a:lnTo>
                  <a:lnTo>
                    <a:pt x="0" y="13"/>
                  </a:lnTo>
                  <a:lnTo>
                    <a:pt x="1" y="10"/>
                  </a:lnTo>
                  <a:lnTo>
                    <a:pt x="7" y="4"/>
                  </a:lnTo>
                  <a:lnTo>
                    <a:pt x="9" y="2"/>
                  </a:lnTo>
                  <a:lnTo>
                    <a:pt x="11" y="0"/>
                  </a:lnTo>
                  <a:lnTo>
                    <a:pt x="12"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55" name="Freeform 129"/>
            <p:cNvSpPr>
              <a:spLocks/>
            </p:cNvSpPr>
            <p:nvPr/>
          </p:nvSpPr>
          <p:spPr bwMode="auto">
            <a:xfrm>
              <a:off x="2323389" y="2845584"/>
              <a:ext cx="5792" cy="4345"/>
            </a:xfrm>
            <a:custGeom>
              <a:avLst/>
              <a:gdLst/>
              <a:ahLst/>
              <a:cxnLst>
                <a:cxn ang="0">
                  <a:pos x="1" y="0"/>
                </a:cxn>
                <a:cxn ang="0">
                  <a:pos x="4" y="0"/>
                </a:cxn>
                <a:cxn ang="0">
                  <a:pos x="4" y="0"/>
                </a:cxn>
                <a:cxn ang="0">
                  <a:pos x="3" y="2"/>
                </a:cxn>
                <a:cxn ang="0">
                  <a:pos x="2" y="3"/>
                </a:cxn>
                <a:cxn ang="0">
                  <a:pos x="1" y="3"/>
                </a:cxn>
                <a:cxn ang="0">
                  <a:pos x="0" y="3"/>
                </a:cxn>
                <a:cxn ang="0">
                  <a:pos x="0" y="0"/>
                </a:cxn>
                <a:cxn ang="0">
                  <a:pos x="1" y="0"/>
                </a:cxn>
              </a:cxnLst>
              <a:rect l="0" t="0" r="r" b="b"/>
              <a:pathLst>
                <a:path w="4" h="3">
                  <a:moveTo>
                    <a:pt x="1" y="0"/>
                  </a:moveTo>
                  <a:lnTo>
                    <a:pt x="4" y="0"/>
                  </a:lnTo>
                  <a:lnTo>
                    <a:pt x="4" y="0"/>
                  </a:lnTo>
                  <a:lnTo>
                    <a:pt x="3" y="2"/>
                  </a:lnTo>
                  <a:lnTo>
                    <a:pt x="2" y="3"/>
                  </a:lnTo>
                  <a:lnTo>
                    <a:pt x="1" y="3"/>
                  </a:lnTo>
                  <a:lnTo>
                    <a:pt x="0" y="3"/>
                  </a:lnTo>
                  <a:lnTo>
                    <a:pt x="0" y="0"/>
                  </a:lnTo>
                  <a:lnTo>
                    <a:pt x="1"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56" name="Freeform 130"/>
            <p:cNvSpPr>
              <a:spLocks noEditPoints="1"/>
            </p:cNvSpPr>
            <p:nvPr/>
          </p:nvSpPr>
          <p:spPr bwMode="auto">
            <a:xfrm>
              <a:off x="2284289" y="2734078"/>
              <a:ext cx="328724" cy="218667"/>
            </a:xfrm>
            <a:custGeom>
              <a:avLst/>
              <a:gdLst/>
              <a:ahLst/>
              <a:cxnLst>
                <a:cxn ang="0">
                  <a:pos x="189" y="67"/>
                </a:cxn>
                <a:cxn ang="0">
                  <a:pos x="23" y="0"/>
                </a:cxn>
                <a:cxn ang="0">
                  <a:pos x="19" y="10"/>
                </a:cxn>
                <a:cxn ang="0">
                  <a:pos x="29" y="33"/>
                </a:cxn>
                <a:cxn ang="0">
                  <a:pos x="34" y="32"/>
                </a:cxn>
                <a:cxn ang="0">
                  <a:pos x="29" y="26"/>
                </a:cxn>
                <a:cxn ang="0">
                  <a:pos x="23" y="13"/>
                </a:cxn>
                <a:cxn ang="0">
                  <a:pos x="33" y="14"/>
                </a:cxn>
                <a:cxn ang="0">
                  <a:pos x="42" y="1"/>
                </a:cxn>
                <a:cxn ang="0">
                  <a:pos x="54" y="16"/>
                </a:cxn>
                <a:cxn ang="0">
                  <a:pos x="55" y="19"/>
                </a:cxn>
                <a:cxn ang="0">
                  <a:pos x="60" y="20"/>
                </a:cxn>
                <a:cxn ang="0">
                  <a:pos x="70" y="10"/>
                </a:cxn>
                <a:cxn ang="0">
                  <a:pos x="54" y="3"/>
                </a:cxn>
                <a:cxn ang="0">
                  <a:pos x="75" y="9"/>
                </a:cxn>
                <a:cxn ang="0">
                  <a:pos x="90" y="25"/>
                </a:cxn>
                <a:cxn ang="0">
                  <a:pos x="104" y="28"/>
                </a:cxn>
                <a:cxn ang="0">
                  <a:pos x="109" y="25"/>
                </a:cxn>
                <a:cxn ang="0">
                  <a:pos x="114" y="41"/>
                </a:cxn>
                <a:cxn ang="0">
                  <a:pos x="122" y="31"/>
                </a:cxn>
                <a:cxn ang="0">
                  <a:pos x="134" y="34"/>
                </a:cxn>
                <a:cxn ang="0">
                  <a:pos x="133" y="44"/>
                </a:cxn>
                <a:cxn ang="0">
                  <a:pos x="144" y="42"/>
                </a:cxn>
                <a:cxn ang="0">
                  <a:pos x="144" y="51"/>
                </a:cxn>
                <a:cxn ang="0">
                  <a:pos x="152" y="54"/>
                </a:cxn>
                <a:cxn ang="0">
                  <a:pos x="172" y="65"/>
                </a:cxn>
                <a:cxn ang="0">
                  <a:pos x="174" y="64"/>
                </a:cxn>
                <a:cxn ang="0">
                  <a:pos x="175" y="60"/>
                </a:cxn>
                <a:cxn ang="0">
                  <a:pos x="190" y="65"/>
                </a:cxn>
                <a:cxn ang="0">
                  <a:pos x="193" y="69"/>
                </a:cxn>
                <a:cxn ang="0">
                  <a:pos x="213" y="71"/>
                </a:cxn>
                <a:cxn ang="0">
                  <a:pos x="208" y="72"/>
                </a:cxn>
                <a:cxn ang="0">
                  <a:pos x="217" y="79"/>
                </a:cxn>
                <a:cxn ang="0">
                  <a:pos x="207" y="81"/>
                </a:cxn>
                <a:cxn ang="0">
                  <a:pos x="210" y="97"/>
                </a:cxn>
                <a:cxn ang="0">
                  <a:pos x="201" y="83"/>
                </a:cxn>
                <a:cxn ang="0">
                  <a:pos x="193" y="84"/>
                </a:cxn>
                <a:cxn ang="0">
                  <a:pos x="179" y="98"/>
                </a:cxn>
                <a:cxn ang="0">
                  <a:pos x="183" y="96"/>
                </a:cxn>
                <a:cxn ang="0">
                  <a:pos x="190" y="103"/>
                </a:cxn>
                <a:cxn ang="0">
                  <a:pos x="203" y="104"/>
                </a:cxn>
                <a:cxn ang="0">
                  <a:pos x="208" y="109"/>
                </a:cxn>
                <a:cxn ang="0">
                  <a:pos x="216" y="113"/>
                </a:cxn>
                <a:cxn ang="0">
                  <a:pos x="227" y="135"/>
                </a:cxn>
                <a:cxn ang="0">
                  <a:pos x="211" y="151"/>
                </a:cxn>
                <a:cxn ang="0">
                  <a:pos x="184" y="138"/>
                </a:cxn>
                <a:cxn ang="0">
                  <a:pos x="164" y="133"/>
                </a:cxn>
                <a:cxn ang="0">
                  <a:pos x="169" y="130"/>
                </a:cxn>
                <a:cxn ang="0">
                  <a:pos x="149" y="123"/>
                </a:cxn>
                <a:cxn ang="0">
                  <a:pos x="146" y="101"/>
                </a:cxn>
                <a:cxn ang="0">
                  <a:pos x="162" y="87"/>
                </a:cxn>
                <a:cxn ang="0">
                  <a:pos x="144" y="80"/>
                </a:cxn>
                <a:cxn ang="0">
                  <a:pos x="124" y="66"/>
                </a:cxn>
                <a:cxn ang="0">
                  <a:pos x="118" y="65"/>
                </a:cxn>
                <a:cxn ang="0">
                  <a:pos x="107" y="60"/>
                </a:cxn>
                <a:cxn ang="0">
                  <a:pos x="101" y="55"/>
                </a:cxn>
                <a:cxn ang="0">
                  <a:pos x="90" y="48"/>
                </a:cxn>
                <a:cxn ang="0">
                  <a:pos x="76" y="38"/>
                </a:cxn>
                <a:cxn ang="0">
                  <a:pos x="65" y="49"/>
                </a:cxn>
                <a:cxn ang="0">
                  <a:pos x="58" y="50"/>
                </a:cxn>
                <a:cxn ang="0">
                  <a:pos x="21" y="43"/>
                </a:cxn>
                <a:cxn ang="0">
                  <a:pos x="5" y="18"/>
                </a:cxn>
              </a:cxnLst>
              <a:rect l="0" t="0" r="r" b="b"/>
              <a:pathLst>
                <a:path w="227" h="151">
                  <a:moveTo>
                    <a:pt x="184" y="67"/>
                  </a:moveTo>
                  <a:lnTo>
                    <a:pt x="184" y="67"/>
                  </a:lnTo>
                  <a:lnTo>
                    <a:pt x="185" y="68"/>
                  </a:lnTo>
                  <a:lnTo>
                    <a:pt x="187" y="68"/>
                  </a:lnTo>
                  <a:lnTo>
                    <a:pt x="189" y="67"/>
                  </a:lnTo>
                  <a:lnTo>
                    <a:pt x="187" y="67"/>
                  </a:lnTo>
                  <a:lnTo>
                    <a:pt x="186" y="67"/>
                  </a:lnTo>
                  <a:lnTo>
                    <a:pt x="184" y="67"/>
                  </a:lnTo>
                  <a:close/>
                  <a:moveTo>
                    <a:pt x="20" y="0"/>
                  </a:moveTo>
                  <a:lnTo>
                    <a:pt x="23" y="0"/>
                  </a:lnTo>
                  <a:lnTo>
                    <a:pt x="24" y="0"/>
                  </a:lnTo>
                  <a:lnTo>
                    <a:pt x="25" y="1"/>
                  </a:lnTo>
                  <a:lnTo>
                    <a:pt x="25" y="2"/>
                  </a:lnTo>
                  <a:lnTo>
                    <a:pt x="24" y="5"/>
                  </a:lnTo>
                  <a:lnTo>
                    <a:pt x="19" y="10"/>
                  </a:lnTo>
                  <a:lnTo>
                    <a:pt x="18" y="13"/>
                  </a:lnTo>
                  <a:lnTo>
                    <a:pt x="18" y="18"/>
                  </a:lnTo>
                  <a:lnTo>
                    <a:pt x="21" y="23"/>
                  </a:lnTo>
                  <a:lnTo>
                    <a:pt x="24" y="28"/>
                  </a:lnTo>
                  <a:lnTo>
                    <a:pt x="29" y="33"/>
                  </a:lnTo>
                  <a:lnTo>
                    <a:pt x="33" y="35"/>
                  </a:lnTo>
                  <a:lnTo>
                    <a:pt x="33" y="35"/>
                  </a:lnTo>
                  <a:lnTo>
                    <a:pt x="34" y="34"/>
                  </a:lnTo>
                  <a:lnTo>
                    <a:pt x="34" y="33"/>
                  </a:lnTo>
                  <a:lnTo>
                    <a:pt x="34" y="32"/>
                  </a:lnTo>
                  <a:lnTo>
                    <a:pt x="34" y="30"/>
                  </a:lnTo>
                  <a:lnTo>
                    <a:pt x="34" y="29"/>
                  </a:lnTo>
                  <a:lnTo>
                    <a:pt x="33" y="28"/>
                  </a:lnTo>
                  <a:lnTo>
                    <a:pt x="32" y="27"/>
                  </a:lnTo>
                  <a:lnTo>
                    <a:pt x="29" y="26"/>
                  </a:lnTo>
                  <a:lnTo>
                    <a:pt x="23" y="24"/>
                  </a:lnTo>
                  <a:lnTo>
                    <a:pt x="21" y="22"/>
                  </a:lnTo>
                  <a:lnTo>
                    <a:pt x="20" y="20"/>
                  </a:lnTo>
                  <a:lnTo>
                    <a:pt x="20" y="16"/>
                  </a:lnTo>
                  <a:lnTo>
                    <a:pt x="23" y="13"/>
                  </a:lnTo>
                  <a:lnTo>
                    <a:pt x="25" y="12"/>
                  </a:lnTo>
                  <a:lnTo>
                    <a:pt x="27" y="13"/>
                  </a:lnTo>
                  <a:lnTo>
                    <a:pt x="29" y="14"/>
                  </a:lnTo>
                  <a:lnTo>
                    <a:pt x="31" y="14"/>
                  </a:lnTo>
                  <a:lnTo>
                    <a:pt x="33" y="14"/>
                  </a:lnTo>
                  <a:lnTo>
                    <a:pt x="36" y="11"/>
                  </a:lnTo>
                  <a:lnTo>
                    <a:pt x="37" y="8"/>
                  </a:lnTo>
                  <a:lnTo>
                    <a:pt x="38" y="5"/>
                  </a:lnTo>
                  <a:lnTo>
                    <a:pt x="40" y="1"/>
                  </a:lnTo>
                  <a:lnTo>
                    <a:pt x="42" y="1"/>
                  </a:lnTo>
                  <a:lnTo>
                    <a:pt x="45" y="2"/>
                  </a:lnTo>
                  <a:lnTo>
                    <a:pt x="48" y="4"/>
                  </a:lnTo>
                  <a:lnTo>
                    <a:pt x="51" y="8"/>
                  </a:lnTo>
                  <a:lnTo>
                    <a:pt x="54" y="12"/>
                  </a:lnTo>
                  <a:lnTo>
                    <a:pt x="54" y="16"/>
                  </a:lnTo>
                  <a:lnTo>
                    <a:pt x="53" y="20"/>
                  </a:lnTo>
                  <a:lnTo>
                    <a:pt x="54" y="24"/>
                  </a:lnTo>
                  <a:lnTo>
                    <a:pt x="54" y="23"/>
                  </a:lnTo>
                  <a:lnTo>
                    <a:pt x="54" y="21"/>
                  </a:lnTo>
                  <a:lnTo>
                    <a:pt x="55" y="19"/>
                  </a:lnTo>
                  <a:lnTo>
                    <a:pt x="56" y="18"/>
                  </a:lnTo>
                  <a:lnTo>
                    <a:pt x="57" y="18"/>
                  </a:lnTo>
                  <a:lnTo>
                    <a:pt x="58" y="19"/>
                  </a:lnTo>
                  <a:lnTo>
                    <a:pt x="59" y="19"/>
                  </a:lnTo>
                  <a:lnTo>
                    <a:pt x="60" y="20"/>
                  </a:lnTo>
                  <a:lnTo>
                    <a:pt x="60" y="20"/>
                  </a:lnTo>
                  <a:lnTo>
                    <a:pt x="65" y="16"/>
                  </a:lnTo>
                  <a:lnTo>
                    <a:pt x="69" y="12"/>
                  </a:lnTo>
                  <a:lnTo>
                    <a:pt x="72" y="10"/>
                  </a:lnTo>
                  <a:lnTo>
                    <a:pt x="70" y="10"/>
                  </a:lnTo>
                  <a:lnTo>
                    <a:pt x="69" y="9"/>
                  </a:lnTo>
                  <a:lnTo>
                    <a:pt x="68" y="9"/>
                  </a:lnTo>
                  <a:lnTo>
                    <a:pt x="67" y="9"/>
                  </a:lnTo>
                  <a:lnTo>
                    <a:pt x="59" y="6"/>
                  </a:lnTo>
                  <a:lnTo>
                    <a:pt x="54" y="3"/>
                  </a:lnTo>
                  <a:lnTo>
                    <a:pt x="50" y="2"/>
                  </a:lnTo>
                  <a:lnTo>
                    <a:pt x="48" y="1"/>
                  </a:lnTo>
                  <a:lnTo>
                    <a:pt x="47" y="0"/>
                  </a:lnTo>
                  <a:lnTo>
                    <a:pt x="61" y="4"/>
                  </a:lnTo>
                  <a:lnTo>
                    <a:pt x="75" y="9"/>
                  </a:lnTo>
                  <a:lnTo>
                    <a:pt x="77" y="9"/>
                  </a:lnTo>
                  <a:lnTo>
                    <a:pt x="81" y="11"/>
                  </a:lnTo>
                  <a:lnTo>
                    <a:pt x="85" y="15"/>
                  </a:lnTo>
                  <a:lnTo>
                    <a:pt x="88" y="18"/>
                  </a:lnTo>
                  <a:lnTo>
                    <a:pt x="90" y="25"/>
                  </a:lnTo>
                  <a:lnTo>
                    <a:pt x="92" y="28"/>
                  </a:lnTo>
                  <a:lnTo>
                    <a:pt x="95" y="30"/>
                  </a:lnTo>
                  <a:lnTo>
                    <a:pt x="99" y="31"/>
                  </a:lnTo>
                  <a:lnTo>
                    <a:pt x="103" y="30"/>
                  </a:lnTo>
                  <a:lnTo>
                    <a:pt x="104" y="28"/>
                  </a:lnTo>
                  <a:lnTo>
                    <a:pt x="105" y="23"/>
                  </a:lnTo>
                  <a:lnTo>
                    <a:pt x="106" y="21"/>
                  </a:lnTo>
                  <a:lnTo>
                    <a:pt x="107" y="21"/>
                  </a:lnTo>
                  <a:lnTo>
                    <a:pt x="108" y="22"/>
                  </a:lnTo>
                  <a:lnTo>
                    <a:pt x="109" y="25"/>
                  </a:lnTo>
                  <a:lnTo>
                    <a:pt x="109" y="28"/>
                  </a:lnTo>
                  <a:lnTo>
                    <a:pt x="109" y="32"/>
                  </a:lnTo>
                  <a:lnTo>
                    <a:pt x="110" y="35"/>
                  </a:lnTo>
                  <a:lnTo>
                    <a:pt x="112" y="38"/>
                  </a:lnTo>
                  <a:lnTo>
                    <a:pt x="114" y="41"/>
                  </a:lnTo>
                  <a:lnTo>
                    <a:pt x="117" y="41"/>
                  </a:lnTo>
                  <a:lnTo>
                    <a:pt x="121" y="40"/>
                  </a:lnTo>
                  <a:lnTo>
                    <a:pt x="122" y="39"/>
                  </a:lnTo>
                  <a:lnTo>
                    <a:pt x="122" y="34"/>
                  </a:lnTo>
                  <a:lnTo>
                    <a:pt x="122" y="31"/>
                  </a:lnTo>
                  <a:lnTo>
                    <a:pt x="122" y="28"/>
                  </a:lnTo>
                  <a:lnTo>
                    <a:pt x="124" y="27"/>
                  </a:lnTo>
                  <a:lnTo>
                    <a:pt x="127" y="28"/>
                  </a:lnTo>
                  <a:lnTo>
                    <a:pt x="131" y="30"/>
                  </a:lnTo>
                  <a:lnTo>
                    <a:pt x="134" y="34"/>
                  </a:lnTo>
                  <a:lnTo>
                    <a:pt x="135" y="38"/>
                  </a:lnTo>
                  <a:lnTo>
                    <a:pt x="135" y="41"/>
                  </a:lnTo>
                  <a:lnTo>
                    <a:pt x="134" y="42"/>
                  </a:lnTo>
                  <a:lnTo>
                    <a:pt x="133" y="43"/>
                  </a:lnTo>
                  <a:lnTo>
                    <a:pt x="133" y="44"/>
                  </a:lnTo>
                  <a:lnTo>
                    <a:pt x="133" y="44"/>
                  </a:lnTo>
                  <a:lnTo>
                    <a:pt x="133" y="45"/>
                  </a:lnTo>
                  <a:lnTo>
                    <a:pt x="137" y="45"/>
                  </a:lnTo>
                  <a:lnTo>
                    <a:pt x="140" y="44"/>
                  </a:lnTo>
                  <a:lnTo>
                    <a:pt x="144" y="42"/>
                  </a:lnTo>
                  <a:lnTo>
                    <a:pt x="148" y="42"/>
                  </a:lnTo>
                  <a:lnTo>
                    <a:pt x="150" y="43"/>
                  </a:lnTo>
                  <a:lnTo>
                    <a:pt x="151" y="44"/>
                  </a:lnTo>
                  <a:lnTo>
                    <a:pt x="149" y="47"/>
                  </a:lnTo>
                  <a:lnTo>
                    <a:pt x="144" y="51"/>
                  </a:lnTo>
                  <a:lnTo>
                    <a:pt x="142" y="53"/>
                  </a:lnTo>
                  <a:lnTo>
                    <a:pt x="144" y="54"/>
                  </a:lnTo>
                  <a:lnTo>
                    <a:pt x="145" y="55"/>
                  </a:lnTo>
                  <a:lnTo>
                    <a:pt x="150" y="54"/>
                  </a:lnTo>
                  <a:lnTo>
                    <a:pt x="152" y="54"/>
                  </a:lnTo>
                  <a:lnTo>
                    <a:pt x="155" y="55"/>
                  </a:lnTo>
                  <a:lnTo>
                    <a:pt x="158" y="56"/>
                  </a:lnTo>
                  <a:lnTo>
                    <a:pt x="161" y="58"/>
                  </a:lnTo>
                  <a:lnTo>
                    <a:pt x="170" y="64"/>
                  </a:lnTo>
                  <a:lnTo>
                    <a:pt x="172" y="65"/>
                  </a:lnTo>
                  <a:lnTo>
                    <a:pt x="172" y="65"/>
                  </a:lnTo>
                  <a:lnTo>
                    <a:pt x="173" y="65"/>
                  </a:lnTo>
                  <a:lnTo>
                    <a:pt x="174" y="66"/>
                  </a:lnTo>
                  <a:lnTo>
                    <a:pt x="174" y="65"/>
                  </a:lnTo>
                  <a:lnTo>
                    <a:pt x="174" y="64"/>
                  </a:lnTo>
                  <a:lnTo>
                    <a:pt x="174" y="63"/>
                  </a:lnTo>
                  <a:lnTo>
                    <a:pt x="173" y="62"/>
                  </a:lnTo>
                  <a:lnTo>
                    <a:pt x="172" y="61"/>
                  </a:lnTo>
                  <a:lnTo>
                    <a:pt x="173" y="61"/>
                  </a:lnTo>
                  <a:lnTo>
                    <a:pt x="175" y="60"/>
                  </a:lnTo>
                  <a:lnTo>
                    <a:pt x="178" y="60"/>
                  </a:lnTo>
                  <a:lnTo>
                    <a:pt x="181" y="61"/>
                  </a:lnTo>
                  <a:lnTo>
                    <a:pt x="182" y="61"/>
                  </a:lnTo>
                  <a:lnTo>
                    <a:pt x="185" y="62"/>
                  </a:lnTo>
                  <a:lnTo>
                    <a:pt x="190" y="65"/>
                  </a:lnTo>
                  <a:lnTo>
                    <a:pt x="191" y="67"/>
                  </a:lnTo>
                  <a:lnTo>
                    <a:pt x="190" y="67"/>
                  </a:lnTo>
                  <a:lnTo>
                    <a:pt x="192" y="67"/>
                  </a:lnTo>
                  <a:lnTo>
                    <a:pt x="193" y="68"/>
                  </a:lnTo>
                  <a:lnTo>
                    <a:pt x="193" y="69"/>
                  </a:lnTo>
                  <a:lnTo>
                    <a:pt x="194" y="70"/>
                  </a:lnTo>
                  <a:lnTo>
                    <a:pt x="196" y="70"/>
                  </a:lnTo>
                  <a:lnTo>
                    <a:pt x="199" y="69"/>
                  </a:lnTo>
                  <a:lnTo>
                    <a:pt x="207" y="69"/>
                  </a:lnTo>
                  <a:lnTo>
                    <a:pt x="213" y="71"/>
                  </a:lnTo>
                  <a:lnTo>
                    <a:pt x="213" y="71"/>
                  </a:lnTo>
                  <a:lnTo>
                    <a:pt x="209" y="71"/>
                  </a:lnTo>
                  <a:lnTo>
                    <a:pt x="208" y="72"/>
                  </a:lnTo>
                  <a:lnTo>
                    <a:pt x="208" y="72"/>
                  </a:lnTo>
                  <a:lnTo>
                    <a:pt x="208" y="72"/>
                  </a:lnTo>
                  <a:lnTo>
                    <a:pt x="209" y="74"/>
                  </a:lnTo>
                  <a:lnTo>
                    <a:pt x="211" y="74"/>
                  </a:lnTo>
                  <a:lnTo>
                    <a:pt x="214" y="75"/>
                  </a:lnTo>
                  <a:lnTo>
                    <a:pt x="217" y="77"/>
                  </a:lnTo>
                  <a:lnTo>
                    <a:pt x="217" y="79"/>
                  </a:lnTo>
                  <a:lnTo>
                    <a:pt x="216" y="81"/>
                  </a:lnTo>
                  <a:lnTo>
                    <a:pt x="214" y="81"/>
                  </a:lnTo>
                  <a:lnTo>
                    <a:pt x="210" y="80"/>
                  </a:lnTo>
                  <a:lnTo>
                    <a:pt x="208" y="80"/>
                  </a:lnTo>
                  <a:lnTo>
                    <a:pt x="207" y="81"/>
                  </a:lnTo>
                  <a:lnTo>
                    <a:pt x="208" y="86"/>
                  </a:lnTo>
                  <a:lnTo>
                    <a:pt x="210" y="91"/>
                  </a:lnTo>
                  <a:lnTo>
                    <a:pt x="211" y="95"/>
                  </a:lnTo>
                  <a:lnTo>
                    <a:pt x="211" y="96"/>
                  </a:lnTo>
                  <a:lnTo>
                    <a:pt x="210" y="97"/>
                  </a:lnTo>
                  <a:lnTo>
                    <a:pt x="210" y="97"/>
                  </a:lnTo>
                  <a:lnTo>
                    <a:pt x="209" y="97"/>
                  </a:lnTo>
                  <a:lnTo>
                    <a:pt x="206" y="93"/>
                  </a:lnTo>
                  <a:lnTo>
                    <a:pt x="204" y="88"/>
                  </a:lnTo>
                  <a:lnTo>
                    <a:pt x="201" y="83"/>
                  </a:lnTo>
                  <a:lnTo>
                    <a:pt x="197" y="80"/>
                  </a:lnTo>
                  <a:lnTo>
                    <a:pt x="195" y="80"/>
                  </a:lnTo>
                  <a:lnTo>
                    <a:pt x="194" y="81"/>
                  </a:lnTo>
                  <a:lnTo>
                    <a:pt x="193" y="82"/>
                  </a:lnTo>
                  <a:lnTo>
                    <a:pt x="193" y="84"/>
                  </a:lnTo>
                  <a:lnTo>
                    <a:pt x="192" y="85"/>
                  </a:lnTo>
                  <a:lnTo>
                    <a:pt x="191" y="87"/>
                  </a:lnTo>
                  <a:lnTo>
                    <a:pt x="190" y="88"/>
                  </a:lnTo>
                  <a:lnTo>
                    <a:pt x="185" y="93"/>
                  </a:lnTo>
                  <a:lnTo>
                    <a:pt x="179" y="98"/>
                  </a:lnTo>
                  <a:lnTo>
                    <a:pt x="180" y="98"/>
                  </a:lnTo>
                  <a:lnTo>
                    <a:pt x="181" y="97"/>
                  </a:lnTo>
                  <a:lnTo>
                    <a:pt x="181" y="97"/>
                  </a:lnTo>
                  <a:lnTo>
                    <a:pt x="182" y="96"/>
                  </a:lnTo>
                  <a:lnTo>
                    <a:pt x="183" y="96"/>
                  </a:lnTo>
                  <a:lnTo>
                    <a:pt x="185" y="97"/>
                  </a:lnTo>
                  <a:lnTo>
                    <a:pt x="186" y="98"/>
                  </a:lnTo>
                  <a:lnTo>
                    <a:pt x="187" y="100"/>
                  </a:lnTo>
                  <a:lnTo>
                    <a:pt x="189" y="101"/>
                  </a:lnTo>
                  <a:lnTo>
                    <a:pt x="190" y="103"/>
                  </a:lnTo>
                  <a:lnTo>
                    <a:pt x="192" y="105"/>
                  </a:lnTo>
                  <a:lnTo>
                    <a:pt x="195" y="106"/>
                  </a:lnTo>
                  <a:lnTo>
                    <a:pt x="197" y="107"/>
                  </a:lnTo>
                  <a:lnTo>
                    <a:pt x="199" y="106"/>
                  </a:lnTo>
                  <a:lnTo>
                    <a:pt x="203" y="104"/>
                  </a:lnTo>
                  <a:lnTo>
                    <a:pt x="204" y="103"/>
                  </a:lnTo>
                  <a:lnTo>
                    <a:pt x="206" y="104"/>
                  </a:lnTo>
                  <a:lnTo>
                    <a:pt x="209" y="108"/>
                  </a:lnTo>
                  <a:lnTo>
                    <a:pt x="209" y="109"/>
                  </a:lnTo>
                  <a:lnTo>
                    <a:pt x="208" y="109"/>
                  </a:lnTo>
                  <a:lnTo>
                    <a:pt x="206" y="111"/>
                  </a:lnTo>
                  <a:lnTo>
                    <a:pt x="207" y="111"/>
                  </a:lnTo>
                  <a:lnTo>
                    <a:pt x="210" y="112"/>
                  </a:lnTo>
                  <a:lnTo>
                    <a:pt x="213" y="112"/>
                  </a:lnTo>
                  <a:lnTo>
                    <a:pt x="216" y="113"/>
                  </a:lnTo>
                  <a:lnTo>
                    <a:pt x="219" y="117"/>
                  </a:lnTo>
                  <a:lnTo>
                    <a:pt x="222" y="120"/>
                  </a:lnTo>
                  <a:lnTo>
                    <a:pt x="225" y="125"/>
                  </a:lnTo>
                  <a:lnTo>
                    <a:pt x="227" y="130"/>
                  </a:lnTo>
                  <a:lnTo>
                    <a:pt x="227" y="135"/>
                  </a:lnTo>
                  <a:lnTo>
                    <a:pt x="227" y="140"/>
                  </a:lnTo>
                  <a:lnTo>
                    <a:pt x="225" y="145"/>
                  </a:lnTo>
                  <a:lnTo>
                    <a:pt x="221" y="148"/>
                  </a:lnTo>
                  <a:lnTo>
                    <a:pt x="216" y="151"/>
                  </a:lnTo>
                  <a:lnTo>
                    <a:pt x="211" y="151"/>
                  </a:lnTo>
                  <a:lnTo>
                    <a:pt x="207" y="150"/>
                  </a:lnTo>
                  <a:lnTo>
                    <a:pt x="203" y="147"/>
                  </a:lnTo>
                  <a:lnTo>
                    <a:pt x="195" y="142"/>
                  </a:lnTo>
                  <a:lnTo>
                    <a:pt x="191" y="140"/>
                  </a:lnTo>
                  <a:lnTo>
                    <a:pt x="184" y="138"/>
                  </a:lnTo>
                  <a:lnTo>
                    <a:pt x="178" y="137"/>
                  </a:lnTo>
                  <a:lnTo>
                    <a:pt x="170" y="136"/>
                  </a:lnTo>
                  <a:lnTo>
                    <a:pt x="164" y="134"/>
                  </a:lnTo>
                  <a:lnTo>
                    <a:pt x="164" y="134"/>
                  </a:lnTo>
                  <a:lnTo>
                    <a:pt x="164" y="133"/>
                  </a:lnTo>
                  <a:lnTo>
                    <a:pt x="165" y="133"/>
                  </a:lnTo>
                  <a:lnTo>
                    <a:pt x="168" y="132"/>
                  </a:lnTo>
                  <a:lnTo>
                    <a:pt x="170" y="131"/>
                  </a:lnTo>
                  <a:lnTo>
                    <a:pt x="170" y="131"/>
                  </a:lnTo>
                  <a:lnTo>
                    <a:pt x="169" y="130"/>
                  </a:lnTo>
                  <a:lnTo>
                    <a:pt x="165" y="129"/>
                  </a:lnTo>
                  <a:lnTo>
                    <a:pt x="161" y="127"/>
                  </a:lnTo>
                  <a:lnTo>
                    <a:pt x="156" y="125"/>
                  </a:lnTo>
                  <a:lnTo>
                    <a:pt x="152" y="124"/>
                  </a:lnTo>
                  <a:lnTo>
                    <a:pt x="149" y="123"/>
                  </a:lnTo>
                  <a:lnTo>
                    <a:pt x="132" y="118"/>
                  </a:lnTo>
                  <a:lnTo>
                    <a:pt x="135" y="115"/>
                  </a:lnTo>
                  <a:lnTo>
                    <a:pt x="137" y="110"/>
                  </a:lnTo>
                  <a:lnTo>
                    <a:pt x="140" y="106"/>
                  </a:lnTo>
                  <a:lnTo>
                    <a:pt x="146" y="101"/>
                  </a:lnTo>
                  <a:lnTo>
                    <a:pt x="153" y="96"/>
                  </a:lnTo>
                  <a:lnTo>
                    <a:pt x="155" y="94"/>
                  </a:lnTo>
                  <a:lnTo>
                    <a:pt x="159" y="92"/>
                  </a:lnTo>
                  <a:lnTo>
                    <a:pt x="161" y="90"/>
                  </a:lnTo>
                  <a:lnTo>
                    <a:pt x="162" y="87"/>
                  </a:lnTo>
                  <a:lnTo>
                    <a:pt x="162" y="84"/>
                  </a:lnTo>
                  <a:lnTo>
                    <a:pt x="160" y="82"/>
                  </a:lnTo>
                  <a:lnTo>
                    <a:pt x="157" y="81"/>
                  </a:lnTo>
                  <a:lnTo>
                    <a:pt x="153" y="81"/>
                  </a:lnTo>
                  <a:lnTo>
                    <a:pt x="144" y="80"/>
                  </a:lnTo>
                  <a:lnTo>
                    <a:pt x="139" y="79"/>
                  </a:lnTo>
                  <a:lnTo>
                    <a:pt x="136" y="78"/>
                  </a:lnTo>
                  <a:lnTo>
                    <a:pt x="132" y="75"/>
                  </a:lnTo>
                  <a:lnTo>
                    <a:pt x="128" y="70"/>
                  </a:lnTo>
                  <a:lnTo>
                    <a:pt x="124" y="66"/>
                  </a:lnTo>
                  <a:lnTo>
                    <a:pt x="123" y="65"/>
                  </a:lnTo>
                  <a:lnTo>
                    <a:pt x="122" y="65"/>
                  </a:lnTo>
                  <a:lnTo>
                    <a:pt x="120" y="66"/>
                  </a:lnTo>
                  <a:lnTo>
                    <a:pt x="119" y="66"/>
                  </a:lnTo>
                  <a:lnTo>
                    <a:pt x="118" y="65"/>
                  </a:lnTo>
                  <a:lnTo>
                    <a:pt x="117" y="65"/>
                  </a:lnTo>
                  <a:lnTo>
                    <a:pt x="117" y="62"/>
                  </a:lnTo>
                  <a:lnTo>
                    <a:pt x="116" y="61"/>
                  </a:lnTo>
                  <a:lnTo>
                    <a:pt x="113" y="60"/>
                  </a:lnTo>
                  <a:lnTo>
                    <a:pt x="107" y="60"/>
                  </a:lnTo>
                  <a:lnTo>
                    <a:pt x="106" y="59"/>
                  </a:lnTo>
                  <a:lnTo>
                    <a:pt x="105" y="58"/>
                  </a:lnTo>
                  <a:lnTo>
                    <a:pt x="103" y="57"/>
                  </a:lnTo>
                  <a:lnTo>
                    <a:pt x="102" y="56"/>
                  </a:lnTo>
                  <a:lnTo>
                    <a:pt x="101" y="55"/>
                  </a:lnTo>
                  <a:lnTo>
                    <a:pt x="96" y="53"/>
                  </a:lnTo>
                  <a:lnTo>
                    <a:pt x="92" y="51"/>
                  </a:lnTo>
                  <a:lnTo>
                    <a:pt x="91" y="50"/>
                  </a:lnTo>
                  <a:lnTo>
                    <a:pt x="90" y="50"/>
                  </a:lnTo>
                  <a:lnTo>
                    <a:pt x="90" y="48"/>
                  </a:lnTo>
                  <a:lnTo>
                    <a:pt x="89" y="48"/>
                  </a:lnTo>
                  <a:lnTo>
                    <a:pt x="88" y="47"/>
                  </a:lnTo>
                  <a:lnTo>
                    <a:pt x="83" y="43"/>
                  </a:lnTo>
                  <a:lnTo>
                    <a:pt x="80" y="40"/>
                  </a:lnTo>
                  <a:lnTo>
                    <a:pt x="76" y="38"/>
                  </a:lnTo>
                  <a:lnTo>
                    <a:pt x="71" y="38"/>
                  </a:lnTo>
                  <a:lnTo>
                    <a:pt x="68" y="40"/>
                  </a:lnTo>
                  <a:lnTo>
                    <a:pt x="67" y="42"/>
                  </a:lnTo>
                  <a:lnTo>
                    <a:pt x="66" y="46"/>
                  </a:lnTo>
                  <a:lnTo>
                    <a:pt x="65" y="49"/>
                  </a:lnTo>
                  <a:lnTo>
                    <a:pt x="63" y="52"/>
                  </a:lnTo>
                  <a:lnTo>
                    <a:pt x="63" y="52"/>
                  </a:lnTo>
                  <a:lnTo>
                    <a:pt x="62" y="52"/>
                  </a:lnTo>
                  <a:lnTo>
                    <a:pt x="59" y="51"/>
                  </a:lnTo>
                  <a:lnTo>
                    <a:pt x="58" y="50"/>
                  </a:lnTo>
                  <a:lnTo>
                    <a:pt x="58" y="51"/>
                  </a:lnTo>
                  <a:lnTo>
                    <a:pt x="56" y="52"/>
                  </a:lnTo>
                  <a:lnTo>
                    <a:pt x="55" y="52"/>
                  </a:lnTo>
                  <a:lnTo>
                    <a:pt x="38" y="48"/>
                  </a:lnTo>
                  <a:lnTo>
                    <a:pt x="21" y="43"/>
                  </a:lnTo>
                  <a:lnTo>
                    <a:pt x="4" y="37"/>
                  </a:lnTo>
                  <a:lnTo>
                    <a:pt x="1" y="35"/>
                  </a:lnTo>
                  <a:lnTo>
                    <a:pt x="0" y="31"/>
                  </a:lnTo>
                  <a:lnTo>
                    <a:pt x="0" y="27"/>
                  </a:lnTo>
                  <a:lnTo>
                    <a:pt x="5" y="18"/>
                  </a:lnTo>
                  <a:lnTo>
                    <a:pt x="11" y="9"/>
                  </a:lnTo>
                  <a:lnTo>
                    <a:pt x="18" y="1"/>
                  </a:lnTo>
                  <a:lnTo>
                    <a:pt x="2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57" name="Freeform 131"/>
            <p:cNvSpPr>
              <a:spLocks/>
            </p:cNvSpPr>
            <p:nvPr/>
          </p:nvSpPr>
          <p:spPr bwMode="auto">
            <a:xfrm>
              <a:off x="2468202" y="2903509"/>
              <a:ext cx="7241" cy="2896"/>
            </a:xfrm>
            <a:custGeom>
              <a:avLst/>
              <a:gdLst/>
              <a:ahLst/>
              <a:cxnLst>
                <a:cxn ang="0">
                  <a:pos x="0" y="0"/>
                </a:cxn>
                <a:cxn ang="0">
                  <a:pos x="5" y="1"/>
                </a:cxn>
                <a:cxn ang="0">
                  <a:pos x="4" y="2"/>
                </a:cxn>
                <a:cxn ang="0">
                  <a:pos x="3" y="2"/>
                </a:cxn>
                <a:cxn ang="0">
                  <a:pos x="1" y="2"/>
                </a:cxn>
                <a:cxn ang="0">
                  <a:pos x="1" y="1"/>
                </a:cxn>
                <a:cxn ang="0">
                  <a:pos x="0" y="1"/>
                </a:cxn>
                <a:cxn ang="0">
                  <a:pos x="0" y="0"/>
                </a:cxn>
              </a:cxnLst>
              <a:rect l="0" t="0" r="r" b="b"/>
              <a:pathLst>
                <a:path w="5" h="2">
                  <a:moveTo>
                    <a:pt x="0" y="0"/>
                  </a:moveTo>
                  <a:lnTo>
                    <a:pt x="5" y="1"/>
                  </a:lnTo>
                  <a:lnTo>
                    <a:pt x="4" y="2"/>
                  </a:lnTo>
                  <a:lnTo>
                    <a:pt x="3" y="2"/>
                  </a:lnTo>
                  <a:lnTo>
                    <a:pt x="1" y="2"/>
                  </a:lnTo>
                  <a:lnTo>
                    <a:pt x="1" y="1"/>
                  </a:lnTo>
                  <a:lnTo>
                    <a:pt x="0" y="1"/>
                  </a:lnTo>
                  <a:lnTo>
                    <a:pt x="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58" name="Freeform 132"/>
            <p:cNvSpPr>
              <a:spLocks/>
            </p:cNvSpPr>
            <p:nvPr/>
          </p:nvSpPr>
          <p:spPr bwMode="auto">
            <a:xfrm>
              <a:off x="2442135" y="2891924"/>
              <a:ext cx="26066" cy="11585"/>
            </a:xfrm>
            <a:custGeom>
              <a:avLst/>
              <a:gdLst/>
              <a:ahLst/>
              <a:cxnLst>
                <a:cxn ang="0">
                  <a:pos x="1" y="0"/>
                </a:cxn>
                <a:cxn ang="0">
                  <a:pos x="4" y="0"/>
                </a:cxn>
                <a:cxn ang="0">
                  <a:pos x="8" y="1"/>
                </a:cxn>
                <a:cxn ang="0">
                  <a:pos x="12" y="2"/>
                </a:cxn>
                <a:cxn ang="0">
                  <a:pos x="15" y="3"/>
                </a:cxn>
                <a:cxn ang="0">
                  <a:pos x="16" y="3"/>
                </a:cxn>
                <a:cxn ang="0">
                  <a:pos x="17" y="4"/>
                </a:cxn>
                <a:cxn ang="0">
                  <a:pos x="18" y="8"/>
                </a:cxn>
                <a:cxn ang="0">
                  <a:pos x="1" y="1"/>
                </a:cxn>
                <a:cxn ang="0">
                  <a:pos x="0" y="0"/>
                </a:cxn>
                <a:cxn ang="0">
                  <a:pos x="1" y="0"/>
                </a:cxn>
              </a:cxnLst>
              <a:rect l="0" t="0" r="r" b="b"/>
              <a:pathLst>
                <a:path w="18" h="8">
                  <a:moveTo>
                    <a:pt x="1" y="0"/>
                  </a:moveTo>
                  <a:lnTo>
                    <a:pt x="4" y="0"/>
                  </a:lnTo>
                  <a:lnTo>
                    <a:pt x="8" y="1"/>
                  </a:lnTo>
                  <a:lnTo>
                    <a:pt x="12" y="2"/>
                  </a:lnTo>
                  <a:lnTo>
                    <a:pt x="15" y="3"/>
                  </a:lnTo>
                  <a:lnTo>
                    <a:pt x="16" y="3"/>
                  </a:lnTo>
                  <a:lnTo>
                    <a:pt x="17" y="4"/>
                  </a:lnTo>
                  <a:lnTo>
                    <a:pt x="18" y="8"/>
                  </a:lnTo>
                  <a:lnTo>
                    <a:pt x="1" y="1"/>
                  </a:lnTo>
                  <a:lnTo>
                    <a:pt x="0" y="0"/>
                  </a:lnTo>
                  <a:lnTo>
                    <a:pt x="1"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59" name="Freeform 133"/>
            <p:cNvSpPr>
              <a:spLocks noEditPoints="1"/>
            </p:cNvSpPr>
            <p:nvPr/>
          </p:nvSpPr>
          <p:spPr bwMode="auto">
            <a:xfrm>
              <a:off x="2817199" y="2683394"/>
              <a:ext cx="76751" cy="56477"/>
            </a:xfrm>
            <a:custGeom>
              <a:avLst/>
              <a:gdLst/>
              <a:ahLst/>
              <a:cxnLst>
                <a:cxn ang="0">
                  <a:pos x="22" y="26"/>
                </a:cxn>
                <a:cxn ang="0">
                  <a:pos x="23" y="26"/>
                </a:cxn>
                <a:cxn ang="0">
                  <a:pos x="22" y="26"/>
                </a:cxn>
                <a:cxn ang="0">
                  <a:pos x="8" y="0"/>
                </a:cxn>
                <a:cxn ang="0">
                  <a:pos x="8" y="0"/>
                </a:cxn>
                <a:cxn ang="0">
                  <a:pos x="9" y="0"/>
                </a:cxn>
                <a:cxn ang="0">
                  <a:pos x="10" y="1"/>
                </a:cxn>
                <a:cxn ang="0">
                  <a:pos x="12" y="1"/>
                </a:cxn>
                <a:cxn ang="0">
                  <a:pos x="13" y="1"/>
                </a:cxn>
                <a:cxn ang="0">
                  <a:pos x="14" y="2"/>
                </a:cxn>
                <a:cxn ang="0">
                  <a:pos x="21" y="4"/>
                </a:cxn>
                <a:cxn ang="0">
                  <a:pos x="28" y="6"/>
                </a:cxn>
                <a:cxn ang="0">
                  <a:pos x="35" y="9"/>
                </a:cxn>
                <a:cxn ang="0">
                  <a:pos x="41" y="14"/>
                </a:cxn>
                <a:cxn ang="0">
                  <a:pos x="41" y="15"/>
                </a:cxn>
                <a:cxn ang="0">
                  <a:pos x="41" y="16"/>
                </a:cxn>
                <a:cxn ang="0">
                  <a:pos x="41" y="17"/>
                </a:cxn>
                <a:cxn ang="0">
                  <a:pos x="42" y="19"/>
                </a:cxn>
                <a:cxn ang="0">
                  <a:pos x="47" y="22"/>
                </a:cxn>
                <a:cxn ang="0">
                  <a:pos x="48" y="24"/>
                </a:cxn>
                <a:cxn ang="0">
                  <a:pos x="50" y="26"/>
                </a:cxn>
                <a:cxn ang="0">
                  <a:pos x="52" y="29"/>
                </a:cxn>
                <a:cxn ang="0">
                  <a:pos x="53" y="31"/>
                </a:cxn>
                <a:cxn ang="0">
                  <a:pos x="53" y="33"/>
                </a:cxn>
                <a:cxn ang="0">
                  <a:pos x="51" y="36"/>
                </a:cxn>
                <a:cxn ang="0">
                  <a:pos x="48" y="37"/>
                </a:cxn>
                <a:cxn ang="0">
                  <a:pos x="43" y="39"/>
                </a:cxn>
                <a:cxn ang="0">
                  <a:pos x="28" y="39"/>
                </a:cxn>
                <a:cxn ang="0">
                  <a:pos x="24" y="37"/>
                </a:cxn>
                <a:cxn ang="0">
                  <a:pos x="22" y="35"/>
                </a:cxn>
                <a:cxn ang="0">
                  <a:pos x="21" y="33"/>
                </a:cxn>
                <a:cxn ang="0">
                  <a:pos x="21" y="30"/>
                </a:cxn>
                <a:cxn ang="0">
                  <a:pos x="20" y="27"/>
                </a:cxn>
                <a:cxn ang="0">
                  <a:pos x="18" y="26"/>
                </a:cxn>
                <a:cxn ang="0">
                  <a:pos x="17" y="26"/>
                </a:cxn>
                <a:cxn ang="0">
                  <a:pos x="15" y="29"/>
                </a:cxn>
                <a:cxn ang="0">
                  <a:pos x="15" y="30"/>
                </a:cxn>
                <a:cxn ang="0">
                  <a:pos x="14" y="32"/>
                </a:cxn>
                <a:cxn ang="0">
                  <a:pos x="14" y="33"/>
                </a:cxn>
                <a:cxn ang="0">
                  <a:pos x="13" y="33"/>
                </a:cxn>
                <a:cxn ang="0">
                  <a:pos x="7" y="30"/>
                </a:cxn>
                <a:cxn ang="0">
                  <a:pos x="3" y="28"/>
                </a:cxn>
                <a:cxn ang="0">
                  <a:pos x="1" y="24"/>
                </a:cxn>
                <a:cxn ang="0">
                  <a:pos x="0" y="21"/>
                </a:cxn>
                <a:cxn ang="0">
                  <a:pos x="1" y="20"/>
                </a:cxn>
                <a:cxn ang="0">
                  <a:pos x="5" y="19"/>
                </a:cxn>
                <a:cxn ang="0">
                  <a:pos x="10" y="19"/>
                </a:cxn>
                <a:cxn ang="0">
                  <a:pos x="14" y="21"/>
                </a:cxn>
                <a:cxn ang="0">
                  <a:pos x="19" y="24"/>
                </a:cxn>
                <a:cxn ang="0">
                  <a:pos x="21" y="25"/>
                </a:cxn>
                <a:cxn ang="0">
                  <a:pos x="20" y="24"/>
                </a:cxn>
                <a:cxn ang="0">
                  <a:pos x="19" y="23"/>
                </a:cxn>
                <a:cxn ang="0">
                  <a:pos x="18" y="22"/>
                </a:cxn>
                <a:cxn ang="0">
                  <a:pos x="17" y="22"/>
                </a:cxn>
                <a:cxn ang="0">
                  <a:pos x="20" y="22"/>
                </a:cxn>
                <a:cxn ang="0">
                  <a:pos x="20" y="21"/>
                </a:cxn>
                <a:cxn ang="0">
                  <a:pos x="16" y="16"/>
                </a:cxn>
                <a:cxn ang="0">
                  <a:pos x="13" y="11"/>
                </a:cxn>
                <a:cxn ang="0">
                  <a:pos x="9" y="6"/>
                </a:cxn>
                <a:cxn ang="0">
                  <a:pos x="7" y="1"/>
                </a:cxn>
                <a:cxn ang="0">
                  <a:pos x="7" y="0"/>
                </a:cxn>
                <a:cxn ang="0">
                  <a:pos x="8" y="0"/>
                </a:cxn>
              </a:cxnLst>
              <a:rect l="0" t="0" r="r" b="b"/>
              <a:pathLst>
                <a:path w="53" h="39">
                  <a:moveTo>
                    <a:pt x="22" y="26"/>
                  </a:moveTo>
                  <a:lnTo>
                    <a:pt x="23" y="26"/>
                  </a:lnTo>
                  <a:lnTo>
                    <a:pt x="22" y="26"/>
                  </a:lnTo>
                  <a:close/>
                  <a:moveTo>
                    <a:pt x="8" y="0"/>
                  </a:moveTo>
                  <a:lnTo>
                    <a:pt x="8" y="0"/>
                  </a:lnTo>
                  <a:lnTo>
                    <a:pt x="9" y="0"/>
                  </a:lnTo>
                  <a:lnTo>
                    <a:pt x="10" y="1"/>
                  </a:lnTo>
                  <a:lnTo>
                    <a:pt x="12" y="1"/>
                  </a:lnTo>
                  <a:lnTo>
                    <a:pt x="13" y="1"/>
                  </a:lnTo>
                  <a:lnTo>
                    <a:pt x="14" y="2"/>
                  </a:lnTo>
                  <a:lnTo>
                    <a:pt x="21" y="4"/>
                  </a:lnTo>
                  <a:lnTo>
                    <a:pt x="28" y="6"/>
                  </a:lnTo>
                  <a:lnTo>
                    <a:pt x="35" y="9"/>
                  </a:lnTo>
                  <a:lnTo>
                    <a:pt x="41" y="14"/>
                  </a:lnTo>
                  <a:lnTo>
                    <a:pt x="41" y="15"/>
                  </a:lnTo>
                  <a:lnTo>
                    <a:pt x="41" y="16"/>
                  </a:lnTo>
                  <a:lnTo>
                    <a:pt x="41" y="17"/>
                  </a:lnTo>
                  <a:lnTo>
                    <a:pt x="42" y="19"/>
                  </a:lnTo>
                  <a:lnTo>
                    <a:pt x="47" y="22"/>
                  </a:lnTo>
                  <a:lnTo>
                    <a:pt x="48" y="24"/>
                  </a:lnTo>
                  <a:lnTo>
                    <a:pt x="50" y="26"/>
                  </a:lnTo>
                  <a:lnTo>
                    <a:pt x="52" y="29"/>
                  </a:lnTo>
                  <a:lnTo>
                    <a:pt x="53" y="31"/>
                  </a:lnTo>
                  <a:lnTo>
                    <a:pt x="53" y="33"/>
                  </a:lnTo>
                  <a:lnTo>
                    <a:pt x="51" y="36"/>
                  </a:lnTo>
                  <a:lnTo>
                    <a:pt x="48" y="37"/>
                  </a:lnTo>
                  <a:lnTo>
                    <a:pt x="43" y="39"/>
                  </a:lnTo>
                  <a:lnTo>
                    <a:pt x="28" y="39"/>
                  </a:lnTo>
                  <a:lnTo>
                    <a:pt x="24" y="37"/>
                  </a:lnTo>
                  <a:lnTo>
                    <a:pt x="22" y="35"/>
                  </a:lnTo>
                  <a:lnTo>
                    <a:pt x="21" y="33"/>
                  </a:lnTo>
                  <a:lnTo>
                    <a:pt x="21" y="30"/>
                  </a:lnTo>
                  <a:lnTo>
                    <a:pt x="20" y="27"/>
                  </a:lnTo>
                  <a:lnTo>
                    <a:pt x="18" y="26"/>
                  </a:lnTo>
                  <a:lnTo>
                    <a:pt x="17" y="26"/>
                  </a:lnTo>
                  <a:lnTo>
                    <a:pt x="15" y="29"/>
                  </a:lnTo>
                  <a:lnTo>
                    <a:pt x="15" y="30"/>
                  </a:lnTo>
                  <a:lnTo>
                    <a:pt x="14" y="32"/>
                  </a:lnTo>
                  <a:lnTo>
                    <a:pt x="14" y="33"/>
                  </a:lnTo>
                  <a:lnTo>
                    <a:pt x="13" y="33"/>
                  </a:lnTo>
                  <a:lnTo>
                    <a:pt x="7" y="30"/>
                  </a:lnTo>
                  <a:lnTo>
                    <a:pt x="3" y="28"/>
                  </a:lnTo>
                  <a:lnTo>
                    <a:pt x="1" y="24"/>
                  </a:lnTo>
                  <a:lnTo>
                    <a:pt x="0" y="21"/>
                  </a:lnTo>
                  <a:lnTo>
                    <a:pt x="1" y="20"/>
                  </a:lnTo>
                  <a:lnTo>
                    <a:pt x="5" y="19"/>
                  </a:lnTo>
                  <a:lnTo>
                    <a:pt x="10" y="19"/>
                  </a:lnTo>
                  <a:lnTo>
                    <a:pt x="14" y="21"/>
                  </a:lnTo>
                  <a:lnTo>
                    <a:pt x="19" y="24"/>
                  </a:lnTo>
                  <a:lnTo>
                    <a:pt x="21" y="25"/>
                  </a:lnTo>
                  <a:lnTo>
                    <a:pt x="20" y="24"/>
                  </a:lnTo>
                  <a:lnTo>
                    <a:pt x="19" y="23"/>
                  </a:lnTo>
                  <a:lnTo>
                    <a:pt x="18" y="22"/>
                  </a:lnTo>
                  <a:lnTo>
                    <a:pt x="17" y="22"/>
                  </a:lnTo>
                  <a:lnTo>
                    <a:pt x="20" y="22"/>
                  </a:lnTo>
                  <a:lnTo>
                    <a:pt x="20" y="21"/>
                  </a:lnTo>
                  <a:lnTo>
                    <a:pt x="16" y="16"/>
                  </a:lnTo>
                  <a:lnTo>
                    <a:pt x="13" y="11"/>
                  </a:lnTo>
                  <a:lnTo>
                    <a:pt x="9" y="6"/>
                  </a:lnTo>
                  <a:lnTo>
                    <a:pt x="7" y="1"/>
                  </a:lnTo>
                  <a:lnTo>
                    <a:pt x="7" y="0"/>
                  </a:lnTo>
                  <a:lnTo>
                    <a:pt x="8"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60" name="Freeform 134"/>
            <p:cNvSpPr>
              <a:spLocks/>
            </p:cNvSpPr>
            <p:nvPr/>
          </p:nvSpPr>
          <p:spPr bwMode="auto">
            <a:xfrm>
              <a:off x="2336422" y="2900613"/>
              <a:ext cx="79647" cy="53581"/>
            </a:xfrm>
            <a:custGeom>
              <a:avLst/>
              <a:gdLst/>
              <a:ahLst/>
              <a:cxnLst>
                <a:cxn ang="0">
                  <a:pos x="16" y="0"/>
                </a:cxn>
                <a:cxn ang="0">
                  <a:pos x="17" y="0"/>
                </a:cxn>
                <a:cxn ang="0">
                  <a:pos x="20" y="2"/>
                </a:cxn>
                <a:cxn ang="0">
                  <a:pos x="25" y="4"/>
                </a:cxn>
                <a:cxn ang="0">
                  <a:pos x="28" y="6"/>
                </a:cxn>
                <a:cxn ang="0">
                  <a:pos x="31" y="7"/>
                </a:cxn>
                <a:cxn ang="0">
                  <a:pos x="32" y="8"/>
                </a:cxn>
                <a:cxn ang="0">
                  <a:pos x="38" y="15"/>
                </a:cxn>
                <a:cxn ang="0">
                  <a:pos x="44" y="21"/>
                </a:cxn>
                <a:cxn ang="0">
                  <a:pos x="46" y="23"/>
                </a:cxn>
                <a:cxn ang="0">
                  <a:pos x="50" y="24"/>
                </a:cxn>
                <a:cxn ang="0">
                  <a:pos x="53" y="25"/>
                </a:cxn>
                <a:cxn ang="0">
                  <a:pos x="55" y="27"/>
                </a:cxn>
                <a:cxn ang="0">
                  <a:pos x="55" y="29"/>
                </a:cxn>
                <a:cxn ang="0">
                  <a:pos x="53" y="30"/>
                </a:cxn>
                <a:cxn ang="0">
                  <a:pos x="51" y="30"/>
                </a:cxn>
                <a:cxn ang="0">
                  <a:pos x="47" y="29"/>
                </a:cxn>
                <a:cxn ang="0">
                  <a:pos x="43" y="28"/>
                </a:cxn>
                <a:cxn ang="0">
                  <a:pos x="39" y="26"/>
                </a:cxn>
                <a:cxn ang="0">
                  <a:pos x="37" y="24"/>
                </a:cxn>
                <a:cxn ang="0">
                  <a:pos x="34" y="23"/>
                </a:cxn>
                <a:cxn ang="0">
                  <a:pos x="34" y="21"/>
                </a:cxn>
                <a:cxn ang="0">
                  <a:pos x="35" y="20"/>
                </a:cxn>
                <a:cxn ang="0">
                  <a:pos x="35" y="19"/>
                </a:cxn>
                <a:cxn ang="0">
                  <a:pos x="34" y="19"/>
                </a:cxn>
                <a:cxn ang="0">
                  <a:pos x="31" y="23"/>
                </a:cxn>
                <a:cxn ang="0">
                  <a:pos x="29" y="28"/>
                </a:cxn>
                <a:cxn ang="0">
                  <a:pos x="26" y="32"/>
                </a:cxn>
                <a:cxn ang="0">
                  <a:pos x="23" y="35"/>
                </a:cxn>
                <a:cxn ang="0">
                  <a:pos x="19" y="37"/>
                </a:cxn>
                <a:cxn ang="0">
                  <a:pos x="17" y="37"/>
                </a:cxn>
                <a:cxn ang="0">
                  <a:pos x="16" y="35"/>
                </a:cxn>
                <a:cxn ang="0">
                  <a:pos x="15" y="32"/>
                </a:cxn>
                <a:cxn ang="0">
                  <a:pos x="14" y="29"/>
                </a:cxn>
                <a:cxn ang="0">
                  <a:pos x="13" y="28"/>
                </a:cxn>
                <a:cxn ang="0">
                  <a:pos x="10" y="28"/>
                </a:cxn>
                <a:cxn ang="0">
                  <a:pos x="5" y="31"/>
                </a:cxn>
                <a:cxn ang="0">
                  <a:pos x="2" y="32"/>
                </a:cxn>
                <a:cxn ang="0">
                  <a:pos x="0" y="31"/>
                </a:cxn>
                <a:cxn ang="0">
                  <a:pos x="0" y="30"/>
                </a:cxn>
                <a:cxn ang="0">
                  <a:pos x="4" y="26"/>
                </a:cxn>
                <a:cxn ang="0">
                  <a:pos x="6" y="24"/>
                </a:cxn>
                <a:cxn ang="0">
                  <a:pos x="8" y="22"/>
                </a:cxn>
                <a:cxn ang="0">
                  <a:pos x="8" y="21"/>
                </a:cxn>
                <a:cxn ang="0">
                  <a:pos x="8" y="20"/>
                </a:cxn>
                <a:cxn ang="0">
                  <a:pos x="6" y="19"/>
                </a:cxn>
                <a:cxn ang="0">
                  <a:pos x="5" y="18"/>
                </a:cxn>
                <a:cxn ang="0">
                  <a:pos x="4" y="16"/>
                </a:cxn>
                <a:cxn ang="0">
                  <a:pos x="4" y="15"/>
                </a:cxn>
                <a:cxn ang="0">
                  <a:pos x="8" y="11"/>
                </a:cxn>
                <a:cxn ang="0">
                  <a:pos x="12" y="8"/>
                </a:cxn>
                <a:cxn ang="0">
                  <a:pos x="15" y="5"/>
                </a:cxn>
                <a:cxn ang="0">
                  <a:pos x="16" y="4"/>
                </a:cxn>
                <a:cxn ang="0">
                  <a:pos x="16" y="2"/>
                </a:cxn>
                <a:cxn ang="0">
                  <a:pos x="16" y="1"/>
                </a:cxn>
                <a:cxn ang="0">
                  <a:pos x="16" y="0"/>
                </a:cxn>
              </a:cxnLst>
              <a:rect l="0" t="0" r="r" b="b"/>
              <a:pathLst>
                <a:path w="55" h="37">
                  <a:moveTo>
                    <a:pt x="16" y="0"/>
                  </a:moveTo>
                  <a:lnTo>
                    <a:pt x="17" y="0"/>
                  </a:lnTo>
                  <a:lnTo>
                    <a:pt x="20" y="2"/>
                  </a:lnTo>
                  <a:lnTo>
                    <a:pt x="25" y="4"/>
                  </a:lnTo>
                  <a:lnTo>
                    <a:pt x="28" y="6"/>
                  </a:lnTo>
                  <a:lnTo>
                    <a:pt x="31" y="7"/>
                  </a:lnTo>
                  <a:lnTo>
                    <a:pt x="32" y="8"/>
                  </a:lnTo>
                  <a:lnTo>
                    <a:pt x="38" y="15"/>
                  </a:lnTo>
                  <a:lnTo>
                    <a:pt x="44" y="21"/>
                  </a:lnTo>
                  <a:lnTo>
                    <a:pt x="46" y="23"/>
                  </a:lnTo>
                  <a:lnTo>
                    <a:pt x="50" y="24"/>
                  </a:lnTo>
                  <a:lnTo>
                    <a:pt x="53" y="25"/>
                  </a:lnTo>
                  <a:lnTo>
                    <a:pt x="55" y="27"/>
                  </a:lnTo>
                  <a:lnTo>
                    <a:pt x="55" y="29"/>
                  </a:lnTo>
                  <a:lnTo>
                    <a:pt x="53" y="30"/>
                  </a:lnTo>
                  <a:lnTo>
                    <a:pt x="51" y="30"/>
                  </a:lnTo>
                  <a:lnTo>
                    <a:pt x="47" y="29"/>
                  </a:lnTo>
                  <a:lnTo>
                    <a:pt x="43" y="28"/>
                  </a:lnTo>
                  <a:lnTo>
                    <a:pt x="39" y="26"/>
                  </a:lnTo>
                  <a:lnTo>
                    <a:pt x="37" y="24"/>
                  </a:lnTo>
                  <a:lnTo>
                    <a:pt x="34" y="23"/>
                  </a:lnTo>
                  <a:lnTo>
                    <a:pt x="34" y="21"/>
                  </a:lnTo>
                  <a:lnTo>
                    <a:pt x="35" y="20"/>
                  </a:lnTo>
                  <a:lnTo>
                    <a:pt x="35" y="19"/>
                  </a:lnTo>
                  <a:lnTo>
                    <a:pt x="34" y="19"/>
                  </a:lnTo>
                  <a:lnTo>
                    <a:pt x="31" y="23"/>
                  </a:lnTo>
                  <a:lnTo>
                    <a:pt x="29" y="28"/>
                  </a:lnTo>
                  <a:lnTo>
                    <a:pt x="26" y="32"/>
                  </a:lnTo>
                  <a:lnTo>
                    <a:pt x="23" y="35"/>
                  </a:lnTo>
                  <a:lnTo>
                    <a:pt x="19" y="37"/>
                  </a:lnTo>
                  <a:lnTo>
                    <a:pt x="17" y="37"/>
                  </a:lnTo>
                  <a:lnTo>
                    <a:pt x="16" y="35"/>
                  </a:lnTo>
                  <a:lnTo>
                    <a:pt x="15" y="32"/>
                  </a:lnTo>
                  <a:lnTo>
                    <a:pt x="14" y="29"/>
                  </a:lnTo>
                  <a:lnTo>
                    <a:pt x="13" y="28"/>
                  </a:lnTo>
                  <a:lnTo>
                    <a:pt x="10" y="28"/>
                  </a:lnTo>
                  <a:lnTo>
                    <a:pt x="5" y="31"/>
                  </a:lnTo>
                  <a:lnTo>
                    <a:pt x="2" y="32"/>
                  </a:lnTo>
                  <a:lnTo>
                    <a:pt x="0" y="31"/>
                  </a:lnTo>
                  <a:lnTo>
                    <a:pt x="0" y="30"/>
                  </a:lnTo>
                  <a:lnTo>
                    <a:pt x="4" y="26"/>
                  </a:lnTo>
                  <a:lnTo>
                    <a:pt x="6" y="24"/>
                  </a:lnTo>
                  <a:lnTo>
                    <a:pt x="8" y="22"/>
                  </a:lnTo>
                  <a:lnTo>
                    <a:pt x="8" y="21"/>
                  </a:lnTo>
                  <a:lnTo>
                    <a:pt x="8" y="20"/>
                  </a:lnTo>
                  <a:lnTo>
                    <a:pt x="6" y="19"/>
                  </a:lnTo>
                  <a:lnTo>
                    <a:pt x="5" y="18"/>
                  </a:lnTo>
                  <a:lnTo>
                    <a:pt x="4" y="16"/>
                  </a:lnTo>
                  <a:lnTo>
                    <a:pt x="4" y="15"/>
                  </a:lnTo>
                  <a:lnTo>
                    <a:pt x="8" y="11"/>
                  </a:lnTo>
                  <a:lnTo>
                    <a:pt x="12" y="8"/>
                  </a:lnTo>
                  <a:lnTo>
                    <a:pt x="15" y="5"/>
                  </a:lnTo>
                  <a:lnTo>
                    <a:pt x="16" y="4"/>
                  </a:lnTo>
                  <a:lnTo>
                    <a:pt x="16" y="2"/>
                  </a:lnTo>
                  <a:lnTo>
                    <a:pt x="16" y="1"/>
                  </a:lnTo>
                  <a:lnTo>
                    <a:pt x="16"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61" name="Freeform 135"/>
            <p:cNvSpPr>
              <a:spLocks/>
            </p:cNvSpPr>
            <p:nvPr/>
          </p:nvSpPr>
          <p:spPr bwMode="auto">
            <a:xfrm>
              <a:off x="2458064" y="2932471"/>
              <a:ext cx="11585" cy="2896"/>
            </a:xfrm>
            <a:custGeom>
              <a:avLst/>
              <a:gdLst/>
              <a:ahLst/>
              <a:cxnLst>
                <a:cxn ang="0">
                  <a:pos x="1" y="0"/>
                </a:cxn>
                <a:cxn ang="0">
                  <a:pos x="2" y="0"/>
                </a:cxn>
                <a:cxn ang="0">
                  <a:pos x="3" y="0"/>
                </a:cxn>
                <a:cxn ang="0">
                  <a:pos x="4" y="0"/>
                </a:cxn>
                <a:cxn ang="0">
                  <a:pos x="5" y="1"/>
                </a:cxn>
                <a:cxn ang="0">
                  <a:pos x="6" y="1"/>
                </a:cxn>
                <a:cxn ang="0">
                  <a:pos x="7" y="2"/>
                </a:cxn>
                <a:cxn ang="0">
                  <a:pos x="8" y="2"/>
                </a:cxn>
                <a:cxn ang="0">
                  <a:pos x="4" y="2"/>
                </a:cxn>
                <a:cxn ang="0">
                  <a:pos x="2" y="2"/>
                </a:cxn>
                <a:cxn ang="0">
                  <a:pos x="0" y="1"/>
                </a:cxn>
                <a:cxn ang="0">
                  <a:pos x="0" y="1"/>
                </a:cxn>
                <a:cxn ang="0">
                  <a:pos x="0" y="1"/>
                </a:cxn>
                <a:cxn ang="0">
                  <a:pos x="1" y="0"/>
                </a:cxn>
              </a:cxnLst>
              <a:rect l="0" t="0" r="r" b="b"/>
              <a:pathLst>
                <a:path w="8" h="2">
                  <a:moveTo>
                    <a:pt x="1" y="0"/>
                  </a:moveTo>
                  <a:lnTo>
                    <a:pt x="2" y="0"/>
                  </a:lnTo>
                  <a:lnTo>
                    <a:pt x="3" y="0"/>
                  </a:lnTo>
                  <a:lnTo>
                    <a:pt x="4" y="0"/>
                  </a:lnTo>
                  <a:lnTo>
                    <a:pt x="5" y="1"/>
                  </a:lnTo>
                  <a:lnTo>
                    <a:pt x="6" y="1"/>
                  </a:lnTo>
                  <a:lnTo>
                    <a:pt x="7" y="2"/>
                  </a:lnTo>
                  <a:lnTo>
                    <a:pt x="8" y="2"/>
                  </a:lnTo>
                  <a:lnTo>
                    <a:pt x="4" y="2"/>
                  </a:lnTo>
                  <a:lnTo>
                    <a:pt x="2" y="2"/>
                  </a:lnTo>
                  <a:lnTo>
                    <a:pt x="0" y="1"/>
                  </a:lnTo>
                  <a:lnTo>
                    <a:pt x="0" y="1"/>
                  </a:lnTo>
                  <a:lnTo>
                    <a:pt x="0" y="1"/>
                  </a:lnTo>
                  <a:lnTo>
                    <a:pt x="1"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62" name="Freeform 136"/>
            <p:cNvSpPr>
              <a:spLocks/>
            </p:cNvSpPr>
            <p:nvPr/>
          </p:nvSpPr>
          <p:spPr bwMode="auto">
            <a:xfrm>
              <a:off x="1663045" y="2996189"/>
              <a:ext cx="17377" cy="33307"/>
            </a:xfrm>
            <a:custGeom>
              <a:avLst/>
              <a:gdLst/>
              <a:ahLst/>
              <a:cxnLst>
                <a:cxn ang="0">
                  <a:pos x="8" y="0"/>
                </a:cxn>
                <a:cxn ang="0">
                  <a:pos x="9" y="0"/>
                </a:cxn>
                <a:cxn ang="0">
                  <a:pos x="11" y="1"/>
                </a:cxn>
                <a:cxn ang="0">
                  <a:pos x="12" y="1"/>
                </a:cxn>
                <a:cxn ang="0">
                  <a:pos x="7" y="12"/>
                </a:cxn>
                <a:cxn ang="0">
                  <a:pos x="1" y="22"/>
                </a:cxn>
                <a:cxn ang="0">
                  <a:pos x="0" y="23"/>
                </a:cxn>
                <a:cxn ang="0">
                  <a:pos x="0" y="21"/>
                </a:cxn>
                <a:cxn ang="0">
                  <a:pos x="1" y="20"/>
                </a:cxn>
                <a:cxn ang="0">
                  <a:pos x="1" y="19"/>
                </a:cxn>
                <a:cxn ang="0">
                  <a:pos x="2" y="17"/>
                </a:cxn>
                <a:cxn ang="0">
                  <a:pos x="2" y="15"/>
                </a:cxn>
                <a:cxn ang="0">
                  <a:pos x="4" y="11"/>
                </a:cxn>
                <a:cxn ang="0">
                  <a:pos x="5" y="6"/>
                </a:cxn>
                <a:cxn ang="0">
                  <a:pos x="7" y="1"/>
                </a:cxn>
                <a:cxn ang="0">
                  <a:pos x="8" y="0"/>
                </a:cxn>
              </a:cxnLst>
              <a:rect l="0" t="0" r="r" b="b"/>
              <a:pathLst>
                <a:path w="12" h="23">
                  <a:moveTo>
                    <a:pt x="8" y="0"/>
                  </a:moveTo>
                  <a:lnTo>
                    <a:pt x="9" y="0"/>
                  </a:lnTo>
                  <a:lnTo>
                    <a:pt x="11" y="1"/>
                  </a:lnTo>
                  <a:lnTo>
                    <a:pt x="12" y="1"/>
                  </a:lnTo>
                  <a:lnTo>
                    <a:pt x="7" y="12"/>
                  </a:lnTo>
                  <a:lnTo>
                    <a:pt x="1" y="22"/>
                  </a:lnTo>
                  <a:lnTo>
                    <a:pt x="0" y="23"/>
                  </a:lnTo>
                  <a:lnTo>
                    <a:pt x="0" y="21"/>
                  </a:lnTo>
                  <a:lnTo>
                    <a:pt x="1" y="20"/>
                  </a:lnTo>
                  <a:lnTo>
                    <a:pt x="1" y="19"/>
                  </a:lnTo>
                  <a:lnTo>
                    <a:pt x="2" y="17"/>
                  </a:lnTo>
                  <a:lnTo>
                    <a:pt x="2" y="15"/>
                  </a:lnTo>
                  <a:lnTo>
                    <a:pt x="4" y="11"/>
                  </a:lnTo>
                  <a:lnTo>
                    <a:pt x="5" y="6"/>
                  </a:lnTo>
                  <a:lnTo>
                    <a:pt x="7" y="1"/>
                  </a:lnTo>
                  <a:lnTo>
                    <a:pt x="8"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63" name="Freeform 137"/>
            <p:cNvSpPr>
              <a:spLocks/>
            </p:cNvSpPr>
            <p:nvPr/>
          </p:nvSpPr>
          <p:spPr bwMode="auto">
            <a:xfrm>
              <a:off x="3038762" y="2764489"/>
              <a:ext cx="5792" cy="2896"/>
            </a:xfrm>
            <a:custGeom>
              <a:avLst/>
              <a:gdLst/>
              <a:ahLst/>
              <a:cxnLst>
                <a:cxn ang="0">
                  <a:pos x="0" y="0"/>
                </a:cxn>
                <a:cxn ang="0">
                  <a:pos x="1" y="0"/>
                </a:cxn>
                <a:cxn ang="0">
                  <a:pos x="2" y="1"/>
                </a:cxn>
                <a:cxn ang="0">
                  <a:pos x="3" y="1"/>
                </a:cxn>
                <a:cxn ang="0">
                  <a:pos x="4" y="2"/>
                </a:cxn>
                <a:cxn ang="0">
                  <a:pos x="2" y="2"/>
                </a:cxn>
                <a:cxn ang="0">
                  <a:pos x="0" y="0"/>
                </a:cxn>
              </a:cxnLst>
              <a:rect l="0" t="0" r="r" b="b"/>
              <a:pathLst>
                <a:path w="4" h="2">
                  <a:moveTo>
                    <a:pt x="0" y="0"/>
                  </a:moveTo>
                  <a:lnTo>
                    <a:pt x="1" y="0"/>
                  </a:lnTo>
                  <a:lnTo>
                    <a:pt x="2" y="1"/>
                  </a:lnTo>
                  <a:lnTo>
                    <a:pt x="3" y="1"/>
                  </a:lnTo>
                  <a:lnTo>
                    <a:pt x="4" y="2"/>
                  </a:lnTo>
                  <a:lnTo>
                    <a:pt x="2" y="2"/>
                  </a:lnTo>
                  <a:lnTo>
                    <a:pt x="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64" name="Freeform 138"/>
            <p:cNvSpPr>
              <a:spLocks/>
            </p:cNvSpPr>
            <p:nvPr/>
          </p:nvSpPr>
          <p:spPr bwMode="auto">
            <a:xfrm>
              <a:off x="3035866" y="2761593"/>
              <a:ext cx="2896" cy="2896"/>
            </a:xfrm>
            <a:custGeom>
              <a:avLst/>
              <a:gdLst/>
              <a:ahLst/>
              <a:cxnLst>
                <a:cxn ang="0">
                  <a:pos x="0" y="0"/>
                </a:cxn>
                <a:cxn ang="0">
                  <a:pos x="1" y="1"/>
                </a:cxn>
                <a:cxn ang="0">
                  <a:pos x="2" y="2"/>
                </a:cxn>
                <a:cxn ang="0">
                  <a:pos x="2" y="2"/>
                </a:cxn>
                <a:cxn ang="0">
                  <a:pos x="0" y="0"/>
                </a:cxn>
              </a:cxnLst>
              <a:rect l="0" t="0" r="r" b="b"/>
              <a:pathLst>
                <a:path w="2" h="2">
                  <a:moveTo>
                    <a:pt x="0" y="0"/>
                  </a:moveTo>
                  <a:lnTo>
                    <a:pt x="1" y="1"/>
                  </a:lnTo>
                  <a:lnTo>
                    <a:pt x="2" y="2"/>
                  </a:lnTo>
                  <a:lnTo>
                    <a:pt x="2" y="2"/>
                  </a:lnTo>
                  <a:lnTo>
                    <a:pt x="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65" name="Freeform 139"/>
            <p:cNvSpPr>
              <a:spLocks noEditPoints="1"/>
            </p:cNvSpPr>
            <p:nvPr/>
          </p:nvSpPr>
          <p:spPr bwMode="auto">
            <a:xfrm>
              <a:off x="1668838" y="3029495"/>
              <a:ext cx="11585" cy="44892"/>
            </a:xfrm>
            <a:custGeom>
              <a:avLst/>
              <a:gdLst/>
              <a:ahLst/>
              <a:cxnLst>
                <a:cxn ang="0">
                  <a:pos x="5" y="11"/>
                </a:cxn>
                <a:cxn ang="0">
                  <a:pos x="4" y="17"/>
                </a:cxn>
                <a:cxn ang="0">
                  <a:pos x="5" y="18"/>
                </a:cxn>
                <a:cxn ang="0">
                  <a:pos x="8" y="21"/>
                </a:cxn>
                <a:cxn ang="0">
                  <a:pos x="8" y="22"/>
                </a:cxn>
                <a:cxn ang="0">
                  <a:pos x="7" y="25"/>
                </a:cxn>
                <a:cxn ang="0">
                  <a:pos x="6" y="28"/>
                </a:cxn>
                <a:cxn ang="0">
                  <a:pos x="4" y="31"/>
                </a:cxn>
                <a:cxn ang="0">
                  <a:pos x="2" y="31"/>
                </a:cxn>
                <a:cxn ang="0">
                  <a:pos x="0" y="30"/>
                </a:cxn>
                <a:cxn ang="0">
                  <a:pos x="0" y="28"/>
                </a:cxn>
                <a:cxn ang="0">
                  <a:pos x="1" y="25"/>
                </a:cxn>
                <a:cxn ang="0">
                  <a:pos x="3" y="20"/>
                </a:cxn>
                <a:cxn ang="0">
                  <a:pos x="4" y="15"/>
                </a:cxn>
                <a:cxn ang="0">
                  <a:pos x="5" y="11"/>
                </a:cxn>
                <a:cxn ang="0">
                  <a:pos x="6" y="2"/>
                </a:cxn>
                <a:cxn ang="0">
                  <a:pos x="6" y="5"/>
                </a:cxn>
                <a:cxn ang="0">
                  <a:pos x="5" y="11"/>
                </a:cxn>
                <a:cxn ang="0">
                  <a:pos x="5" y="8"/>
                </a:cxn>
                <a:cxn ang="0">
                  <a:pos x="6" y="2"/>
                </a:cxn>
                <a:cxn ang="0">
                  <a:pos x="7" y="0"/>
                </a:cxn>
                <a:cxn ang="0">
                  <a:pos x="6" y="2"/>
                </a:cxn>
                <a:cxn ang="0">
                  <a:pos x="6" y="1"/>
                </a:cxn>
                <a:cxn ang="0">
                  <a:pos x="7" y="0"/>
                </a:cxn>
              </a:cxnLst>
              <a:rect l="0" t="0" r="r" b="b"/>
              <a:pathLst>
                <a:path w="8" h="31">
                  <a:moveTo>
                    <a:pt x="5" y="11"/>
                  </a:moveTo>
                  <a:lnTo>
                    <a:pt x="4" y="17"/>
                  </a:lnTo>
                  <a:lnTo>
                    <a:pt x="5" y="18"/>
                  </a:lnTo>
                  <a:lnTo>
                    <a:pt x="8" y="21"/>
                  </a:lnTo>
                  <a:lnTo>
                    <a:pt x="8" y="22"/>
                  </a:lnTo>
                  <a:lnTo>
                    <a:pt x="7" y="25"/>
                  </a:lnTo>
                  <a:lnTo>
                    <a:pt x="6" y="28"/>
                  </a:lnTo>
                  <a:lnTo>
                    <a:pt x="4" y="31"/>
                  </a:lnTo>
                  <a:lnTo>
                    <a:pt x="2" y="31"/>
                  </a:lnTo>
                  <a:lnTo>
                    <a:pt x="0" y="30"/>
                  </a:lnTo>
                  <a:lnTo>
                    <a:pt x="0" y="28"/>
                  </a:lnTo>
                  <a:lnTo>
                    <a:pt x="1" y="25"/>
                  </a:lnTo>
                  <a:lnTo>
                    <a:pt x="3" y="20"/>
                  </a:lnTo>
                  <a:lnTo>
                    <a:pt x="4" y="15"/>
                  </a:lnTo>
                  <a:lnTo>
                    <a:pt x="5" y="11"/>
                  </a:lnTo>
                  <a:close/>
                  <a:moveTo>
                    <a:pt x="6" y="2"/>
                  </a:moveTo>
                  <a:lnTo>
                    <a:pt x="6" y="5"/>
                  </a:lnTo>
                  <a:lnTo>
                    <a:pt x="5" y="11"/>
                  </a:lnTo>
                  <a:lnTo>
                    <a:pt x="5" y="8"/>
                  </a:lnTo>
                  <a:lnTo>
                    <a:pt x="6" y="2"/>
                  </a:lnTo>
                  <a:close/>
                  <a:moveTo>
                    <a:pt x="7" y="0"/>
                  </a:moveTo>
                  <a:lnTo>
                    <a:pt x="6" y="2"/>
                  </a:lnTo>
                  <a:lnTo>
                    <a:pt x="6" y="1"/>
                  </a:lnTo>
                  <a:lnTo>
                    <a:pt x="7"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66" name="Freeform 140"/>
            <p:cNvSpPr>
              <a:spLocks/>
            </p:cNvSpPr>
            <p:nvPr/>
          </p:nvSpPr>
          <p:spPr bwMode="auto">
            <a:xfrm>
              <a:off x="3044554" y="2764489"/>
              <a:ext cx="17377" cy="13034"/>
            </a:xfrm>
            <a:custGeom>
              <a:avLst/>
              <a:gdLst/>
              <a:ahLst/>
              <a:cxnLst>
                <a:cxn ang="0">
                  <a:pos x="0" y="0"/>
                </a:cxn>
                <a:cxn ang="0">
                  <a:pos x="2" y="1"/>
                </a:cxn>
                <a:cxn ang="0">
                  <a:pos x="5" y="3"/>
                </a:cxn>
                <a:cxn ang="0">
                  <a:pos x="6" y="4"/>
                </a:cxn>
                <a:cxn ang="0">
                  <a:pos x="6" y="5"/>
                </a:cxn>
                <a:cxn ang="0">
                  <a:pos x="8" y="6"/>
                </a:cxn>
                <a:cxn ang="0">
                  <a:pos x="9" y="6"/>
                </a:cxn>
                <a:cxn ang="0">
                  <a:pos x="12" y="9"/>
                </a:cxn>
                <a:cxn ang="0">
                  <a:pos x="7" y="6"/>
                </a:cxn>
                <a:cxn ang="0">
                  <a:pos x="2" y="2"/>
                </a:cxn>
                <a:cxn ang="0">
                  <a:pos x="1" y="1"/>
                </a:cxn>
                <a:cxn ang="0">
                  <a:pos x="0" y="0"/>
                </a:cxn>
                <a:cxn ang="0">
                  <a:pos x="0" y="0"/>
                </a:cxn>
              </a:cxnLst>
              <a:rect l="0" t="0" r="r" b="b"/>
              <a:pathLst>
                <a:path w="12" h="9">
                  <a:moveTo>
                    <a:pt x="0" y="0"/>
                  </a:moveTo>
                  <a:lnTo>
                    <a:pt x="2" y="1"/>
                  </a:lnTo>
                  <a:lnTo>
                    <a:pt x="5" y="3"/>
                  </a:lnTo>
                  <a:lnTo>
                    <a:pt x="6" y="4"/>
                  </a:lnTo>
                  <a:lnTo>
                    <a:pt x="6" y="5"/>
                  </a:lnTo>
                  <a:lnTo>
                    <a:pt x="8" y="6"/>
                  </a:lnTo>
                  <a:lnTo>
                    <a:pt x="9" y="6"/>
                  </a:lnTo>
                  <a:lnTo>
                    <a:pt x="12" y="9"/>
                  </a:lnTo>
                  <a:lnTo>
                    <a:pt x="7" y="6"/>
                  </a:lnTo>
                  <a:lnTo>
                    <a:pt x="2" y="2"/>
                  </a:lnTo>
                  <a:lnTo>
                    <a:pt x="1" y="1"/>
                  </a:lnTo>
                  <a:lnTo>
                    <a:pt x="0" y="0"/>
                  </a:lnTo>
                  <a:lnTo>
                    <a:pt x="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67" name="Freeform 141"/>
            <p:cNvSpPr>
              <a:spLocks/>
            </p:cNvSpPr>
            <p:nvPr/>
          </p:nvSpPr>
          <p:spPr bwMode="auto">
            <a:xfrm>
              <a:off x="2995318" y="2726838"/>
              <a:ext cx="149157" cy="112954"/>
            </a:xfrm>
            <a:custGeom>
              <a:avLst/>
              <a:gdLst/>
              <a:ahLst/>
              <a:cxnLst>
                <a:cxn ang="0">
                  <a:pos x="10" y="0"/>
                </a:cxn>
                <a:cxn ang="0">
                  <a:pos x="11" y="1"/>
                </a:cxn>
                <a:cxn ang="0">
                  <a:pos x="25" y="12"/>
                </a:cxn>
                <a:cxn ang="0">
                  <a:pos x="30" y="18"/>
                </a:cxn>
                <a:cxn ang="0">
                  <a:pos x="34" y="21"/>
                </a:cxn>
                <a:cxn ang="0">
                  <a:pos x="33" y="20"/>
                </a:cxn>
                <a:cxn ang="0">
                  <a:pos x="33" y="18"/>
                </a:cxn>
                <a:cxn ang="0">
                  <a:pos x="32" y="16"/>
                </a:cxn>
                <a:cxn ang="0">
                  <a:pos x="32" y="16"/>
                </a:cxn>
                <a:cxn ang="0">
                  <a:pos x="42" y="21"/>
                </a:cxn>
                <a:cxn ang="0">
                  <a:pos x="57" y="29"/>
                </a:cxn>
                <a:cxn ang="0">
                  <a:pos x="73" y="39"/>
                </a:cxn>
                <a:cxn ang="0">
                  <a:pos x="86" y="50"/>
                </a:cxn>
                <a:cxn ang="0">
                  <a:pos x="91" y="55"/>
                </a:cxn>
                <a:cxn ang="0">
                  <a:pos x="96" y="66"/>
                </a:cxn>
                <a:cxn ang="0">
                  <a:pos x="103" y="78"/>
                </a:cxn>
                <a:cxn ang="0">
                  <a:pos x="101" y="75"/>
                </a:cxn>
                <a:cxn ang="0">
                  <a:pos x="94" y="67"/>
                </a:cxn>
                <a:cxn ang="0">
                  <a:pos x="88" y="59"/>
                </a:cxn>
                <a:cxn ang="0">
                  <a:pos x="84" y="57"/>
                </a:cxn>
                <a:cxn ang="0">
                  <a:pos x="89" y="62"/>
                </a:cxn>
                <a:cxn ang="0">
                  <a:pos x="89" y="65"/>
                </a:cxn>
                <a:cxn ang="0">
                  <a:pos x="81" y="57"/>
                </a:cxn>
                <a:cxn ang="0">
                  <a:pos x="77" y="54"/>
                </a:cxn>
                <a:cxn ang="0">
                  <a:pos x="75" y="55"/>
                </a:cxn>
                <a:cxn ang="0">
                  <a:pos x="69" y="47"/>
                </a:cxn>
                <a:cxn ang="0">
                  <a:pos x="66" y="43"/>
                </a:cxn>
                <a:cxn ang="0">
                  <a:pos x="64" y="41"/>
                </a:cxn>
                <a:cxn ang="0">
                  <a:pos x="59" y="37"/>
                </a:cxn>
                <a:cxn ang="0">
                  <a:pos x="50" y="29"/>
                </a:cxn>
                <a:cxn ang="0">
                  <a:pos x="46" y="28"/>
                </a:cxn>
                <a:cxn ang="0">
                  <a:pos x="46" y="31"/>
                </a:cxn>
                <a:cxn ang="0">
                  <a:pos x="50" y="34"/>
                </a:cxn>
                <a:cxn ang="0">
                  <a:pos x="51" y="37"/>
                </a:cxn>
                <a:cxn ang="0">
                  <a:pos x="44" y="32"/>
                </a:cxn>
                <a:cxn ang="0">
                  <a:pos x="38" y="26"/>
                </a:cxn>
                <a:cxn ang="0">
                  <a:pos x="30" y="23"/>
                </a:cxn>
                <a:cxn ang="0">
                  <a:pos x="27" y="20"/>
                </a:cxn>
                <a:cxn ang="0">
                  <a:pos x="28" y="21"/>
                </a:cxn>
                <a:cxn ang="0">
                  <a:pos x="29" y="23"/>
                </a:cxn>
                <a:cxn ang="0">
                  <a:pos x="30" y="24"/>
                </a:cxn>
                <a:cxn ang="0">
                  <a:pos x="14" y="12"/>
                </a:cxn>
                <a:cxn ang="0">
                  <a:pos x="6" y="7"/>
                </a:cxn>
                <a:cxn ang="0">
                  <a:pos x="1" y="3"/>
                </a:cxn>
                <a:cxn ang="0">
                  <a:pos x="5" y="3"/>
                </a:cxn>
                <a:cxn ang="0">
                  <a:pos x="10" y="5"/>
                </a:cxn>
                <a:cxn ang="0">
                  <a:pos x="12" y="7"/>
                </a:cxn>
                <a:cxn ang="0">
                  <a:pos x="13" y="9"/>
                </a:cxn>
                <a:cxn ang="0">
                  <a:pos x="15" y="10"/>
                </a:cxn>
                <a:cxn ang="0">
                  <a:pos x="14" y="6"/>
                </a:cxn>
                <a:cxn ang="0">
                  <a:pos x="10" y="0"/>
                </a:cxn>
              </a:cxnLst>
              <a:rect l="0" t="0" r="r" b="b"/>
              <a:pathLst>
                <a:path w="103" h="78">
                  <a:moveTo>
                    <a:pt x="10" y="0"/>
                  </a:moveTo>
                  <a:lnTo>
                    <a:pt x="10" y="0"/>
                  </a:lnTo>
                  <a:lnTo>
                    <a:pt x="11" y="0"/>
                  </a:lnTo>
                  <a:lnTo>
                    <a:pt x="11" y="1"/>
                  </a:lnTo>
                  <a:lnTo>
                    <a:pt x="11" y="1"/>
                  </a:lnTo>
                  <a:lnTo>
                    <a:pt x="25" y="12"/>
                  </a:lnTo>
                  <a:lnTo>
                    <a:pt x="28" y="15"/>
                  </a:lnTo>
                  <a:lnTo>
                    <a:pt x="30" y="18"/>
                  </a:lnTo>
                  <a:lnTo>
                    <a:pt x="33" y="21"/>
                  </a:lnTo>
                  <a:lnTo>
                    <a:pt x="34" y="21"/>
                  </a:lnTo>
                  <a:lnTo>
                    <a:pt x="34" y="20"/>
                  </a:lnTo>
                  <a:lnTo>
                    <a:pt x="33" y="20"/>
                  </a:lnTo>
                  <a:lnTo>
                    <a:pt x="33" y="19"/>
                  </a:lnTo>
                  <a:lnTo>
                    <a:pt x="33" y="18"/>
                  </a:lnTo>
                  <a:lnTo>
                    <a:pt x="32" y="17"/>
                  </a:lnTo>
                  <a:lnTo>
                    <a:pt x="32" y="16"/>
                  </a:lnTo>
                  <a:lnTo>
                    <a:pt x="32" y="16"/>
                  </a:lnTo>
                  <a:lnTo>
                    <a:pt x="32" y="16"/>
                  </a:lnTo>
                  <a:lnTo>
                    <a:pt x="38" y="18"/>
                  </a:lnTo>
                  <a:lnTo>
                    <a:pt x="42" y="21"/>
                  </a:lnTo>
                  <a:lnTo>
                    <a:pt x="47" y="24"/>
                  </a:lnTo>
                  <a:lnTo>
                    <a:pt x="57" y="29"/>
                  </a:lnTo>
                  <a:lnTo>
                    <a:pt x="65" y="33"/>
                  </a:lnTo>
                  <a:lnTo>
                    <a:pt x="73" y="39"/>
                  </a:lnTo>
                  <a:lnTo>
                    <a:pt x="82" y="46"/>
                  </a:lnTo>
                  <a:lnTo>
                    <a:pt x="86" y="50"/>
                  </a:lnTo>
                  <a:lnTo>
                    <a:pt x="90" y="54"/>
                  </a:lnTo>
                  <a:lnTo>
                    <a:pt x="91" y="55"/>
                  </a:lnTo>
                  <a:lnTo>
                    <a:pt x="92" y="60"/>
                  </a:lnTo>
                  <a:lnTo>
                    <a:pt x="96" y="66"/>
                  </a:lnTo>
                  <a:lnTo>
                    <a:pt x="100" y="72"/>
                  </a:lnTo>
                  <a:lnTo>
                    <a:pt x="103" y="78"/>
                  </a:lnTo>
                  <a:lnTo>
                    <a:pt x="102" y="77"/>
                  </a:lnTo>
                  <a:lnTo>
                    <a:pt x="101" y="75"/>
                  </a:lnTo>
                  <a:lnTo>
                    <a:pt x="98" y="71"/>
                  </a:lnTo>
                  <a:lnTo>
                    <a:pt x="94" y="67"/>
                  </a:lnTo>
                  <a:lnTo>
                    <a:pt x="91" y="62"/>
                  </a:lnTo>
                  <a:lnTo>
                    <a:pt x="88" y="59"/>
                  </a:lnTo>
                  <a:lnTo>
                    <a:pt x="85" y="56"/>
                  </a:lnTo>
                  <a:lnTo>
                    <a:pt x="84" y="57"/>
                  </a:lnTo>
                  <a:lnTo>
                    <a:pt x="85" y="59"/>
                  </a:lnTo>
                  <a:lnTo>
                    <a:pt x="89" y="62"/>
                  </a:lnTo>
                  <a:lnTo>
                    <a:pt x="90" y="64"/>
                  </a:lnTo>
                  <a:lnTo>
                    <a:pt x="89" y="65"/>
                  </a:lnTo>
                  <a:lnTo>
                    <a:pt x="86" y="63"/>
                  </a:lnTo>
                  <a:lnTo>
                    <a:pt x="81" y="57"/>
                  </a:lnTo>
                  <a:lnTo>
                    <a:pt x="78" y="54"/>
                  </a:lnTo>
                  <a:lnTo>
                    <a:pt x="77" y="54"/>
                  </a:lnTo>
                  <a:lnTo>
                    <a:pt x="77" y="55"/>
                  </a:lnTo>
                  <a:lnTo>
                    <a:pt x="75" y="55"/>
                  </a:lnTo>
                  <a:lnTo>
                    <a:pt x="71" y="50"/>
                  </a:lnTo>
                  <a:lnTo>
                    <a:pt x="69" y="47"/>
                  </a:lnTo>
                  <a:lnTo>
                    <a:pt x="67" y="45"/>
                  </a:lnTo>
                  <a:lnTo>
                    <a:pt x="66" y="43"/>
                  </a:lnTo>
                  <a:lnTo>
                    <a:pt x="65" y="42"/>
                  </a:lnTo>
                  <a:lnTo>
                    <a:pt x="64" y="41"/>
                  </a:lnTo>
                  <a:lnTo>
                    <a:pt x="62" y="39"/>
                  </a:lnTo>
                  <a:lnTo>
                    <a:pt x="59" y="37"/>
                  </a:lnTo>
                  <a:lnTo>
                    <a:pt x="55" y="34"/>
                  </a:lnTo>
                  <a:lnTo>
                    <a:pt x="50" y="29"/>
                  </a:lnTo>
                  <a:lnTo>
                    <a:pt x="48" y="28"/>
                  </a:lnTo>
                  <a:lnTo>
                    <a:pt x="46" y="28"/>
                  </a:lnTo>
                  <a:lnTo>
                    <a:pt x="45" y="29"/>
                  </a:lnTo>
                  <a:lnTo>
                    <a:pt x="46" y="31"/>
                  </a:lnTo>
                  <a:lnTo>
                    <a:pt x="48" y="33"/>
                  </a:lnTo>
                  <a:lnTo>
                    <a:pt x="50" y="34"/>
                  </a:lnTo>
                  <a:lnTo>
                    <a:pt x="52" y="36"/>
                  </a:lnTo>
                  <a:lnTo>
                    <a:pt x="51" y="37"/>
                  </a:lnTo>
                  <a:lnTo>
                    <a:pt x="48" y="37"/>
                  </a:lnTo>
                  <a:lnTo>
                    <a:pt x="44" y="32"/>
                  </a:lnTo>
                  <a:lnTo>
                    <a:pt x="42" y="29"/>
                  </a:lnTo>
                  <a:lnTo>
                    <a:pt x="38" y="26"/>
                  </a:lnTo>
                  <a:lnTo>
                    <a:pt x="32" y="24"/>
                  </a:lnTo>
                  <a:lnTo>
                    <a:pt x="30" y="23"/>
                  </a:lnTo>
                  <a:lnTo>
                    <a:pt x="28" y="21"/>
                  </a:lnTo>
                  <a:lnTo>
                    <a:pt x="27" y="20"/>
                  </a:lnTo>
                  <a:lnTo>
                    <a:pt x="27" y="20"/>
                  </a:lnTo>
                  <a:lnTo>
                    <a:pt x="28" y="21"/>
                  </a:lnTo>
                  <a:lnTo>
                    <a:pt x="29" y="22"/>
                  </a:lnTo>
                  <a:lnTo>
                    <a:pt x="29" y="23"/>
                  </a:lnTo>
                  <a:lnTo>
                    <a:pt x="30" y="24"/>
                  </a:lnTo>
                  <a:lnTo>
                    <a:pt x="30" y="24"/>
                  </a:lnTo>
                  <a:lnTo>
                    <a:pt x="24" y="20"/>
                  </a:lnTo>
                  <a:lnTo>
                    <a:pt x="14" y="12"/>
                  </a:lnTo>
                  <a:lnTo>
                    <a:pt x="11" y="10"/>
                  </a:lnTo>
                  <a:lnTo>
                    <a:pt x="6" y="7"/>
                  </a:lnTo>
                  <a:lnTo>
                    <a:pt x="3" y="4"/>
                  </a:lnTo>
                  <a:lnTo>
                    <a:pt x="1" y="3"/>
                  </a:lnTo>
                  <a:lnTo>
                    <a:pt x="0" y="2"/>
                  </a:lnTo>
                  <a:lnTo>
                    <a:pt x="5" y="3"/>
                  </a:lnTo>
                  <a:lnTo>
                    <a:pt x="9" y="5"/>
                  </a:lnTo>
                  <a:lnTo>
                    <a:pt x="10" y="5"/>
                  </a:lnTo>
                  <a:lnTo>
                    <a:pt x="11" y="6"/>
                  </a:lnTo>
                  <a:lnTo>
                    <a:pt x="12" y="7"/>
                  </a:lnTo>
                  <a:lnTo>
                    <a:pt x="13" y="8"/>
                  </a:lnTo>
                  <a:lnTo>
                    <a:pt x="13" y="9"/>
                  </a:lnTo>
                  <a:lnTo>
                    <a:pt x="14" y="10"/>
                  </a:lnTo>
                  <a:lnTo>
                    <a:pt x="15" y="10"/>
                  </a:lnTo>
                  <a:lnTo>
                    <a:pt x="15" y="10"/>
                  </a:lnTo>
                  <a:lnTo>
                    <a:pt x="14" y="6"/>
                  </a:lnTo>
                  <a:lnTo>
                    <a:pt x="10" y="0"/>
                  </a:lnTo>
                  <a:lnTo>
                    <a:pt x="1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68" name="Freeform 142"/>
            <p:cNvSpPr>
              <a:spLocks/>
            </p:cNvSpPr>
            <p:nvPr/>
          </p:nvSpPr>
          <p:spPr bwMode="auto">
            <a:xfrm>
              <a:off x="1641323" y="3088869"/>
              <a:ext cx="26066" cy="20274"/>
            </a:xfrm>
            <a:custGeom>
              <a:avLst/>
              <a:gdLst/>
              <a:ahLst/>
              <a:cxnLst>
                <a:cxn ang="0">
                  <a:pos x="13" y="0"/>
                </a:cxn>
                <a:cxn ang="0">
                  <a:pos x="18" y="0"/>
                </a:cxn>
                <a:cxn ang="0">
                  <a:pos x="10" y="10"/>
                </a:cxn>
                <a:cxn ang="0">
                  <a:pos x="6" y="13"/>
                </a:cxn>
                <a:cxn ang="0">
                  <a:pos x="5" y="14"/>
                </a:cxn>
                <a:cxn ang="0">
                  <a:pos x="2" y="14"/>
                </a:cxn>
                <a:cxn ang="0">
                  <a:pos x="0" y="13"/>
                </a:cxn>
                <a:cxn ang="0">
                  <a:pos x="0" y="12"/>
                </a:cxn>
                <a:cxn ang="0">
                  <a:pos x="0" y="11"/>
                </a:cxn>
                <a:cxn ang="0">
                  <a:pos x="3" y="6"/>
                </a:cxn>
                <a:cxn ang="0">
                  <a:pos x="8" y="3"/>
                </a:cxn>
                <a:cxn ang="0">
                  <a:pos x="12" y="1"/>
                </a:cxn>
                <a:cxn ang="0">
                  <a:pos x="13" y="0"/>
                </a:cxn>
              </a:cxnLst>
              <a:rect l="0" t="0" r="r" b="b"/>
              <a:pathLst>
                <a:path w="18" h="14">
                  <a:moveTo>
                    <a:pt x="13" y="0"/>
                  </a:moveTo>
                  <a:lnTo>
                    <a:pt x="18" y="0"/>
                  </a:lnTo>
                  <a:lnTo>
                    <a:pt x="10" y="10"/>
                  </a:lnTo>
                  <a:lnTo>
                    <a:pt x="6" y="13"/>
                  </a:lnTo>
                  <a:lnTo>
                    <a:pt x="5" y="14"/>
                  </a:lnTo>
                  <a:lnTo>
                    <a:pt x="2" y="14"/>
                  </a:lnTo>
                  <a:lnTo>
                    <a:pt x="0" y="13"/>
                  </a:lnTo>
                  <a:lnTo>
                    <a:pt x="0" y="12"/>
                  </a:lnTo>
                  <a:lnTo>
                    <a:pt x="0" y="11"/>
                  </a:lnTo>
                  <a:lnTo>
                    <a:pt x="3" y="6"/>
                  </a:lnTo>
                  <a:lnTo>
                    <a:pt x="8" y="3"/>
                  </a:lnTo>
                  <a:lnTo>
                    <a:pt x="12" y="1"/>
                  </a:lnTo>
                  <a:lnTo>
                    <a:pt x="13"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69" name="Freeform 143"/>
            <p:cNvSpPr>
              <a:spLocks/>
            </p:cNvSpPr>
            <p:nvPr/>
          </p:nvSpPr>
          <p:spPr bwMode="auto">
            <a:xfrm>
              <a:off x="3069172" y="2789107"/>
              <a:ext cx="70958" cy="69510"/>
            </a:xfrm>
            <a:custGeom>
              <a:avLst/>
              <a:gdLst/>
              <a:ahLst/>
              <a:cxnLst>
                <a:cxn ang="0">
                  <a:pos x="1" y="0"/>
                </a:cxn>
                <a:cxn ang="0">
                  <a:pos x="2" y="0"/>
                </a:cxn>
                <a:cxn ang="0">
                  <a:pos x="7" y="3"/>
                </a:cxn>
                <a:cxn ang="0">
                  <a:pos x="9" y="5"/>
                </a:cxn>
                <a:cxn ang="0">
                  <a:pos x="11" y="6"/>
                </a:cxn>
                <a:cxn ang="0">
                  <a:pos x="20" y="13"/>
                </a:cxn>
                <a:cxn ang="0">
                  <a:pos x="27" y="18"/>
                </a:cxn>
                <a:cxn ang="0">
                  <a:pos x="34" y="25"/>
                </a:cxn>
                <a:cxn ang="0">
                  <a:pos x="39" y="32"/>
                </a:cxn>
                <a:cxn ang="0">
                  <a:pos x="45" y="41"/>
                </a:cxn>
                <a:cxn ang="0">
                  <a:pos x="46" y="43"/>
                </a:cxn>
                <a:cxn ang="0">
                  <a:pos x="47" y="44"/>
                </a:cxn>
                <a:cxn ang="0">
                  <a:pos x="49" y="47"/>
                </a:cxn>
                <a:cxn ang="0">
                  <a:pos x="49" y="47"/>
                </a:cxn>
                <a:cxn ang="0">
                  <a:pos x="48" y="48"/>
                </a:cxn>
                <a:cxn ang="0">
                  <a:pos x="45" y="48"/>
                </a:cxn>
                <a:cxn ang="0">
                  <a:pos x="42" y="46"/>
                </a:cxn>
                <a:cxn ang="0">
                  <a:pos x="39" y="43"/>
                </a:cxn>
                <a:cxn ang="0">
                  <a:pos x="36" y="39"/>
                </a:cxn>
                <a:cxn ang="0">
                  <a:pos x="34" y="35"/>
                </a:cxn>
                <a:cxn ang="0">
                  <a:pos x="32" y="31"/>
                </a:cxn>
                <a:cxn ang="0">
                  <a:pos x="32" y="30"/>
                </a:cxn>
                <a:cxn ang="0">
                  <a:pos x="32" y="31"/>
                </a:cxn>
                <a:cxn ang="0">
                  <a:pos x="33" y="32"/>
                </a:cxn>
                <a:cxn ang="0">
                  <a:pos x="33" y="33"/>
                </a:cxn>
                <a:cxn ang="0">
                  <a:pos x="33" y="34"/>
                </a:cxn>
                <a:cxn ang="0">
                  <a:pos x="34" y="36"/>
                </a:cxn>
                <a:cxn ang="0">
                  <a:pos x="35" y="37"/>
                </a:cxn>
                <a:cxn ang="0">
                  <a:pos x="35" y="37"/>
                </a:cxn>
                <a:cxn ang="0">
                  <a:pos x="34" y="37"/>
                </a:cxn>
                <a:cxn ang="0">
                  <a:pos x="31" y="33"/>
                </a:cxn>
                <a:cxn ang="0">
                  <a:pos x="28" y="29"/>
                </a:cxn>
                <a:cxn ang="0">
                  <a:pos x="25" y="26"/>
                </a:cxn>
                <a:cxn ang="0">
                  <a:pos x="22" y="25"/>
                </a:cxn>
                <a:cxn ang="0">
                  <a:pos x="16" y="23"/>
                </a:cxn>
                <a:cxn ang="0">
                  <a:pos x="13" y="21"/>
                </a:cxn>
                <a:cxn ang="0">
                  <a:pos x="11" y="18"/>
                </a:cxn>
                <a:cxn ang="0">
                  <a:pos x="11" y="16"/>
                </a:cxn>
                <a:cxn ang="0">
                  <a:pos x="12" y="16"/>
                </a:cxn>
                <a:cxn ang="0">
                  <a:pos x="12" y="15"/>
                </a:cxn>
                <a:cxn ang="0">
                  <a:pos x="7" y="9"/>
                </a:cxn>
                <a:cxn ang="0">
                  <a:pos x="4" y="6"/>
                </a:cxn>
                <a:cxn ang="0">
                  <a:pos x="1" y="4"/>
                </a:cxn>
                <a:cxn ang="0">
                  <a:pos x="0" y="1"/>
                </a:cxn>
                <a:cxn ang="0">
                  <a:pos x="1" y="0"/>
                </a:cxn>
              </a:cxnLst>
              <a:rect l="0" t="0" r="r" b="b"/>
              <a:pathLst>
                <a:path w="49" h="48">
                  <a:moveTo>
                    <a:pt x="1" y="0"/>
                  </a:moveTo>
                  <a:lnTo>
                    <a:pt x="2" y="0"/>
                  </a:lnTo>
                  <a:lnTo>
                    <a:pt x="7" y="3"/>
                  </a:lnTo>
                  <a:lnTo>
                    <a:pt x="9" y="5"/>
                  </a:lnTo>
                  <a:lnTo>
                    <a:pt x="11" y="6"/>
                  </a:lnTo>
                  <a:lnTo>
                    <a:pt x="20" y="13"/>
                  </a:lnTo>
                  <a:lnTo>
                    <a:pt x="27" y="18"/>
                  </a:lnTo>
                  <a:lnTo>
                    <a:pt x="34" y="25"/>
                  </a:lnTo>
                  <a:lnTo>
                    <a:pt x="39" y="32"/>
                  </a:lnTo>
                  <a:lnTo>
                    <a:pt x="45" y="41"/>
                  </a:lnTo>
                  <a:lnTo>
                    <a:pt x="46" y="43"/>
                  </a:lnTo>
                  <a:lnTo>
                    <a:pt x="47" y="44"/>
                  </a:lnTo>
                  <a:lnTo>
                    <a:pt x="49" y="47"/>
                  </a:lnTo>
                  <a:lnTo>
                    <a:pt x="49" y="47"/>
                  </a:lnTo>
                  <a:lnTo>
                    <a:pt x="48" y="48"/>
                  </a:lnTo>
                  <a:lnTo>
                    <a:pt x="45" y="48"/>
                  </a:lnTo>
                  <a:lnTo>
                    <a:pt x="42" y="46"/>
                  </a:lnTo>
                  <a:lnTo>
                    <a:pt x="39" y="43"/>
                  </a:lnTo>
                  <a:lnTo>
                    <a:pt x="36" y="39"/>
                  </a:lnTo>
                  <a:lnTo>
                    <a:pt x="34" y="35"/>
                  </a:lnTo>
                  <a:lnTo>
                    <a:pt x="32" y="31"/>
                  </a:lnTo>
                  <a:lnTo>
                    <a:pt x="32" y="30"/>
                  </a:lnTo>
                  <a:lnTo>
                    <a:pt x="32" y="31"/>
                  </a:lnTo>
                  <a:lnTo>
                    <a:pt x="33" y="32"/>
                  </a:lnTo>
                  <a:lnTo>
                    <a:pt x="33" y="33"/>
                  </a:lnTo>
                  <a:lnTo>
                    <a:pt x="33" y="34"/>
                  </a:lnTo>
                  <a:lnTo>
                    <a:pt x="34" y="36"/>
                  </a:lnTo>
                  <a:lnTo>
                    <a:pt x="35" y="37"/>
                  </a:lnTo>
                  <a:lnTo>
                    <a:pt x="35" y="37"/>
                  </a:lnTo>
                  <a:lnTo>
                    <a:pt x="34" y="37"/>
                  </a:lnTo>
                  <a:lnTo>
                    <a:pt x="31" y="33"/>
                  </a:lnTo>
                  <a:lnTo>
                    <a:pt x="28" y="29"/>
                  </a:lnTo>
                  <a:lnTo>
                    <a:pt x="25" y="26"/>
                  </a:lnTo>
                  <a:lnTo>
                    <a:pt x="22" y="25"/>
                  </a:lnTo>
                  <a:lnTo>
                    <a:pt x="16" y="23"/>
                  </a:lnTo>
                  <a:lnTo>
                    <a:pt x="13" y="21"/>
                  </a:lnTo>
                  <a:lnTo>
                    <a:pt x="11" y="18"/>
                  </a:lnTo>
                  <a:lnTo>
                    <a:pt x="11" y="16"/>
                  </a:lnTo>
                  <a:lnTo>
                    <a:pt x="12" y="16"/>
                  </a:lnTo>
                  <a:lnTo>
                    <a:pt x="12" y="15"/>
                  </a:lnTo>
                  <a:lnTo>
                    <a:pt x="7" y="9"/>
                  </a:lnTo>
                  <a:lnTo>
                    <a:pt x="4" y="6"/>
                  </a:lnTo>
                  <a:lnTo>
                    <a:pt x="1" y="4"/>
                  </a:lnTo>
                  <a:lnTo>
                    <a:pt x="0" y="1"/>
                  </a:lnTo>
                  <a:lnTo>
                    <a:pt x="1"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70" name="Freeform 144"/>
            <p:cNvSpPr>
              <a:spLocks/>
            </p:cNvSpPr>
            <p:nvPr/>
          </p:nvSpPr>
          <p:spPr bwMode="auto">
            <a:xfrm>
              <a:off x="1668838" y="3193133"/>
              <a:ext cx="41996" cy="78199"/>
            </a:xfrm>
            <a:custGeom>
              <a:avLst/>
              <a:gdLst/>
              <a:ahLst/>
              <a:cxnLst>
                <a:cxn ang="0">
                  <a:pos x="4" y="0"/>
                </a:cxn>
                <a:cxn ang="0">
                  <a:pos x="13" y="6"/>
                </a:cxn>
                <a:cxn ang="0">
                  <a:pos x="20" y="13"/>
                </a:cxn>
                <a:cxn ang="0">
                  <a:pos x="21" y="14"/>
                </a:cxn>
                <a:cxn ang="0">
                  <a:pos x="20" y="15"/>
                </a:cxn>
                <a:cxn ang="0">
                  <a:pos x="20" y="15"/>
                </a:cxn>
                <a:cxn ang="0">
                  <a:pos x="19" y="16"/>
                </a:cxn>
                <a:cxn ang="0">
                  <a:pos x="19" y="17"/>
                </a:cxn>
                <a:cxn ang="0">
                  <a:pos x="23" y="27"/>
                </a:cxn>
                <a:cxn ang="0">
                  <a:pos x="27" y="37"/>
                </a:cxn>
                <a:cxn ang="0">
                  <a:pos x="28" y="40"/>
                </a:cxn>
                <a:cxn ang="0">
                  <a:pos x="29" y="43"/>
                </a:cxn>
                <a:cxn ang="0">
                  <a:pos x="29" y="50"/>
                </a:cxn>
                <a:cxn ang="0">
                  <a:pos x="28" y="53"/>
                </a:cxn>
                <a:cxn ang="0">
                  <a:pos x="25" y="54"/>
                </a:cxn>
                <a:cxn ang="0">
                  <a:pos x="22" y="54"/>
                </a:cxn>
                <a:cxn ang="0">
                  <a:pos x="17" y="51"/>
                </a:cxn>
                <a:cxn ang="0">
                  <a:pos x="13" y="47"/>
                </a:cxn>
                <a:cxn ang="0">
                  <a:pos x="10" y="42"/>
                </a:cxn>
                <a:cxn ang="0">
                  <a:pos x="10" y="41"/>
                </a:cxn>
                <a:cxn ang="0">
                  <a:pos x="11" y="40"/>
                </a:cxn>
                <a:cxn ang="0">
                  <a:pos x="12" y="40"/>
                </a:cxn>
                <a:cxn ang="0">
                  <a:pos x="14" y="39"/>
                </a:cxn>
                <a:cxn ang="0">
                  <a:pos x="15" y="38"/>
                </a:cxn>
                <a:cxn ang="0">
                  <a:pos x="16" y="38"/>
                </a:cxn>
                <a:cxn ang="0">
                  <a:pos x="17" y="37"/>
                </a:cxn>
                <a:cxn ang="0">
                  <a:pos x="18" y="36"/>
                </a:cxn>
                <a:cxn ang="0">
                  <a:pos x="18" y="36"/>
                </a:cxn>
                <a:cxn ang="0">
                  <a:pos x="18" y="35"/>
                </a:cxn>
                <a:cxn ang="0">
                  <a:pos x="16" y="34"/>
                </a:cxn>
                <a:cxn ang="0">
                  <a:pos x="15" y="35"/>
                </a:cxn>
                <a:cxn ang="0">
                  <a:pos x="12" y="37"/>
                </a:cxn>
                <a:cxn ang="0">
                  <a:pos x="10" y="38"/>
                </a:cxn>
                <a:cxn ang="0">
                  <a:pos x="8" y="38"/>
                </a:cxn>
                <a:cxn ang="0">
                  <a:pos x="7" y="36"/>
                </a:cxn>
                <a:cxn ang="0">
                  <a:pos x="8" y="34"/>
                </a:cxn>
                <a:cxn ang="0">
                  <a:pos x="9" y="31"/>
                </a:cxn>
                <a:cxn ang="0">
                  <a:pos x="9" y="29"/>
                </a:cxn>
                <a:cxn ang="0">
                  <a:pos x="8" y="28"/>
                </a:cxn>
                <a:cxn ang="0">
                  <a:pos x="7" y="27"/>
                </a:cxn>
                <a:cxn ang="0">
                  <a:pos x="6" y="27"/>
                </a:cxn>
                <a:cxn ang="0">
                  <a:pos x="4" y="27"/>
                </a:cxn>
                <a:cxn ang="0">
                  <a:pos x="3" y="27"/>
                </a:cxn>
                <a:cxn ang="0">
                  <a:pos x="2" y="26"/>
                </a:cxn>
                <a:cxn ang="0">
                  <a:pos x="1" y="25"/>
                </a:cxn>
                <a:cxn ang="0">
                  <a:pos x="0" y="22"/>
                </a:cxn>
                <a:cxn ang="0">
                  <a:pos x="0" y="17"/>
                </a:cxn>
                <a:cxn ang="0">
                  <a:pos x="0" y="12"/>
                </a:cxn>
                <a:cxn ang="0">
                  <a:pos x="1" y="8"/>
                </a:cxn>
                <a:cxn ang="0">
                  <a:pos x="2" y="3"/>
                </a:cxn>
                <a:cxn ang="0">
                  <a:pos x="3" y="1"/>
                </a:cxn>
                <a:cxn ang="0">
                  <a:pos x="4" y="0"/>
                </a:cxn>
              </a:cxnLst>
              <a:rect l="0" t="0" r="r" b="b"/>
              <a:pathLst>
                <a:path w="29" h="54">
                  <a:moveTo>
                    <a:pt x="4" y="0"/>
                  </a:moveTo>
                  <a:lnTo>
                    <a:pt x="13" y="6"/>
                  </a:lnTo>
                  <a:lnTo>
                    <a:pt x="20" y="13"/>
                  </a:lnTo>
                  <a:lnTo>
                    <a:pt x="21" y="14"/>
                  </a:lnTo>
                  <a:lnTo>
                    <a:pt x="20" y="15"/>
                  </a:lnTo>
                  <a:lnTo>
                    <a:pt x="20" y="15"/>
                  </a:lnTo>
                  <a:lnTo>
                    <a:pt x="19" y="16"/>
                  </a:lnTo>
                  <a:lnTo>
                    <a:pt x="19" y="17"/>
                  </a:lnTo>
                  <a:lnTo>
                    <a:pt x="23" y="27"/>
                  </a:lnTo>
                  <a:lnTo>
                    <a:pt x="27" y="37"/>
                  </a:lnTo>
                  <a:lnTo>
                    <a:pt x="28" y="40"/>
                  </a:lnTo>
                  <a:lnTo>
                    <a:pt x="29" y="43"/>
                  </a:lnTo>
                  <a:lnTo>
                    <a:pt x="29" y="50"/>
                  </a:lnTo>
                  <a:lnTo>
                    <a:pt x="28" y="53"/>
                  </a:lnTo>
                  <a:lnTo>
                    <a:pt x="25" y="54"/>
                  </a:lnTo>
                  <a:lnTo>
                    <a:pt x="22" y="54"/>
                  </a:lnTo>
                  <a:lnTo>
                    <a:pt x="17" y="51"/>
                  </a:lnTo>
                  <a:lnTo>
                    <a:pt x="13" y="47"/>
                  </a:lnTo>
                  <a:lnTo>
                    <a:pt x="10" y="42"/>
                  </a:lnTo>
                  <a:lnTo>
                    <a:pt x="10" y="41"/>
                  </a:lnTo>
                  <a:lnTo>
                    <a:pt x="11" y="40"/>
                  </a:lnTo>
                  <a:lnTo>
                    <a:pt x="12" y="40"/>
                  </a:lnTo>
                  <a:lnTo>
                    <a:pt x="14" y="39"/>
                  </a:lnTo>
                  <a:lnTo>
                    <a:pt x="15" y="38"/>
                  </a:lnTo>
                  <a:lnTo>
                    <a:pt x="16" y="38"/>
                  </a:lnTo>
                  <a:lnTo>
                    <a:pt x="17" y="37"/>
                  </a:lnTo>
                  <a:lnTo>
                    <a:pt x="18" y="36"/>
                  </a:lnTo>
                  <a:lnTo>
                    <a:pt x="18" y="36"/>
                  </a:lnTo>
                  <a:lnTo>
                    <a:pt x="18" y="35"/>
                  </a:lnTo>
                  <a:lnTo>
                    <a:pt x="16" y="34"/>
                  </a:lnTo>
                  <a:lnTo>
                    <a:pt x="15" y="35"/>
                  </a:lnTo>
                  <a:lnTo>
                    <a:pt x="12" y="37"/>
                  </a:lnTo>
                  <a:lnTo>
                    <a:pt x="10" y="38"/>
                  </a:lnTo>
                  <a:lnTo>
                    <a:pt x="8" y="38"/>
                  </a:lnTo>
                  <a:lnTo>
                    <a:pt x="7" y="36"/>
                  </a:lnTo>
                  <a:lnTo>
                    <a:pt x="8" y="34"/>
                  </a:lnTo>
                  <a:lnTo>
                    <a:pt x="9" y="31"/>
                  </a:lnTo>
                  <a:lnTo>
                    <a:pt x="9" y="29"/>
                  </a:lnTo>
                  <a:lnTo>
                    <a:pt x="8" y="28"/>
                  </a:lnTo>
                  <a:lnTo>
                    <a:pt x="7" y="27"/>
                  </a:lnTo>
                  <a:lnTo>
                    <a:pt x="6" y="27"/>
                  </a:lnTo>
                  <a:lnTo>
                    <a:pt x="4" y="27"/>
                  </a:lnTo>
                  <a:lnTo>
                    <a:pt x="3" y="27"/>
                  </a:lnTo>
                  <a:lnTo>
                    <a:pt x="2" y="26"/>
                  </a:lnTo>
                  <a:lnTo>
                    <a:pt x="1" y="25"/>
                  </a:lnTo>
                  <a:lnTo>
                    <a:pt x="0" y="22"/>
                  </a:lnTo>
                  <a:lnTo>
                    <a:pt x="0" y="17"/>
                  </a:lnTo>
                  <a:lnTo>
                    <a:pt x="0" y="12"/>
                  </a:lnTo>
                  <a:lnTo>
                    <a:pt x="1" y="8"/>
                  </a:lnTo>
                  <a:lnTo>
                    <a:pt x="2" y="3"/>
                  </a:lnTo>
                  <a:lnTo>
                    <a:pt x="3" y="1"/>
                  </a:lnTo>
                  <a:lnTo>
                    <a:pt x="4"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71" name="Freeform 145"/>
            <p:cNvSpPr>
              <a:spLocks/>
            </p:cNvSpPr>
            <p:nvPr/>
          </p:nvSpPr>
          <p:spPr bwMode="auto">
            <a:xfrm>
              <a:off x="2792581" y="3229336"/>
              <a:ext cx="36204" cy="14481"/>
            </a:xfrm>
            <a:custGeom>
              <a:avLst/>
              <a:gdLst/>
              <a:ahLst/>
              <a:cxnLst>
                <a:cxn ang="0">
                  <a:pos x="0" y="0"/>
                </a:cxn>
                <a:cxn ang="0">
                  <a:pos x="9" y="2"/>
                </a:cxn>
                <a:cxn ang="0">
                  <a:pos x="16" y="4"/>
                </a:cxn>
                <a:cxn ang="0">
                  <a:pos x="24" y="8"/>
                </a:cxn>
                <a:cxn ang="0">
                  <a:pos x="25" y="9"/>
                </a:cxn>
                <a:cxn ang="0">
                  <a:pos x="24" y="9"/>
                </a:cxn>
                <a:cxn ang="0">
                  <a:pos x="24" y="9"/>
                </a:cxn>
                <a:cxn ang="0">
                  <a:pos x="23" y="10"/>
                </a:cxn>
                <a:cxn ang="0">
                  <a:pos x="19" y="10"/>
                </a:cxn>
                <a:cxn ang="0">
                  <a:pos x="16" y="8"/>
                </a:cxn>
                <a:cxn ang="0">
                  <a:pos x="8" y="4"/>
                </a:cxn>
                <a:cxn ang="0">
                  <a:pos x="4" y="2"/>
                </a:cxn>
                <a:cxn ang="0">
                  <a:pos x="1" y="0"/>
                </a:cxn>
                <a:cxn ang="0">
                  <a:pos x="0" y="0"/>
                </a:cxn>
              </a:cxnLst>
              <a:rect l="0" t="0" r="r" b="b"/>
              <a:pathLst>
                <a:path w="25" h="10">
                  <a:moveTo>
                    <a:pt x="0" y="0"/>
                  </a:moveTo>
                  <a:lnTo>
                    <a:pt x="9" y="2"/>
                  </a:lnTo>
                  <a:lnTo>
                    <a:pt x="16" y="4"/>
                  </a:lnTo>
                  <a:lnTo>
                    <a:pt x="24" y="8"/>
                  </a:lnTo>
                  <a:lnTo>
                    <a:pt x="25" y="9"/>
                  </a:lnTo>
                  <a:lnTo>
                    <a:pt x="24" y="9"/>
                  </a:lnTo>
                  <a:lnTo>
                    <a:pt x="24" y="9"/>
                  </a:lnTo>
                  <a:lnTo>
                    <a:pt x="23" y="10"/>
                  </a:lnTo>
                  <a:lnTo>
                    <a:pt x="19" y="10"/>
                  </a:lnTo>
                  <a:lnTo>
                    <a:pt x="16" y="8"/>
                  </a:lnTo>
                  <a:lnTo>
                    <a:pt x="8" y="4"/>
                  </a:lnTo>
                  <a:lnTo>
                    <a:pt x="4" y="2"/>
                  </a:lnTo>
                  <a:lnTo>
                    <a:pt x="1" y="0"/>
                  </a:lnTo>
                  <a:lnTo>
                    <a:pt x="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72" name="Freeform 146"/>
            <p:cNvSpPr>
              <a:spLocks/>
            </p:cNvSpPr>
            <p:nvPr/>
          </p:nvSpPr>
          <p:spPr bwMode="auto">
            <a:xfrm>
              <a:off x="2962011" y="3197477"/>
              <a:ext cx="18826" cy="59373"/>
            </a:xfrm>
            <a:custGeom>
              <a:avLst/>
              <a:gdLst/>
              <a:ahLst/>
              <a:cxnLst>
                <a:cxn ang="0">
                  <a:pos x="2" y="0"/>
                </a:cxn>
                <a:cxn ang="0">
                  <a:pos x="2" y="2"/>
                </a:cxn>
                <a:cxn ang="0">
                  <a:pos x="5" y="9"/>
                </a:cxn>
                <a:cxn ang="0">
                  <a:pos x="7" y="16"/>
                </a:cxn>
                <a:cxn ang="0">
                  <a:pos x="10" y="25"/>
                </a:cxn>
                <a:cxn ang="0">
                  <a:pos x="13" y="38"/>
                </a:cxn>
                <a:cxn ang="0">
                  <a:pos x="13" y="39"/>
                </a:cxn>
                <a:cxn ang="0">
                  <a:pos x="12" y="39"/>
                </a:cxn>
                <a:cxn ang="0">
                  <a:pos x="9" y="41"/>
                </a:cxn>
                <a:cxn ang="0">
                  <a:pos x="8" y="40"/>
                </a:cxn>
                <a:cxn ang="0">
                  <a:pos x="5" y="37"/>
                </a:cxn>
                <a:cxn ang="0">
                  <a:pos x="4" y="33"/>
                </a:cxn>
                <a:cxn ang="0">
                  <a:pos x="4" y="30"/>
                </a:cxn>
                <a:cxn ang="0">
                  <a:pos x="2" y="26"/>
                </a:cxn>
                <a:cxn ang="0">
                  <a:pos x="0" y="24"/>
                </a:cxn>
                <a:cxn ang="0">
                  <a:pos x="1" y="22"/>
                </a:cxn>
                <a:cxn ang="0">
                  <a:pos x="1" y="3"/>
                </a:cxn>
                <a:cxn ang="0">
                  <a:pos x="1" y="1"/>
                </a:cxn>
                <a:cxn ang="0">
                  <a:pos x="2" y="0"/>
                </a:cxn>
              </a:cxnLst>
              <a:rect l="0" t="0" r="r" b="b"/>
              <a:pathLst>
                <a:path w="13" h="41">
                  <a:moveTo>
                    <a:pt x="2" y="0"/>
                  </a:moveTo>
                  <a:lnTo>
                    <a:pt x="2" y="2"/>
                  </a:lnTo>
                  <a:lnTo>
                    <a:pt x="5" y="9"/>
                  </a:lnTo>
                  <a:lnTo>
                    <a:pt x="7" y="16"/>
                  </a:lnTo>
                  <a:lnTo>
                    <a:pt x="10" y="25"/>
                  </a:lnTo>
                  <a:lnTo>
                    <a:pt x="13" y="38"/>
                  </a:lnTo>
                  <a:lnTo>
                    <a:pt x="13" y="39"/>
                  </a:lnTo>
                  <a:lnTo>
                    <a:pt x="12" y="39"/>
                  </a:lnTo>
                  <a:lnTo>
                    <a:pt x="9" y="41"/>
                  </a:lnTo>
                  <a:lnTo>
                    <a:pt x="8" y="40"/>
                  </a:lnTo>
                  <a:lnTo>
                    <a:pt x="5" y="37"/>
                  </a:lnTo>
                  <a:lnTo>
                    <a:pt x="4" y="33"/>
                  </a:lnTo>
                  <a:lnTo>
                    <a:pt x="4" y="30"/>
                  </a:lnTo>
                  <a:lnTo>
                    <a:pt x="2" y="26"/>
                  </a:lnTo>
                  <a:lnTo>
                    <a:pt x="0" y="24"/>
                  </a:lnTo>
                  <a:lnTo>
                    <a:pt x="1" y="22"/>
                  </a:lnTo>
                  <a:lnTo>
                    <a:pt x="1" y="3"/>
                  </a:lnTo>
                  <a:lnTo>
                    <a:pt x="1" y="1"/>
                  </a:lnTo>
                  <a:lnTo>
                    <a:pt x="2"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73" name="Freeform 147"/>
            <p:cNvSpPr>
              <a:spLocks/>
            </p:cNvSpPr>
            <p:nvPr/>
          </p:nvSpPr>
          <p:spPr bwMode="auto">
            <a:xfrm>
              <a:off x="2869331" y="3145345"/>
              <a:ext cx="86887" cy="120195"/>
            </a:xfrm>
            <a:custGeom>
              <a:avLst/>
              <a:gdLst/>
              <a:ahLst/>
              <a:cxnLst>
                <a:cxn ang="0">
                  <a:pos x="10" y="7"/>
                </a:cxn>
                <a:cxn ang="0">
                  <a:pos x="12" y="16"/>
                </a:cxn>
                <a:cxn ang="0">
                  <a:pos x="20" y="24"/>
                </a:cxn>
                <a:cxn ang="0">
                  <a:pos x="25" y="29"/>
                </a:cxn>
                <a:cxn ang="0">
                  <a:pos x="23" y="33"/>
                </a:cxn>
                <a:cxn ang="0">
                  <a:pos x="22" y="38"/>
                </a:cxn>
                <a:cxn ang="0">
                  <a:pos x="22" y="42"/>
                </a:cxn>
                <a:cxn ang="0">
                  <a:pos x="28" y="43"/>
                </a:cxn>
                <a:cxn ang="0">
                  <a:pos x="34" y="42"/>
                </a:cxn>
                <a:cxn ang="0">
                  <a:pos x="35" y="36"/>
                </a:cxn>
                <a:cxn ang="0">
                  <a:pos x="37" y="30"/>
                </a:cxn>
                <a:cxn ang="0">
                  <a:pos x="41" y="27"/>
                </a:cxn>
                <a:cxn ang="0">
                  <a:pos x="48" y="31"/>
                </a:cxn>
                <a:cxn ang="0">
                  <a:pos x="48" y="36"/>
                </a:cxn>
                <a:cxn ang="0">
                  <a:pos x="47" y="43"/>
                </a:cxn>
                <a:cxn ang="0">
                  <a:pos x="48" y="43"/>
                </a:cxn>
                <a:cxn ang="0">
                  <a:pos x="53" y="41"/>
                </a:cxn>
                <a:cxn ang="0">
                  <a:pos x="53" y="44"/>
                </a:cxn>
                <a:cxn ang="0">
                  <a:pos x="50" y="48"/>
                </a:cxn>
                <a:cxn ang="0">
                  <a:pos x="51" y="49"/>
                </a:cxn>
                <a:cxn ang="0">
                  <a:pos x="55" y="45"/>
                </a:cxn>
                <a:cxn ang="0">
                  <a:pos x="60" y="41"/>
                </a:cxn>
                <a:cxn ang="0">
                  <a:pos x="59" y="44"/>
                </a:cxn>
                <a:cxn ang="0">
                  <a:pos x="55" y="48"/>
                </a:cxn>
                <a:cxn ang="0">
                  <a:pos x="55" y="52"/>
                </a:cxn>
                <a:cxn ang="0">
                  <a:pos x="56" y="56"/>
                </a:cxn>
                <a:cxn ang="0">
                  <a:pos x="56" y="58"/>
                </a:cxn>
                <a:cxn ang="0">
                  <a:pos x="54" y="58"/>
                </a:cxn>
                <a:cxn ang="0">
                  <a:pos x="56" y="61"/>
                </a:cxn>
                <a:cxn ang="0">
                  <a:pos x="58" y="66"/>
                </a:cxn>
                <a:cxn ang="0">
                  <a:pos x="51" y="76"/>
                </a:cxn>
                <a:cxn ang="0">
                  <a:pos x="47" y="79"/>
                </a:cxn>
                <a:cxn ang="0">
                  <a:pos x="49" y="75"/>
                </a:cxn>
                <a:cxn ang="0">
                  <a:pos x="54" y="67"/>
                </a:cxn>
                <a:cxn ang="0">
                  <a:pos x="51" y="61"/>
                </a:cxn>
                <a:cxn ang="0">
                  <a:pos x="44" y="61"/>
                </a:cxn>
                <a:cxn ang="0">
                  <a:pos x="39" y="65"/>
                </a:cxn>
                <a:cxn ang="0">
                  <a:pos x="37" y="72"/>
                </a:cxn>
                <a:cxn ang="0">
                  <a:pos x="31" y="75"/>
                </a:cxn>
                <a:cxn ang="0">
                  <a:pos x="18" y="76"/>
                </a:cxn>
                <a:cxn ang="0">
                  <a:pos x="13" y="81"/>
                </a:cxn>
                <a:cxn ang="0">
                  <a:pos x="7" y="82"/>
                </a:cxn>
                <a:cxn ang="0">
                  <a:pos x="6" y="79"/>
                </a:cxn>
                <a:cxn ang="0">
                  <a:pos x="10" y="70"/>
                </a:cxn>
                <a:cxn ang="0">
                  <a:pos x="12" y="63"/>
                </a:cxn>
                <a:cxn ang="0">
                  <a:pos x="8" y="63"/>
                </a:cxn>
                <a:cxn ang="0">
                  <a:pos x="4" y="66"/>
                </a:cxn>
                <a:cxn ang="0">
                  <a:pos x="1" y="65"/>
                </a:cxn>
                <a:cxn ang="0">
                  <a:pos x="3" y="62"/>
                </a:cxn>
                <a:cxn ang="0">
                  <a:pos x="4" y="60"/>
                </a:cxn>
                <a:cxn ang="0">
                  <a:pos x="1" y="26"/>
                </a:cxn>
                <a:cxn ang="0">
                  <a:pos x="0" y="7"/>
                </a:cxn>
                <a:cxn ang="0">
                  <a:pos x="4" y="2"/>
                </a:cxn>
                <a:cxn ang="0">
                  <a:pos x="6" y="0"/>
                </a:cxn>
              </a:cxnLst>
              <a:rect l="0" t="0" r="r" b="b"/>
              <a:pathLst>
                <a:path w="60" h="83">
                  <a:moveTo>
                    <a:pt x="6" y="0"/>
                  </a:moveTo>
                  <a:lnTo>
                    <a:pt x="10" y="7"/>
                  </a:lnTo>
                  <a:lnTo>
                    <a:pt x="12" y="12"/>
                  </a:lnTo>
                  <a:lnTo>
                    <a:pt x="12" y="16"/>
                  </a:lnTo>
                  <a:lnTo>
                    <a:pt x="16" y="20"/>
                  </a:lnTo>
                  <a:lnTo>
                    <a:pt x="20" y="24"/>
                  </a:lnTo>
                  <a:lnTo>
                    <a:pt x="24" y="27"/>
                  </a:lnTo>
                  <a:lnTo>
                    <a:pt x="25" y="29"/>
                  </a:lnTo>
                  <a:lnTo>
                    <a:pt x="24" y="31"/>
                  </a:lnTo>
                  <a:lnTo>
                    <a:pt x="23" y="33"/>
                  </a:lnTo>
                  <a:lnTo>
                    <a:pt x="22" y="35"/>
                  </a:lnTo>
                  <a:lnTo>
                    <a:pt x="22" y="38"/>
                  </a:lnTo>
                  <a:lnTo>
                    <a:pt x="21" y="40"/>
                  </a:lnTo>
                  <a:lnTo>
                    <a:pt x="22" y="42"/>
                  </a:lnTo>
                  <a:lnTo>
                    <a:pt x="25" y="43"/>
                  </a:lnTo>
                  <a:lnTo>
                    <a:pt x="28" y="43"/>
                  </a:lnTo>
                  <a:lnTo>
                    <a:pt x="34" y="43"/>
                  </a:lnTo>
                  <a:lnTo>
                    <a:pt x="34" y="42"/>
                  </a:lnTo>
                  <a:lnTo>
                    <a:pt x="34" y="40"/>
                  </a:lnTo>
                  <a:lnTo>
                    <a:pt x="35" y="36"/>
                  </a:lnTo>
                  <a:lnTo>
                    <a:pt x="36" y="33"/>
                  </a:lnTo>
                  <a:lnTo>
                    <a:pt x="37" y="30"/>
                  </a:lnTo>
                  <a:lnTo>
                    <a:pt x="39" y="28"/>
                  </a:lnTo>
                  <a:lnTo>
                    <a:pt x="41" y="27"/>
                  </a:lnTo>
                  <a:lnTo>
                    <a:pt x="44" y="27"/>
                  </a:lnTo>
                  <a:lnTo>
                    <a:pt x="48" y="31"/>
                  </a:lnTo>
                  <a:lnTo>
                    <a:pt x="48" y="33"/>
                  </a:lnTo>
                  <a:lnTo>
                    <a:pt x="48" y="36"/>
                  </a:lnTo>
                  <a:lnTo>
                    <a:pt x="47" y="40"/>
                  </a:lnTo>
                  <a:lnTo>
                    <a:pt x="47" y="43"/>
                  </a:lnTo>
                  <a:lnTo>
                    <a:pt x="47" y="43"/>
                  </a:lnTo>
                  <a:lnTo>
                    <a:pt x="48" y="43"/>
                  </a:lnTo>
                  <a:lnTo>
                    <a:pt x="52" y="41"/>
                  </a:lnTo>
                  <a:lnTo>
                    <a:pt x="53" y="41"/>
                  </a:lnTo>
                  <a:lnTo>
                    <a:pt x="53" y="42"/>
                  </a:lnTo>
                  <a:lnTo>
                    <a:pt x="53" y="44"/>
                  </a:lnTo>
                  <a:lnTo>
                    <a:pt x="51" y="46"/>
                  </a:lnTo>
                  <a:lnTo>
                    <a:pt x="50" y="48"/>
                  </a:lnTo>
                  <a:lnTo>
                    <a:pt x="50" y="49"/>
                  </a:lnTo>
                  <a:lnTo>
                    <a:pt x="51" y="49"/>
                  </a:lnTo>
                  <a:lnTo>
                    <a:pt x="53" y="48"/>
                  </a:lnTo>
                  <a:lnTo>
                    <a:pt x="55" y="45"/>
                  </a:lnTo>
                  <a:lnTo>
                    <a:pt x="58" y="41"/>
                  </a:lnTo>
                  <a:lnTo>
                    <a:pt x="60" y="41"/>
                  </a:lnTo>
                  <a:lnTo>
                    <a:pt x="60" y="42"/>
                  </a:lnTo>
                  <a:lnTo>
                    <a:pt x="59" y="44"/>
                  </a:lnTo>
                  <a:lnTo>
                    <a:pt x="57" y="46"/>
                  </a:lnTo>
                  <a:lnTo>
                    <a:pt x="55" y="48"/>
                  </a:lnTo>
                  <a:lnTo>
                    <a:pt x="55" y="50"/>
                  </a:lnTo>
                  <a:lnTo>
                    <a:pt x="55" y="52"/>
                  </a:lnTo>
                  <a:lnTo>
                    <a:pt x="55" y="54"/>
                  </a:lnTo>
                  <a:lnTo>
                    <a:pt x="56" y="56"/>
                  </a:lnTo>
                  <a:lnTo>
                    <a:pt x="57" y="58"/>
                  </a:lnTo>
                  <a:lnTo>
                    <a:pt x="56" y="58"/>
                  </a:lnTo>
                  <a:lnTo>
                    <a:pt x="55" y="57"/>
                  </a:lnTo>
                  <a:lnTo>
                    <a:pt x="54" y="58"/>
                  </a:lnTo>
                  <a:lnTo>
                    <a:pt x="55" y="59"/>
                  </a:lnTo>
                  <a:lnTo>
                    <a:pt x="56" y="61"/>
                  </a:lnTo>
                  <a:lnTo>
                    <a:pt x="58" y="63"/>
                  </a:lnTo>
                  <a:lnTo>
                    <a:pt x="58" y="66"/>
                  </a:lnTo>
                  <a:lnTo>
                    <a:pt x="55" y="71"/>
                  </a:lnTo>
                  <a:lnTo>
                    <a:pt x="51" y="76"/>
                  </a:lnTo>
                  <a:lnTo>
                    <a:pt x="47" y="81"/>
                  </a:lnTo>
                  <a:lnTo>
                    <a:pt x="47" y="79"/>
                  </a:lnTo>
                  <a:lnTo>
                    <a:pt x="48" y="79"/>
                  </a:lnTo>
                  <a:lnTo>
                    <a:pt x="49" y="75"/>
                  </a:lnTo>
                  <a:lnTo>
                    <a:pt x="52" y="71"/>
                  </a:lnTo>
                  <a:lnTo>
                    <a:pt x="54" y="67"/>
                  </a:lnTo>
                  <a:lnTo>
                    <a:pt x="53" y="63"/>
                  </a:lnTo>
                  <a:lnTo>
                    <a:pt x="51" y="61"/>
                  </a:lnTo>
                  <a:lnTo>
                    <a:pt x="47" y="61"/>
                  </a:lnTo>
                  <a:lnTo>
                    <a:pt x="44" y="61"/>
                  </a:lnTo>
                  <a:lnTo>
                    <a:pt x="41" y="63"/>
                  </a:lnTo>
                  <a:lnTo>
                    <a:pt x="39" y="65"/>
                  </a:lnTo>
                  <a:lnTo>
                    <a:pt x="38" y="68"/>
                  </a:lnTo>
                  <a:lnTo>
                    <a:pt x="37" y="72"/>
                  </a:lnTo>
                  <a:lnTo>
                    <a:pt x="35" y="74"/>
                  </a:lnTo>
                  <a:lnTo>
                    <a:pt x="31" y="75"/>
                  </a:lnTo>
                  <a:lnTo>
                    <a:pt x="22" y="75"/>
                  </a:lnTo>
                  <a:lnTo>
                    <a:pt x="18" y="76"/>
                  </a:lnTo>
                  <a:lnTo>
                    <a:pt x="15" y="78"/>
                  </a:lnTo>
                  <a:lnTo>
                    <a:pt x="13" y="81"/>
                  </a:lnTo>
                  <a:lnTo>
                    <a:pt x="9" y="83"/>
                  </a:lnTo>
                  <a:lnTo>
                    <a:pt x="7" y="82"/>
                  </a:lnTo>
                  <a:lnTo>
                    <a:pt x="6" y="80"/>
                  </a:lnTo>
                  <a:lnTo>
                    <a:pt x="6" y="79"/>
                  </a:lnTo>
                  <a:lnTo>
                    <a:pt x="7" y="74"/>
                  </a:lnTo>
                  <a:lnTo>
                    <a:pt x="10" y="70"/>
                  </a:lnTo>
                  <a:lnTo>
                    <a:pt x="12" y="67"/>
                  </a:lnTo>
                  <a:lnTo>
                    <a:pt x="12" y="63"/>
                  </a:lnTo>
                  <a:lnTo>
                    <a:pt x="11" y="62"/>
                  </a:lnTo>
                  <a:lnTo>
                    <a:pt x="8" y="63"/>
                  </a:lnTo>
                  <a:lnTo>
                    <a:pt x="6" y="64"/>
                  </a:lnTo>
                  <a:lnTo>
                    <a:pt x="4" y="66"/>
                  </a:lnTo>
                  <a:lnTo>
                    <a:pt x="2" y="66"/>
                  </a:lnTo>
                  <a:lnTo>
                    <a:pt x="1" y="65"/>
                  </a:lnTo>
                  <a:lnTo>
                    <a:pt x="2" y="64"/>
                  </a:lnTo>
                  <a:lnTo>
                    <a:pt x="3" y="62"/>
                  </a:lnTo>
                  <a:lnTo>
                    <a:pt x="4" y="61"/>
                  </a:lnTo>
                  <a:lnTo>
                    <a:pt x="4" y="60"/>
                  </a:lnTo>
                  <a:lnTo>
                    <a:pt x="3" y="43"/>
                  </a:lnTo>
                  <a:lnTo>
                    <a:pt x="1" y="26"/>
                  </a:lnTo>
                  <a:lnTo>
                    <a:pt x="0" y="9"/>
                  </a:lnTo>
                  <a:lnTo>
                    <a:pt x="0" y="7"/>
                  </a:lnTo>
                  <a:lnTo>
                    <a:pt x="2" y="4"/>
                  </a:lnTo>
                  <a:lnTo>
                    <a:pt x="4" y="2"/>
                  </a:lnTo>
                  <a:lnTo>
                    <a:pt x="6" y="1"/>
                  </a:lnTo>
                  <a:lnTo>
                    <a:pt x="6"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74" name="Freeform 148"/>
            <p:cNvSpPr>
              <a:spLocks/>
            </p:cNvSpPr>
            <p:nvPr/>
          </p:nvSpPr>
          <p:spPr bwMode="auto">
            <a:xfrm>
              <a:off x="2951875" y="3229336"/>
              <a:ext cx="10137" cy="4345"/>
            </a:xfrm>
            <a:custGeom>
              <a:avLst/>
              <a:gdLst/>
              <a:ahLst/>
              <a:cxnLst>
                <a:cxn ang="0">
                  <a:pos x="0" y="0"/>
                </a:cxn>
                <a:cxn ang="0">
                  <a:pos x="3" y="0"/>
                </a:cxn>
                <a:cxn ang="0">
                  <a:pos x="5" y="1"/>
                </a:cxn>
                <a:cxn ang="0">
                  <a:pos x="6" y="1"/>
                </a:cxn>
                <a:cxn ang="0">
                  <a:pos x="7" y="2"/>
                </a:cxn>
                <a:cxn ang="0">
                  <a:pos x="7" y="3"/>
                </a:cxn>
                <a:cxn ang="0">
                  <a:pos x="7" y="3"/>
                </a:cxn>
                <a:cxn ang="0">
                  <a:pos x="5" y="3"/>
                </a:cxn>
                <a:cxn ang="0">
                  <a:pos x="3" y="3"/>
                </a:cxn>
                <a:cxn ang="0">
                  <a:pos x="0" y="0"/>
                </a:cxn>
              </a:cxnLst>
              <a:rect l="0" t="0" r="r" b="b"/>
              <a:pathLst>
                <a:path w="7" h="3">
                  <a:moveTo>
                    <a:pt x="0" y="0"/>
                  </a:moveTo>
                  <a:lnTo>
                    <a:pt x="3" y="0"/>
                  </a:lnTo>
                  <a:lnTo>
                    <a:pt x="5" y="1"/>
                  </a:lnTo>
                  <a:lnTo>
                    <a:pt x="6" y="1"/>
                  </a:lnTo>
                  <a:lnTo>
                    <a:pt x="7" y="2"/>
                  </a:lnTo>
                  <a:lnTo>
                    <a:pt x="7" y="3"/>
                  </a:lnTo>
                  <a:lnTo>
                    <a:pt x="7" y="3"/>
                  </a:lnTo>
                  <a:lnTo>
                    <a:pt x="5" y="3"/>
                  </a:lnTo>
                  <a:lnTo>
                    <a:pt x="3" y="3"/>
                  </a:lnTo>
                  <a:lnTo>
                    <a:pt x="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75" name="Freeform 149"/>
            <p:cNvSpPr>
              <a:spLocks/>
            </p:cNvSpPr>
            <p:nvPr/>
          </p:nvSpPr>
          <p:spPr bwMode="auto">
            <a:xfrm>
              <a:off x="2691212" y="3508824"/>
              <a:ext cx="39100" cy="23170"/>
            </a:xfrm>
            <a:custGeom>
              <a:avLst/>
              <a:gdLst/>
              <a:ahLst/>
              <a:cxnLst>
                <a:cxn ang="0">
                  <a:pos x="27" y="0"/>
                </a:cxn>
                <a:cxn ang="0">
                  <a:pos x="7" y="14"/>
                </a:cxn>
                <a:cxn ang="0">
                  <a:pos x="5" y="15"/>
                </a:cxn>
                <a:cxn ang="0">
                  <a:pos x="3" y="15"/>
                </a:cxn>
                <a:cxn ang="0">
                  <a:pos x="2" y="16"/>
                </a:cxn>
                <a:cxn ang="0">
                  <a:pos x="1" y="16"/>
                </a:cxn>
                <a:cxn ang="0">
                  <a:pos x="0" y="16"/>
                </a:cxn>
                <a:cxn ang="0">
                  <a:pos x="0" y="16"/>
                </a:cxn>
                <a:cxn ang="0">
                  <a:pos x="9" y="9"/>
                </a:cxn>
                <a:cxn ang="0">
                  <a:pos x="17" y="3"/>
                </a:cxn>
                <a:cxn ang="0">
                  <a:pos x="24" y="1"/>
                </a:cxn>
                <a:cxn ang="0">
                  <a:pos x="26" y="1"/>
                </a:cxn>
                <a:cxn ang="0">
                  <a:pos x="27" y="0"/>
                </a:cxn>
              </a:cxnLst>
              <a:rect l="0" t="0" r="r" b="b"/>
              <a:pathLst>
                <a:path w="27" h="16">
                  <a:moveTo>
                    <a:pt x="27" y="0"/>
                  </a:moveTo>
                  <a:lnTo>
                    <a:pt x="7" y="14"/>
                  </a:lnTo>
                  <a:lnTo>
                    <a:pt x="5" y="15"/>
                  </a:lnTo>
                  <a:lnTo>
                    <a:pt x="3" y="15"/>
                  </a:lnTo>
                  <a:lnTo>
                    <a:pt x="2" y="16"/>
                  </a:lnTo>
                  <a:lnTo>
                    <a:pt x="1" y="16"/>
                  </a:lnTo>
                  <a:lnTo>
                    <a:pt x="0" y="16"/>
                  </a:lnTo>
                  <a:lnTo>
                    <a:pt x="0" y="16"/>
                  </a:lnTo>
                  <a:lnTo>
                    <a:pt x="9" y="9"/>
                  </a:lnTo>
                  <a:lnTo>
                    <a:pt x="17" y="3"/>
                  </a:lnTo>
                  <a:lnTo>
                    <a:pt x="24" y="1"/>
                  </a:lnTo>
                  <a:lnTo>
                    <a:pt x="26" y="1"/>
                  </a:lnTo>
                  <a:lnTo>
                    <a:pt x="27"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76" name="Freeform 150"/>
            <p:cNvSpPr>
              <a:spLocks/>
            </p:cNvSpPr>
            <p:nvPr/>
          </p:nvSpPr>
          <p:spPr bwMode="auto">
            <a:xfrm>
              <a:off x="1755725" y="3853477"/>
              <a:ext cx="7241" cy="14481"/>
            </a:xfrm>
            <a:custGeom>
              <a:avLst/>
              <a:gdLst/>
              <a:ahLst/>
              <a:cxnLst>
                <a:cxn ang="0">
                  <a:pos x="0" y="0"/>
                </a:cxn>
                <a:cxn ang="0">
                  <a:pos x="4" y="6"/>
                </a:cxn>
                <a:cxn ang="0">
                  <a:pos x="5" y="10"/>
                </a:cxn>
                <a:cxn ang="0">
                  <a:pos x="5" y="10"/>
                </a:cxn>
                <a:cxn ang="0">
                  <a:pos x="4" y="10"/>
                </a:cxn>
                <a:cxn ang="0">
                  <a:pos x="3" y="10"/>
                </a:cxn>
                <a:cxn ang="0">
                  <a:pos x="2" y="9"/>
                </a:cxn>
                <a:cxn ang="0">
                  <a:pos x="2" y="8"/>
                </a:cxn>
                <a:cxn ang="0">
                  <a:pos x="1" y="8"/>
                </a:cxn>
                <a:cxn ang="0">
                  <a:pos x="1" y="7"/>
                </a:cxn>
                <a:cxn ang="0">
                  <a:pos x="1" y="5"/>
                </a:cxn>
                <a:cxn ang="0">
                  <a:pos x="0" y="4"/>
                </a:cxn>
                <a:cxn ang="0">
                  <a:pos x="0" y="2"/>
                </a:cxn>
                <a:cxn ang="0">
                  <a:pos x="0" y="1"/>
                </a:cxn>
                <a:cxn ang="0">
                  <a:pos x="0" y="0"/>
                </a:cxn>
              </a:cxnLst>
              <a:rect l="0" t="0" r="r" b="b"/>
              <a:pathLst>
                <a:path w="5" h="10">
                  <a:moveTo>
                    <a:pt x="0" y="0"/>
                  </a:moveTo>
                  <a:lnTo>
                    <a:pt x="4" y="6"/>
                  </a:lnTo>
                  <a:lnTo>
                    <a:pt x="5" y="10"/>
                  </a:lnTo>
                  <a:lnTo>
                    <a:pt x="5" y="10"/>
                  </a:lnTo>
                  <a:lnTo>
                    <a:pt x="4" y="10"/>
                  </a:lnTo>
                  <a:lnTo>
                    <a:pt x="3" y="10"/>
                  </a:lnTo>
                  <a:lnTo>
                    <a:pt x="2" y="9"/>
                  </a:lnTo>
                  <a:lnTo>
                    <a:pt x="2" y="8"/>
                  </a:lnTo>
                  <a:lnTo>
                    <a:pt x="1" y="8"/>
                  </a:lnTo>
                  <a:lnTo>
                    <a:pt x="1" y="7"/>
                  </a:lnTo>
                  <a:lnTo>
                    <a:pt x="1" y="5"/>
                  </a:lnTo>
                  <a:lnTo>
                    <a:pt x="0" y="4"/>
                  </a:lnTo>
                  <a:lnTo>
                    <a:pt x="0" y="2"/>
                  </a:lnTo>
                  <a:lnTo>
                    <a:pt x="0" y="1"/>
                  </a:lnTo>
                  <a:lnTo>
                    <a:pt x="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77" name="Freeform 151"/>
            <p:cNvSpPr>
              <a:spLocks/>
            </p:cNvSpPr>
            <p:nvPr/>
          </p:nvSpPr>
          <p:spPr bwMode="auto">
            <a:xfrm>
              <a:off x="2685420" y="3951950"/>
              <a:ext cx="10137" cy="21722"/>
            </a:xfrm>
            <a:custGeom>
              <a:avLst/>
              <a:gdLst/>
              <a:ahLst/>
              <a:cxnLst>
                <a:cxn ang="0">
                  <a:pos x="2" y="0"/>
                </a:cxn>
                <a:cxn ang="0">
                  <a:pos x="4" y="1"/>
                </a:cxn>
                <a:cxn ang="0">
                  <a:pos x="6" y="3"/>
                </a:cxn>
                <a:cxn ang="0">
                  <a:pos x="7" y="6"/>
                </a:cxn>
                <a:cxn ang="0">
                  <a:pos x="6" y="10"/>
                </a:cxn>
                <a:cxn ang="0">
                  <a:pos x="4" y="15"/>
                </a:cxn>
                <a:cxn ang="0">
                  <a:pos x="4" y="15"/>
                </a:cxn>
                <a:cxn ang="0">
                  <a:pos x="3" y="15"/>
                </a:cxn>
                <a:cxn ang="0">
                  <a:pos x="2" y="15"/>
                </a:cxn>
                <a:cxn ang="0">
                  <a:pos x="1" y="14"/>
                </a:cxn>
                <a:cxn ang="0">
                  <a:pos x="0" y="13"/>
                </a:cxn>
                <a:cxn ang="0">
                  <a:pos x="1" y="10"/>
                </a:cxn>
                <a:cxn ang="0">
                  <a:pos x="3" y="7"/>
                </a:cxn>
                <a:cxn ang="0">
                  <a:pos x="4" y="5"/>
                </a:cxn>
                <a:cxn ang="0">
                  <a:pos x="3" y="2"/>
                </a:cxn>
                <a:cxn ang="0">
                  <a:pos x="2" y="0"/>
                </a:cxn>
              </a:cxnLst>
              <a:rect l="0" t="0" r="r" b="b"/>
              <a:pathLst>
                <a:path w="7" h="15">
                  <a:moveTo>
                    <a:pt x="2" y="0"/>
                  </a:moveTo>
                  <a:lnTo>
                    <a:pt x="4" y="1"/>
                  </a:lnTo>
                  <a:lnTo>
                    <a:pt x="6" y="3"/>
                  </a:lnTo>
                  <a:lnTo>
                    <a:pt x="7" y="6"/>
                  </a:lnTo>
                  <a:lnTo>
                    <a:pt x="6" y="10"/>
                  </a:lnTo>
                  <a:lnTo>
                    <a:pt x="4" y="15"/>
                  </a:lnTo>
                  <a:lnTo>
                    <a:pt x="4" y="15"/>
                  </a:lnTo>
                  <a:lnTo>
                    <a:pt x="3" y="15"/>
                  </a:lnTo>
                  <a:lnTo>
                    <a:pt x="2" y="15"/>
                  </a:lnTo>
                  <a:lnTo>
                    <a:pt x="1" y="14"/>
                  </a:lnTo>
                  <a:lnTo>
                    <a:pt x="0" y="13"/>
                  </a:lnTo>
                  <a:lnTo>
                    <a:pt x="1" y="10"/>
                  </a:lnTo>
                  <a:lnTo>
                    <a:pt x="3" y="7"/>
                  </a:lnTo>
                  <a:lnTo>
                    <a:pt x="4" y="5"/>
                  </a:lnTo>
                  <a:lnTo>
                    <a:pt x="3" y="2"/>
                  </a:lnTo>
                  <a:lnTo>
                    <a:pt x="2"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78" name="Freeform 152"/>
            <p:cNvSpPr>
              <a:spLocks/>
            </p:cNvSpPr>
            <p:nvPr/>
          </p:nvSpPr>
          <p:spPr bwMode="auto">
            <a:xfrm>
              <a:off x="2669490" y="3947605"/>
              <a:ext cx="18826" cy="4345"/>
            </a:xfrm>
            <a:custGeom>
              <a:avLst/>
              <a:gdLst/>
              <a:ahLst/>
              <a:cxnLst>
                <a:cxn ang="0">
                  <a:pos x="0" y="0"/>
                </a:cxn>
                <a:cxn ang="0">
                  <a:pos x="1" y="0"/>
                </a:cxn>
                <a:cxn ang="0">
                  <a:pos x="5" y="1"/>
                </a:cxn>
                <a:cxn ang="0">
                  <a:pos x="9" y="2"/>
                </a:cxn>
                <a:cxn ang="0">
                  <a:pos x="13" y="3"/>
                </a:cxn>
                <a:cxn ang="0">
                  <a:pos x="7" y="2"/>
                </a:cxn>
                <a:cxn ang="0">
                  <a:pos x="0" y="0"/>
                </a:cxn>
              </a:cxnLst>
              <a:rect l="0" t="0" r="r" b="b"/>
              <a:pathLst>
                <a:path w="13" h="3">
                  <a:moveTo>
                    <a:pt x="0" y="0"/>
                  </a:moveTo>
                  <a:lnTo>
                    <a:pt x="1" y="0"/>
                  </a:lnTo>
                  <a:lnTo>
                    <a:pt x="5" y="1"/>
                  </a:lnTo>
                  <a:lnTo>
                    <a:pt x="9" y="2"/>
                  </a:lnTo>
                  <a:lnTo>
                    <a:pt x="13" y="3"/>
                  </a:lnTo>
                  <a:lnTo>
                    <a:pt x="7" y="2"/>
                  </a:lnTo>
                  <a:lnTo>
                    <a:pt x="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79" name="Freeform 153"/>
            <p:cNvSpPr>
              <a:spLocks/>
            </p:cNvSpPr>
            <p:nvPr/>
          </p:nvSpPr>
          <p:spPr bwMode="auto">
            <a:xfrm>
              <a:off x="2500060" y="4067800"/>
              <a:ext cx="267903" cy="76751"/>
            </a:xfrm>
            <a:custGeom>
              <a:avLst/>
              <a:gdLst/>
              <a:ahLst/>
              <a:cxnLst>
                <a:cxn ang="0">
                  <a:pos x="68" y="1"/>
                </a:cxn>
                <a:cxn ang="0">
                  <a:pos x="67" y="3"/>
                </a:cxn>
                <a:cxn ang="0">
                  <a:pos x="76" y="3"/>
                </a:cxn>
                <a:cxn ang="0">
                  <a:pos x="88" y="5"/>
                </a:cxn>
                <a:cxn ang="0">
                  <a:pos x="101" y="10"/>
                </a:cxn>
                <a:cxn ang="0">
                  <a:pos x="109" y="9"/>
                </a:cxn>
                <a:cxn ang="0">
                  <a:pos x="123" y="10"/>
                </a:cxn>
                <a:cxn ang="0">
                  <a:pos x="137" y="17"/>
                </a:cxn>
                <a:cxn ang="0">
                  <a:pos x="146" y="23"/>
                </a:cxn>
                <a:cxn ang="0">
                  <a:pos x="149" y="22"/>
                </a:cxn>
                <a:cxn ang="0">
                  <a:pos x="152" y="22"/>
                </a:cxn>
                <a:cxn ang="0">
                  <a:pos x="162" y="27"/>
                </a:cxn>
                <a:cxn ang="0">
                  <a:pos x="170" y="29"/>
                </a:cxn>
                <a:cxn ang="0">
                  <a:pos x="176" y="28"/>
                </a:cxn>
                <a:cxn ang="0">
                  <a:pos x="181" y="27"/>
                </a:cxn>
                <a:cxn ang="0">
                  <a:pos x="185" y="29"/>
                </a:cxn>
                <a:cxn ang="0">
                  <a:pos x="185" y="38"/>
                </a:cxn>
                <a:cxn ang="0">
                  <a:pos x="180" y="42"/>
                </a:cxn>
                <a:cxn ang="0">
                  <a:pos x="166" y="44"/>
                </a:cxn>
                <a:cxn ang="0">
                  <a:pos x="141" y="52"/>
                </a:cxn>
                <a:cxn ang="0">
                  <a:pos x="133" y="53"/>
                </a:cxn>
                <a:cxn ang="0">
                  <a:pos x="140" y="45"/>
                </a:cxn>
                <a:cxn ang="0">
                  <a:pos x="144" y="40"/>
                </a:cxn>
                <a:cxn ang="0">
                  <a:pos x="142" y="37"/>
                </a:cxn>
                <a:cxn ang="0">
                  <a:pos x="130" y="35"/>
                </a:cxn>
                <a:cxn ang="0">
                  <a:pos x="118" y="33"/>
                </a:cxn>
                <a:cxn ang="0">
                  <a:pos x="115" y="29"/>
                </a:cxn>
                <a:cxn ang="0">
                  <a:pos x="113" y="23"/>
                </a:cxn>
                <a:cxn ang="0">
                  <a:pos x="111" y="24"/>
                </a:cxn>
                <a:cxn ang="0">
                  <a:pos x="96" y="21"/>
                </a:cxn>
                <a:cxn ang="0">
                  <a:pos x="74" y="17"/>
                </a:cxn>
                <a:cxn ang="0">
                  <a:pos x="59" y="19"/>
                </a:cxn>
                <a:cxn ang="0">
                  <a:pos x="43" y="22"/>
                </a:cxn>
                <a:cxn ang="0">
                  <a:pos x="31" y="25"/>
                </a:cxn>
                <a:cxn ang="0">
                  <a:pos x="23" y="26"/>
                </a:cxn>
                <a:cxn ang="0">
                  <a:pos x="12" y="33"/>
                </a:cxn>
                <a:cxn ang="0">
                  <a:pos x="6" y="36"/>
                </a:cxn>
                <a:cxn ang="0">
                  <a:pos x="1" y="35"/>
                </a:cxn>
                <a:cxn ang="0">
                  <a:pos x="6" y="27"/>
                </a:cxn>
                <a:cxn ang="0">
                  <a:pos x="18" y="15"/>
                </a:cxn>
                <a:cxn ang="0">
                  <a:pos x="35" y="8"/>
                </a:cxn>
                <a:cxn ang="0">
                  <a:pos x="54" y="2"/>
                </a:cxn>
                <a:cxn ang="0">
                  <a:pos x="68" y="0"/>
                </a:cxn>
              </a:cxnLst>
              <a:rect l="0" t="0" r="r" b="b"/>
              <a:pathLst>
                <a:path w="185" h="53">
                  <a:moveTo>
                    <a:pt x="68" y="0"/>
                  </a:moveTo>
                  <a:lnTo>
                    <a:pt x="68" y="1"/>
                  </a:lnTo>
                  <a:lnTo>
                    <a:pt x="67" y="2"/>
                  </a:lnTo>
                  <a:lnTo>
                    <a:pt x="67" y="3"/>
                  </a:lnTo>
                  <a:lnTo>
                    <a:pt x="72" y="3"/>
                  </a:lnTo>
                  <a:lnTo>
                    <a:pt x="76" y="3"/>
                  </a:lnTo>
                  <a:lnTo>
                    <a:pt x="81" y="3"/>
                  </a:lnTo>
                  <a:lnTo>
                    <a:pt x="88" y="5"/>
                  </a:lnTo>
                  <a:lnTo>
                    <a:pt x="95" y="8"/>
                  </a:lnTo>
                  <a:lnTo>
                    <a:pt x="101" y="10"/>
                  </a:lnTo>
                  <a:lnTo>
                    <a:pt x="105" y="10"/>
                  </a:lnTo>
                  <a:lnTo>
                    <a:pt x="109" y="9"/>
                  </a:lnTo>
                  <a:lnTo>
                    <a:pt x="112" y="8"/>
                  </a:lnTo>
                  <a:lnTo>
                    <a:pt x="123" y="10"/>
                  </a:lnTo>
                  <a:lnTo>
                    <a:pt x="132" y="14"/>
                  </a:lnTo>
                  <a:lnTo>
                    <a:pt x="137" y="17"/>
                  </a:lnTo>
                  <a:lnTo>
                    <a:pt x="141" y="20"/>
                  </a:lnTo>
                  <a:lnTo>
                    <a:pt x="146" y="23"/>
                  </a:lnTo>
                  <a:lnTo>
                    <a:pt x="148" y="23"/>
                  </a:lnTo>
                  <a:lnTo>
                    <a:pt x="149" y="22"/>
                  </a:lnTo>
                  <a:lnTo>
                    <a:pt x="151" y="22"/>
                  </a:lnTo>
                  <a:lnTo>
                    <a:pt x="152" y="22"/>
                  </a:lnTo>
                  <a:lnTo>
                    <a:pt x="157" y="24"/>
                  </a:lnTo>
                  <a:lnTo>
                    <a:pt x="162" y="27"/>
                  </a:lnTo>
                  <a:lnTo>
                    <a:pt x="167" y="29"/>
                  </a:lnTo>
                  <a:lnTo>
                    <a:pt x="170" y="29"/>
                  </a:lnTo>
                  <a:lnTo>
                    <a:pt x="173" y="29"/>
                  </a:lnTo>
                  <a:lnTo>
                    <a:pt x="176" y="28"/>
                  </a:lnTo>
                  <a:lnTo>
                    <a:pt x="178" y="27"/>
                  </a:lnTo>
                  <a:lnTo>
                    <a:pt x="181" y="27"/>
                  </a:lnTo>
                  <a:lnTo>
                    <a:pt x="183" y="27"/>
                  </a:lnTo>
                  <a:lnTo>
                    <a:pt x="185" y="29"/>
                  </a:lnTo>
                  <a:lnTo>
                    <a:pt x="185" y="32"/>
                  </a:lnTo>
                  <a:lnTo>
                    <a:pt x="185" y="38"/>
                  </a:lnTo>
                  <a:lnTo>
                    <a:pt x="184" y="40"/>
                  </a:lnTo>
                  <a:lnTo>
                    <a:pt x="180" y="42"/>
                  </a:lnTo>
                  <a:lnTo>
                    <a:pt x="175" y="43"/>
                  </a:lnTo>
                  <a:lnTo>
                    <a:pt x="166" y="44"/>
                  </a:lnTo>
                  <a:lnTo>
                    <a:pt x="161" y="44"/>
                  </a:lnTo>
                  <a:lnTo>
                    <a:pt x="141" y="52"/>
                  </a:lnTo>
                  <a:lnTo>
                    <a:pt x="134" y="53"/>
                  </a:lnTo>
                  <a:lnTo>
                    <a:pt x="133" y="53"/>
                  </a:lnTo>
                  <a:lnTo>
                    <a:pt x="133" y="52"/>
                  </a:lnTo>
                  <a:lnTo>
                    <a:pt x="140" y="45"/>
                  </a:lnTo>
                  <a:lnTo>
                    <a:pt x="142" y="42"/>
                  </a:lnTo>
                  <a:lnTo>
                    <a:pt x="144" y="40"/>
                  </a:lnTo>
                  <a:lnTo>
                    <a:pt x="144" y="38"/>
                  </a:lnTo>
                  <a:lnTo>
                    <a:pt x="142" y="37"/>
                  </a:lnTo>
                  <a:lnTo>
                    <a:pt x="135" y="36"/>
                  </a:lnTo>
                  <a:lnTo>
                    <a:pt x="130" y="35"/>
                  </a:lnTo>
                  <a:lnTo>
                    <a:pt x="124" y="35"/>
                  </a:lnTo>
                  <a:lnTo>
                    <a:pt x="118" y="33"/>
                  </a:lnTo>
                  <a:lnTo>
                    <a:pt x="116" y="31"/>
                  </a:lnTo>
                  <a:lnTo>
                    <a:pt x="115" y="29"/>
                  </a:lnTo>
                  <a:lnTo>
                    <a:pt x="114" y="25"/>
                  </a:lnTo>
                  <a:lnTo>
                    <a:pt x="113" y="23"/>
                  </a:lnTo>
                  <a:lnTo>
                    <a:pt x="112" y="23"/>
                  </a:lnTo>
                  <a:lnTo>
                    <a:pt x="111" y="24"/>
                  </a:lnTo>
                  <a:lnTo>
                    <a:pt x="110" y="24"/>
                  </a:lnTo>
                  <a:lnTo>
                    <a:pt x="96" y="21"/>
                  </a:lnTo>
                  <a:lnTo>
                    <a:pt x="81" y="18"/>
                  </a:lnTo>
                  <a:lnTo>
                    <a:pt x="74" y="17"/>
                  </a:lnTo>
                  <a:lnTo>
                    <a:pt x="67" y="18"/>
                  </a:lnTo>
                  <a:lnTo>
                    <a:pt x="59" y="19"/>
                  </a:lnTo>
                  <a:lnTo>
                    <a:pt x="51" y="20"/>
                  </a:lnTo>
                  <a:lnTo>
                    <a:pt x="43" y="22"/>
                  </a:lnTo>
                  <a:lnTo>
                    <a:pt x="36" y="23"/>
                  </a:lnTo>
                  <a:lnTo>
                    <a:pt x="31" y="25"/>
                  </a:lnTo>
                  <a:lnTo>
                    <a:pt x="28" y="25"/>
                  </a:lnTo>
                  <a:lnTo>
                    <a:pt x="23" y="26"/>
                  </a:lnTo>
                  <a:lnTo>
                    <a:pt x="18" y="27"/>
                  </a:lnTo>
                  <a:lnTo>
                    <a:pt x="12" y="33"/>
                  </a:lnTo>
                  <a:lnTo>
                    <a:pt x="9" y="36"/>
                  </a:lnTo>
                  <a:lnTo>
                    <a:pt x="6" y="36"/>
                  </a:lnTo>
                  <a:lnTo>
                    <a:pt x="3" y="35"/>
                  </a:lnTo>
                  <a:lnTo>
                    <a:pt x="1" y="35"/>
                  </a:lnTo>
                  <a:lnTo>
                    <a:pt x="0" y="34"/>
                  </a:lnTo>
                  <a:lnTo>
                    <a:pt x="6" y="27"/>
                  </a:lnTo>
                  <a:lnTo>
                    <a:pt x="12" y="19"/>
                  </a:lnTo>
                  <a:lnTo>
                    <a:pt x="18" y="15"/>
                  </a:lnTo>
                  <a:lnTo>
                    <a:pt x="26" y="11"/>
                  </a:lnTo>
                  <a:lnTo>
                    <a:pt x="35" y="8"/>
                  </a:lnTo>
                  <a:lnTo>
                    <a:pt x="45" y="4"/>
                  </a:lnTo>
                  <a:lnTo>
                    <a:pt x="54" y="2"/>
                  </a:lnTo>
                  <a:lnTo>
                    <a:pt x="62" y="1"/>
                  </a:lnTo>
                  <a:lnTo>
                    <a:pt x="68"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80" name="Freeform 154"/>
            <p:cNvSpPr>
              <a:spLocks/>
            </p:cNvSpPr>
            <p:nvPr/>
          </p:nvSpPr>
          <p:spPr bwMode="auto">
            <a:xfrm>
              <a:off x="2888157" y="2610988"/>
              <a:ext cx="5792" cy="2896"/>
            </a:xfrm>
            <a:custGeom>
              <a:avLst/>
              <a:gdLst/>
              <a:ahLst/>
              <a:cxnLst>
                <a:cxn ang="0">
                  <a:pos x="0" y="0"/>
                </a:cxn>
                <a:cxn ang="0">
                  <a:pos x="2" y="1"/>
                </a:cxn>
                <a:cxn ang="0">
                  <a:pos x="4" y="2"/>
                </a:cxn>
                <a:cxn ang="0">
                  <a:pos x="1" y="1"/>
                </a:cxn>
                <a:cxn ang="0">
                  <a:pos x="1" y="0"/>
                </a:cxn>
                <a:cxn ang="0">
                  <a:pos x="0" y="0"/>
                </a:cxn>
                <a:cxn ang="0">
                  <a:pos x="0" y="0"/>
                </a:cxn>
              </a:cxnLst>
              <a:rect l="0" t="0" r="r" b="b"/>
              <a:pathLst>
                <a:path w="4" h="2">
                  <a:moveTo>
                    <a:pt x="0" y="0"/>
                  </a:moveTo>
                  <a:lnTo>
                    <a:pt x="2" y="1"/>
                  </a:lnTo>
                  <a:lnTo>
                    <a:pt x="4" y="2"/>
                  </a:lnTo>
                  <a:lnTo>
                    <a:pt x="1" y="1"/>
                  </a:lnTo>
                  <a:lnTo>
                    <a:pt x="1" y="0"/>
                  </a:lnTo>
                  <a:lnTo>
                    <a:pt x="0" y="0"/>
                  </a:lnTo>
                  <a:lnTo>
                    <a:pt x="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81" name="Freeform 155"/>
            <p:cNvSpPr>
              <a:spLocks noEditPoints="1"/>
            </p:cNvSpPr>
            <p:nvPr/>
          </p:nvSpPr>
          <p:spPr bwMode="auto">
            <a:xfrm>
              <a:off x="2893950" y="2613884"/>
              <a:ext cx="28962" cy="17377"/>
            </a:xfrm>
            <a:custGeom>
              <a:avLst/>
              <a:gdLst/>
              <a:ahLst/>
              <a:cxnLst>
                <a:cxn ang="0">
                  <a:pos x="2" y="1"/>
                </a:cxn>
                <a:cxn ang="0">
                  <a:pos x="20" y="12"/>
                </a:cxn>
                <a:cxn ang="0">
                  <a:pos x="2" y="1"/>
                </a:cxn>
                <a:cxn ang="0">
                  <a:pos x="0" y="0"/>
                </a:cxn>
                <a:cxn ang="0">
                  <a:pos x="1" y="1"/>
                </a:cxn>
                <a:cxn ang="0">
                  <a:pos x="2" y="1"/>
                </a:cxn>
                <a:cxn ang="0">
                  <a:pos x="0" y="0"/>
                </a:cxn>
              </a:cxnLst>
              <a:rect l="0" t="0" r="r" b="b"/>
              <a:pathLst>
                <a:path w="20" h="12">
                  <a:moveTo>
                    <a:pt x="2" y="1"/>
                  </a:moveTo>
                  <a:lnTo>
                    <a:pt x="20" y="12"/>
                  </a:lnTo>
                  <a:lnTo>
                    <a:pt x="2" y="1"/>
                  </a:lnTo>
                  <a:close/>
                  <a:moveTo>
                    <a:pt x="0" y="0"/>
                  </a:moveTo>
                  <a:lnTo>
                    <a:pt x="1" y="1"/>
                  </a:lnTo>
                  <a:lnTo>
                    <a:pt x="2" y="1"/>
                  </a:lnTo>
                  <a:lnTo>
                    <a:pt x="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82" name="Freeform 156"/>
            <p:cNvSpPr>
              <a:spLocks/>
            </p:cNvSpPr>
            <p:nvPr/>
          </p:nvSpPr>
          <p:spPr bwMode="auto">
            <a:xfrm>
              <a:off x="2831680" y="2580577"/>
              <a:ext cx="7241" cy="2896"/>
            </a:xfrm>
            <a:custGeom>
              <a:avLst/>
              <a:gdLst/>
              <a:ahLst/>
              <a:cxnLst>
                <a:cxn ang="0">
                  <a:pos x="0" y="0"/>
                </a:cxn>
                <a:cxn ang="0">
                  <a:pos x="5" y="2"/>
                </a:cxn>
                <a:cxn ang="0">
                  <a:pos x="3" y="2"/>
                </a:cxn>
                <a:cxn ang="0">
                  <a:pos x="0" y="0"/>
                </a:cxn>
              </a:cxnLst>
              <a:rect l="0" t="0" r="r" b="b"/>
              <a:pathLst>
                <a:path w="5" h="2">
                  <a:moveTo>
                    <a:pt x="0" y="0"/>
                  </a:moveTo>
                  <a:lnTo>
                    <a:pt x="5" y="2"/>
                  </a:lnTo>
                  <a:lnTo>
                    <a:pt x="3" y="2"/>
                  </a:lnTo>
                  <a:lnTo>
                    <a:pt x="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83" name="Freeform 157"/>
            <p:cNvSpPr>
              <a:spLocks/>
            </p:cNvSpPr>
            <p:nvPr/>
          </p:nvSpPr>
          <p:spPr bwMode="auto">
            <a:xfrm>
              <a:off x="2838921" y="2583473"/>
              <a:ext cx="26066" cy="13034"/>
            </a:xfrm>
            <a:custGeom>
              <a:avLst/>
              <a:gdLst/>
              <a:ahLst/>
              <a:cxnLst>
                <a:cxn ang="0">
                  <a:pos x="0" y="0"/>
                </a:cxn>
                <a:cxn ang="0">
                  <a:pos x="18" y="9"/>
                </a:cxn>
                <a:cxn ang="0">
                  <a:pos x="9" y="5"/>
                </a:cxn>
                <a:cxn ang="0">
                  <a:pos x="0" y="0"/>
                </a:cxn>
              </a:cxnLst>
              <a:rect l="0" t="0" r="r" b="b"/>
              <a:pathLst>
                <a:path w="18" h="9">
                  <a:moveTo>
                    <a:pt x="0" y="0"/>
                  </a:moveTo>
                  <a:lnTo>
                    <a:pt x="18" y="9"/>
                  </a:lnTo>
                  <a:lnTo>
                    <a:pt x="9" y="5"/>
                  </a:lnTo>
                  <a:lnTo>
                    <a:pt x="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84" name="Freeform 158"/>
            <p:cNvSpPr>
              <a:spLocks/>
            </p:cNvSpPr>
            <p:nvPr/>
          </p:nvSpPr>
          <p:spPr bwMode="auto">
            <a:xfrm>
              <a:off x="2668042" y="2509619"/>
              <a:ext cx="14481" cy="4345"/>
            </a:xfrm>
            <a:custGeom>
              <a:avLst/>
              <a:gdLst/>
              <a:ahLst/>
              <a:cxnLst>
                <a:cxn ang="0">
                  <a:pos x="0" y="0"/>
                </a:cxn>
                <a:cxn ang="0">
                  <a:pos x="10" y="3"/>
                </a:cxn>
                <a:cxn ang="0">
                  <a:pos x="0" y="0"/>
                </a:cxn>
                <a:cxn ang="0">
                  <a:pos x="0" y="0"/>
                </a:cxn>
                <a:cxn ang="0">
                  <a:pos x="0" y="0"/>
                </a:cxn>
              </a:cxnLst>
              <a:rect l="0" t="0" r="r" b="b"/>
              <a:pathLst>
                <a:path w="10" h="3">
                  <a:moveTo>
                    <a:pt x="0" y="0"/>
                  </a:moveTo>
                  <a:lnTo>
                    <a:pt x="10" y="3"/>
                  </a:lnTo>
                  <a:lnTo>
                    <a:pt x="0" y="0"/>
                  </a:lnTo>
                  <a:lnTo>
                    <a:pt x="0" y="0"/>
                  </a:lnTo>
                  <a:lnTo>
                    <a:pt x="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85" name="Freeform 159"/>
            <p:cNvSpPr>
              <a:spLocks/>
            </p:cNvSpPr>
            <p:nvPr/>
          </p:nvSpPr>
          <p:spPr bwMode="auto">
            <a:xfrm>
              <a:off x="2778100" y="4104002"/>
              <a:ext cx="149157" cy="66614"/>
            </a:xfrm>
            <a:custGeom>
              <a:avLst/>
              <a:gdLst/>
              <a:ahLst/>
              <a:cxnLst>
                <a:cxn ang="0">
                  <a:pos x="72" y="0"/>
                </a:cxn>
                <a:cxn ang="0">
                  <a:pos x="78" y="3"/>
                </a:cxn>
                <a:cxn ang="0">
                  <a:pos x="84" y="1"/>
                </a:cxn>
                <a:cxn ang="0">
                  <a:pos x="91" y="1"/>
                </a:cxn>
                <a:cxn ang="0">
                  <a:pos x="99" y="4"/>
                </a:cxn>
                <a:cxn ang="0">
                  <a:pos x="103" y="10"/>
                </a:cxn>
                <a:cxn ang="0">
                  <a:pos x="97" y="17"/>
                </a:cxn>
                <a:cxn ang="0">
                  <a:pos x="94" y="16"/>
                </a:cxn>
                <a:cxn ang="0">
                  <a:pos x="84" y="16"/>
                </a:cxn>
                <a:cxn ang="0">
                  <a:pos x="74" y="21"/>
                </a:cxn>
                <a:cxn ang="0">
                  <a:pos x="67" y="27"/>
                </a:cxn>
                <a:cxn ang="0">
                  <a:pos x="65" y="25"/>
                </a:cxn>
                <a:cxn ang="0">
                  <a:pos x="60" y="25"/>
                </a:cxn>
                <a:cxn ang="0">
                  <a:pos x="51" y="34"/>
                </a:cxn>
                <a:cxn ang="0">
                  <a:pos x="45" y="36"/>
                </a:cxn>
                <a:cxn ang="0">
                  <a:pos x="42" y="34"/>
                </a:cxn>
                <a:cxn ang="0">
                  <a:pos x="37" y="35"/>
                </a:cxn>
                <a:cxn ang="0">
                  <a:pos x="29" y="39"/>
                </a:cxn>
                <a:cxn ang="0">
                  <a:pos x="22" y="39"/>
                </a:cxn>
                <a:cxn ang="0">
                  <a:pos x="17" y="41"/>
                </a:cxn>
                <a:cxn ang="0">
                  <a:pos x="11" y="46"/>
                </a:cxn>
                <a:cxn ang="0">
                  <a:pos x="3" y="44"/>
                </a:cxn>
                <a:cxn ang="0">
                  <a:pos x="0" y="40"/>
                </a:cxn>
                <a:cxn ang="0">
                  <a:pos x="3" y="36"/>
                </a:cxn>
                <a:cxn ang="0">
                  <a:pos x="9" y="35"/>
                </a:cxn>
                <a:cxn ang="0">
                  <a:pos x="19" y="35"/>
                </a:cxn>
                <a:cxn ang="0">
                  <a:pos x="25" y="35"/>
                </a:cxn>
                <a:cxn ang="0">
                  <a:pos x="30" y="31"/>
                </a:cxn>
                <a:cxn ang="0">
                  <a:pos x="29" y="24"/>
                </a:cxn>
                <a:cxn ang="0">
                  <a:pos x="17" y="15"/>
                </a:cxn>
                <a:cxn ang="0">
                  <a:pos x="17" y="9"/>
                </a:cxn>
                <a:cxn ang="0">
                  <a:pos x="21" y="6"/>
                </a:cxn>
                <a:cxn ang="0">
                  <a:pos x="28" y="6"/>
                </a:cxn>
                <a:cxn ang="0">
                  <a:pos x="34" y="7"/>
                </a:cxn>
                <a:cxn ang="0">
                  <a:pos x="45" y="6"/>
                </a:cxn>
                <a:cxn ang="0">
                  <a:pos x="61" y="1"/>
                </a:cxn>
              </a:cxnLst>
              <a:rect l="0" t="0" r="r" b="b"/>
              <a:pathLst>
                <a:path w="103" h="46">
                  <a:moveTo>
                    <a:pt x="69" y="0"/>
                  </a:moveTo>
                  <a:lnTo>
                    <a:pt x="72" y="0"/>
                  </a:lnTo>
                  <a:lnTo>
                    <a:pt x="75" y="2"/>
                  </a:lnTo>
                  <a:lnTo>
                    <a:pt x="78" y="3"/>
                  </a:lnTo>
                  <a:lnTo>
                    <a:pt x="81" y="2"/>
                  </a:lnTo>
                  <a:lnTo>
                    <a:pt x="84" y="1"/>
                  </a:lnTo>
                  <a:lnTo>
                    <a:pt x="88" y="0"/>
                  </a:lnTo>
                  <a:lnTo>
                    <a:pt x="91" y="1"/>
                  </a:lnTo>
                  <a:lnTo>
                    <a:pt x="95" y="2"/>
                  </a:lnTo>
                  <a:lnTo>
                    <a:pt x="99" y="4"/>
                  </a:lnTo>
                  <a:lnTo>
                    <a:pt x="102" y="7"/>
                  </a:lnTo>
                  <a:lnTo>
                    <a:pt x="103" y="10"/>
                  </a:lnTo>
                  <a:lnTo>
                    <a:pt x="102" y="14"/>
                  </a:lnTo>
                  <a:lnTo>
                    <a:pt x="97" y="17"/>
                  </a:lnTo>
                  <a:lnTo>
                    <a:pt x="96" y="17"/>
                  </a:lnTo>
                  <a:lnTo>
                    <a:pt x="94" y="16"/>
                  </a:lnTo>
                  <a:lnTo>
                    <a:pt x="92" y="15"/>
                  </a:lnTo>
                  <a:lnTo>
                    <a:pt x="84" y="16"/>
                  </a:lnTo>
                  <a:lnTo>
                    <a:pt x="77" y="19"/>
                  </a:lnTo>
                  <a:lnTo>
                    <a:pt x="74" y="21"/>
                  </a:lnTo>
                  <a:lnTo>
                    <a:pt x="71" y="25"/>
                  </a:lnTo>
                  <a:lnTo>
                    <a:pt x="67" y="27"/>
                  </a:lnTo>
                  <a:lnTo>
                    <a:pt x="66" y="26"/>
                  </a:lnTo>
                  <a:lnTo>
                    <a:pt x="65" y="25"/>
                  </a:lnTo>
                  <a:lnTo>
                    <a:pt x="64" y="24"/>
                  </a:lnTo>
                  <a:lnTo>
                    <a:pt x="60" y="25"/>
                  </a:lnTo>
                  <a:lnTo>
                    <a:pt x="57" y="28"/>
                  </a:lnTo>
                  <a:lnTo>
                    <a:pt x="51" y="34"/>
                  </a:lnTo>
                  <a:lnTo>
                    <a:pt x="47" y="36"/>
                  </a:lnTo>
                  <a:lnTo>
                    <a:pt x="45" y="36"/>
                  </a:lnTo>
                  <a:lnTo>
                    <a:pt x="43" y="34"/>
                  </a:lnTo>
                  <a:lnTo>
                    <a:pt x="42" y="34"/>
                  </a:lnTo>
                  <a:lnTo>
                    <a:pt x="41" y="34"/>
                  </a:lnTo>
                  <a:lnTo>
                    <a:pt x="37" y="35"/>
                  </a:lnTo>
                  <a:lnTo>
                    <a:pt x="33" y="38"/>
                  </a:lnTo>
                  <a:lnTo>
                    <a:pt x="29" y="39"/>
                  </a:lnTo>
                  <a:lnTo>
                    <a:pt x="26" y="40"/>
                  </a:lnTo>
                  <a:lnTo>
                    <a:pt x="22" y="39"/>
                  </a:lnTo>
                  <a:lnTo>
                    <a:pt x="19" y="40"/>
                  </a:lnTo>
                  <a:lnTo>
                    <a:pt x="17" y="41"/>
                  </a:lnTo>
                  <a:lnTo>
                    <a:pt x="13" y="45"/>
                  </a:lnTo>
                  <a:lnTo>
                    <a:pt x="11" y="46"/>
                  </a:lnTo>
                  <a:lnTo>
                    <a:pt x="7" y="45"/>
                  </a:lnTo>
                  <a:lnTo>
                    <a:pt x="3" y="44"/>
                  </a:lnTo>
                  <a:lnTo>
                    <a:pt x="0" y="41"/>
                  </a:lnTo>
                  <a:lnTo>
                    <a:pt x="0" y="40"/>
                  </a:lnTo>
                  <a:lnTo>
                    <a:pt x="0" y="39"/>
                  </a:lnTo>
                  <a:lnTo>
                    <a:pt x="3" y="36"/>
                  </a:lnTo>
                  <a:lnTo>
                    <a:pt x="4" y="36"/>
                  </a:lnTo>
                  <a:lnTo>
                    <a:pt x="9" y="35"/>
                  </a:lnTo>
                  <a:lnTo>
                    <a:pt x="15" y="34"/>
                  </a:lnTo>
                  <a:lnTo>
                    <a:pt x="19" y="35"/>
                  </a:lnTo>
                  <a:lnTo>
                    <a:pt x="22" y="35"/>
                  </a:lnTo>
                  <a:lnTo>
                    <a:pt x="25" y="35"/>
                  </a:lnTo>
                  <a:lnTo>
                    <a:pt x="27" y="34"/>
                  </a:lnTo>
                  <a:lnTo>
                    <a:pt x="30" y="31"/>
                  </a:lnTo>
                  <a:lnTo>
                    <a:pt x="31" y="27"/>
                  </a:lnTo>
                  <a:lnTo>
                    <a:pt x="29" y="24"/>
                  </a:lnTo>
                  <a:lnTo>
                    <a:pt x="20" y="16"/>
                  </a:lnTo>
                  <a:lnTo>
                    <a:pt x="17" y="15"/>
                  </a:lnTo>
                  <a:lnTo>
                    <a:pt x="16" y="13"/>
                  </a:lnTo>
                  <a:lnTo>
                    <a:pt x="17" y="9"/>
                  </a:lnTo>
                  <a:lnTo>
                    <a:pt x="18" y="6"/>
                  </a:lnTo>
                  <a:lnTo>
                    <a:pt x="21" y="6"/>
                  </a:lnTo>
                  <a:lnTo>
                    <a:pt x="24" y="6"/>
                  </a:lnTo>
                  <a:lnTo>
                    <a:pt x="28" y="6"/>
                  </a:lnTo>
                  <a:lnTo>
                    <a:pt x="31" y="7"/>
                  </a:lnTo>
                  <a:lnTo>
                    <a:pt x="34" y="7"/>
                  </a:lnTo>
                  <a:lnTo>
                    <a:pt x="35" y="8"/>
                  </a:lnTo>
                  <a:lnTo>
                    <a:pt x="45" y="6"/>
                  </a:lnTo>
                  <a:lnTo>
                    <a:pt x="53" y="3"/>
                  </a:lnTo>
                  <a:lnTo>
                    <a:pt x="61" y="1"/>
                  </a:lnTo>
                  <a:lnTo>
                    <a:pt x="69"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86" name="Freeform 160"/>
            <p:cNvSpPr>
              <a:spLocks/>
            </p:cNvSpPr>
            <p:nvPr/>
          </p:nvSpPr>
          <p:spPr bwMode="auto">
            <a:xfrm>
              <a:off x="2950426" y="4102554"/>
              <a:ext cx="28962" cy="21722"/>
            </a:xfrm>
            <a:custGeom>
              <a:avLst/>
              <a:gdLst/>
              <a:ahLst/>
              <a:cxnLst>
                <a:cxn ang="0">
                  <a:pos x="15" y="0"/>
                </a:cxn>
                <a:cxn ang="0">
                  <a:pos x="17" y="0"/>
                </a:cxn>
                <a:cxn ang="0">
                  <a:pos x="20" y="3"/>
                </a:cxn>
                <a:cxn ang="0">
                  <a:pos x="20" y="6"/>
                </a:cxn>
                <a:cxn ang="0">
                  <a:pos x="18" y="9"/>
                </a:cxn>
                <a:cxn ang="0">
                  <a:pos x="14" y="12"/>
                </a:cxn>
                <a:cxn ang="0">
                  <a:pos x="10" y="14"/>
                </a:cxn>
                <a:cxn ang="0">
                  <a:pos x="6" y="15"/>
                </a:cxn>
                <a:cxn ang="0">
                  <a:pos x="2" y="15"/>
                </a:cxn>
                <a:cxn ang="0">
                  <a:pos x="1" y="14"/>
                </a:cxn>
                <a:cxn ang="0">
                  <a:pos x="1" y="13"/>
                </a:cxn>
                <a:cxn ang="0">
                  <a:pos x="1" y="12"/>
                </a:cxn>
                <a:cxn ang="0">
                  <a:pos x="0" y="11"/>
                </a:cxn>
                <a:cxn ang="0">
                  <a:pos x="0" y="7"/>
                </a:cxn>
                <a:cxn ang="0">
                  <a:pos x="2" y="6"/>
                </a:cxn>
                <a:cxn ang="0">
                  <a:pos x="4" y="4"/>
                </a:cxn>
                <a:cxn ang="0">
                  <a:pos x="8" y="2"/>
                </a:cxn>
                <a:cxn ang="0">
                  <a:pos x="12" y="1"/>
                </a:cxn>
                <a:cxn ang="0">
                  <a:pos x="15" y="0"/>
                </a:cxn>
              </a:cxnLst>
              <a:rect l="0" t="0" r="r" b="b"/>
              <a:pathLst>
                <a:path w="20" h="15">
                  <a:moveTo>
                    <a:pt x="15" y="0"/>
                  </a:moveTo>
                  <a:lnTo>
                    <a:pt x="17" y="0"/>
                  </a:lnTo>
                  <a:lnTo>
                    <a:pt x="20" y="3"/>
                  </a:lnTo>
                  <a:lnTo>
                    <a:pt x="20" y="6"/>
                  </a:lnTo>
                  <a:lnTo>
                    <a:pt x="18" y="9"/>
                  </a:lnTo>
                  <a:lnTo>
                    <a:pt x="14" y="12"/>
                  </a:lnTo>
                  <a:lnTo>
                    <a:pt x="10" y="14"/>
                  </a:lnTo>
                  <a:lnTo>
                    <a:pt x="6" y="15"/>
                  </a:lnTo>
                  <a:lnTo>
                    <a:pt x="2" y="15"/>
                  </a:lnTo>
                  <a:lnTo>
                    <a:pt x="1" y="14"/>
                  </a:lnTo>
                  <a:lnTo>
                    <a:pt x="1" y="13"/>
                  </a:lnTo>
                  <a:lnTo>
                    <a:pt x="1" y="12"/>
                  </a:lnTo>
                  <a:lnTo>
                    <a:pt x="0" y="11"/>
                  </a:lnTo>
                  <a:lnTo>
                    <a:pt x="0" y="7"/>
                  </a:lnTo>
                  <a:lnTo>
                    <a:pt x="2" y="6"/>
                  </a:lnTo>
                  <a:lnTo>
                    <a:pt x="4" y="4"/>
                  </a:lnTo>
                  <a:lnTo>
                    <a:pt x="8" y="2"/>
                  </a:lnTo>
                  <a:lnTo>
                    <a:pt x="12" y="1"/>
                  </a:lnTo>
                  <a:lnTo>
                    <a:pt x="15"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87" name="Freeform 161"/>
            <p:cNvSpPr>
              <a:spLocks/>
            </p:cNvSpPr>
            <p:nvPr/>
          </p:nvSpPr>
          <p:spPr bwMode="auto">
            <a:xfrm>
              <a:off x="2319044" y="4652841"/>
              <a:ext cx="20274" cy="21722"/>
            </a:xfrm>
            <a:custGeom>
              <a:avLst/>
              <a:gdLst/>
              <a:ahLst/>
              <a:cxnLst>
                <a:cxn ang="0">
                  <a:pos x="0" y="0"/>
                </a:cxn>
                <a:cxn ang="0">
                  <a:pos x="3" y="2"/>
                </a:cxn>
                <a:cxn ang="0">
                  <a:pos x="7" y="4"/>
                </a:cxn>
                <a:cxn ang="0">
                  <a:pos x="10" y="5"/>
                </a:cxn>
                <a:cxn ang="0">
                  <a:pos x="13" y="7"/>
                </a:cxn>
                <a:cxn ang="0">
                  <a:pos x="14" y="10"/>
                </a:cxn>
                <a:cxn ang="0">
                  <a:pos x="13" y="13"/>
                </a:cxn>
                <a:cxn ang="0">
                  <a:pos x="10" y="15"/>
                </a:cxn>
                <a:cxn ang="0">
                  <a:pos x="6" y="15"/>
                </a:cxn>
                <a:cxn ang="0">
                  <a:pos x="2" y="14"/>
                </a:cxn>
                <a:cxn ang="0">
                  <a:pos x="1" y="12"/>
                </a:cxn>
                <a:cxn ang="0">
                  <a:pos x="0" y="8"/>
                </a:cxn>
                <a:cxn ang="0">
                  <a:pos x="0" y="4"/>
                </a:cxn>
                <a:cxn ang="0">
                  <a:pos x="0" y="1"/>
                </a:cxn>
                <a:cxn ang="0">
                  <a:pos x="0" y="0"/>
                </a:cxn>
              </a:cxnLst>
              <a:rect l="0" t="0" r="r" b="b"/>
              <a:pathLst>
                <a:path w="14" h="15">
                  <a:moveTo>
                    <a:pt x="0" y="0"/>
                  </a:moveTo>
                  <a:lnTo>
                    <a:pt x="3" y="2"/>
                  </a:lnTo>
                  <a:lnTo>
                    <a:pt x="7" y="4"/>
                  </a:lnTo>
                  <a:lnTo>
                    <a:pt x="10" y="5"/>
                  </a:lnTo>
                  <a:lnTo>
                    <a:pt x="13" y="7"/>
                  </a:lnTo>
                  <a:lnTo>
                    <a:pt x="14" y="10"/>
                  </a:lnTo>
                  <a:lnTo>
                    <a:pt x="13" y="13"/>
                  </a:lnTo>
                  <a:lnTo>
                    <a:pt x="10" y="15"/>
                  </a:lnTo>
                  <a:lnTo>
                    <a:pt x="6" y="15"/>
                  </a:lnTo>
                  <a:lnTo>
                    <a:pt x="2" y="14"/>
                  </a:lnTo>
                  <a:lnTo>
                    <a:pt x="1" y="12"/>
                  </a:lnTo>
                  <a:lnTo>
                    <a:pt x="0" y="8"/>
                  </a:lnTo>
                  <a:lnTo>
                    <a:pt x="0" y="4"/>
                  </a:lnTo>
                  <a:lnTo>
                    <a:pt x="0" y="1"/>
                  </a:lnTo>
                  <a:lnTo>
                    <a:pt x="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88" name="Freeform 162"/>
            <p:cNvSpPr>
              <a:spLocks noEditPoints="1"/>
            </p:cNvSpPr>
            <p:nvPr/>
          </p:nvSpPr>
          <p:spPr bwMode="auto">
            <a:xfrm>
              <a:off x="1437138" y="2674705"/>
              <a:ext cx="1973792" cy="2243143"/>
            </a:xfrm>
            <a:custGeom>
              <a:avLst/>
              <a:gdLst/>
              <a:ahLst/>
              <a:cxnLst>
                <a:cxn ang="0">
                  <a:pos x="782" y="897"/>
                </a:cxn>
                <a:cxn ang="0">
                  <a:pos x="586" y="158"/>
                </a:cxn>
                <a:cxn ang="0">
                  <a:pos x="232" y="0"/>
                </a:cxn>
                <a:cxn ang="0">
                  <a:pos x="289" y="51"/>
                </a:cxn>
                <a:cxn ang="0">
                  <a:pos x="376" y="78"/>
                </a:cxn>
                <a:cxn ang="0">
                  <a:pos x="458" y="132"/>
                </a:cxn>
                <a:cxn ang="0">
                  <a:pos x="545" y="128"/>
                </a:cxn>
                <a:cxn ang="0">
                  <a:pos x="553" y="51"/>
                </a:cxn>
                <a:cxn ang="0">
                  <a:pos x="615" y="130"/>
                </a:cxn>
                <a:cxn ang="0">
                  <a:pos x="631" y="133"/>
                </a:cxn>
                <a:cxn ang="0">
                  <a:pos x="604" y="179"/>
                </a:cxn>
                <a:cxn ang="0">
                  <a:pos x="573" y="211"/>
                </a:cxn>
                <a:cxn ang="0">
                  <a:pos x="574" y="302"/>
                </a:cxn>
                <a:cxn ang="0">
                  <a:pos x="712" y="381"/>
                </a:cxn>
                <a:cxn ang="0">
                  <a:pos x="745" y="364"/>
                </a:cxn>
                <a:cxn ang="0">
                  <a:pos x="713" y="225"/>
                </a:cxn>
                <a:cxn ang="0">
                  <a:pos x="792" y="209"/>
                </a:cxn>
                <a:cxn ang="0">
                  <a:pos x="835" y="246"/>
                </a:cxn>
                <a:cxn ang="0">
                  <a:pos x="869" y="234"/>
                </a:cxn>
                <a:cxn ang="0">
                  <a:pos x="934" y="306"/>
                </a:cxn>
                <a:cxn ang="0">
                  <a:pos x="897" y="394"/>
                </a:cxn>
                <a:cxn ang="0">
                  <a:pos x="914" y="427"/>
                </a:cxn>
                <a:cxn ang="0">
                  <a:pos x="919" y="498"/>
                </a:cxn>
                <a:cxn ang="0">
                  <a:pos x="861" y="637"/>
                </a:cxn>
                <a:cxn ang="0">
                  <a:pos x="860" y="686"/>
                </a:cxn>
                <a:cxn ang="0">
                  <a:pos x="812" y="760"/>
                </a:cxn>
                <a:cxn ang="0">
                  <a:pos x="800" y="920"/>
                </a:cxn>
                <a:cxn ang="0">
                  <a:pos x="716" y="841"/>
                </a:cxn>
                <a:cxn ang="0">
                  <a:pos x="630" y="860"/>
                </a:cxn>
                <a:cxn ang="0">
                  <a:pos x="547" y="851"/>
                </a:cxn>
                <a:cxn ang="0">
                  <a:pos x="495" y="946"/>
                </a:cxn>
                <a:cxn ang="0">
                  <a:pos x="625" y="1046"/>
                </a:cxn>
                <a:cxn ang="0">
                  <a:pos x="675" y="1075"/>
                </a:cxn>
                <a:cxn ang="0">
                  <a:pos x="761" y="1164"/>
                </a:cxn>
                <a:cxn ang="0">
                  <a:pos x="927" y="1156"/>
                </a:cxn>
                <a:cxn ang="0">
                  <a:pos x="1036" y="1130"/>
                </a:cxn>
                <a:cxn ang="0">
                  <a:pos x="1117" y="1100"/>
                </a:cxn>
                <a:cxn ang="0">
                  <a:pos x="1220" y="1115"/>
                </a:cxn>
                <a:cxn ang="0">
                  <a:pos x="1253" y="1165"/>
                </a:cxn>
                <a:cxn ang="0">
                  <a:pos x="1307" y="1135"/>
                </a:cxn>
                <a:cxn ang="0">
                  <a:pos x="853" y="1549"/>
                </a:cxn>
                <a:cxn ang="0">
                  <a:pos x="835" y="1436"/>
                </a:cxn>
                <a:cxn ang="0">
                  <a:pos x="818" y="1351"/>
                </a:cxn>
                <a:cxn ang="0">
                  <a:pos x="870" y="1232"/>
                </a:cxn>
                <a:cxn ang="0">
                  <a:pos x="787" y="1231"/>
                </a:cxn>
                <a:cxn ang="0">
                  <a:pos x="685" y="1167"/>
                </a:cxn>
                <a:cxn ang="0">
                  <a:pos x="541" y="1110"/>
                </a:cxn>
                <a:cxn ang="0">
                  <a:pos x="374" y="1056"/>
                </a:cxn>
                <a:cxn ang="0">
                  <a:pos x="310" y="935"/>
                </a:cxn>
                <a:cxn ang="0">
                  <a:pos x="231" y="793"/>
                </a:cxn>
                <a:cxn ang="0">
                  <a:pos x="231" y="856"/>
                </a:cxn>
                <a:cxn ang="0">
                  <a:pos x="232" y="886"/>
                </a:cxn>
                <a:cxn ang="0">
                  <a:pos x="177" y="746"/>
                </a:cxn>
                <a:cxn ang="0">
                  <a:pos x="121" y="586"/>
                </a:cxn>
                <a:cxn ang="0">
                  <a:pos x="188" y="427"/>
                </a:cxn>
                <a:cxn ang="0">
                  <a:pos x="171" y="358"/>
                </a:cxn>
                <a:cxn ang="0">
                  <a:pos x="185" y="277"/>
                </a:cxn>
                <a:cxn ang="0">
                  <a:pos x="190" y="212"/>
                </a:cxn>
                <a:cxn ang="0">
                  <a:pos x="169" y="172"/>
                </a:cxn>
                <a:cxn ang="0">
                  <a:pos x="113" y="133"/>
                </a:cxn>
                <a:cxn ang="0">
                  <a:pos x="28" y="149"/>
                </a:cxn>
                <a:cxn ang="0">
                  <a:pos x="75" y="84"/>
                </a:cxn>
                <a:cxn ang="0">
                  <a:pos x="162" y="20"/>
                </a:cxn>
              </a:cxnLst>
              <a:rect l="0" t="0" r="r" b="b"/>
              <a:pathLst>
                <a:path w="1363" h="1549">
                  <a:moveTo>
                    <a:pt x="1254" y="1171"/>
                  </a:moveTo>
                  <a:lnTo>
                    <a:pt x="1253" y="1173"/>
                  </a:lnTo>
                  <a:lnTo>
                    <a:pt x="1253" y="1175"/>
                  </a:lnTo>
                  <a:lnTo>
                    <a:pt x="1254" y="1176"/>
                  </a:lnTo>
                  <a:lnTo>
                    <a:pt x="1256" y="1176"/>
                  </a:lnTo>
                  <a:lnTo>
                    <a:pt x="1257" y="1175"/>
                  </a:lnTo>
                  <a:lnTo>
                    <a:pt x="1260" y="1173"/>
                  </a:lnTo>
                  <a:lnTo>
                    <a:pt x="1258" y="1174"/>
                  </a:lnTo>
                  <a:lnTo>
                    <a:pt x="1257" y="1174"/>
                  </a:lnTo>
                  <a:lnTo>
                    <a:pt x="1256" y="1174"/>
                  </a:lnTo>
                  <a:lnTo>
                    <a:pt x="1255" y="1173"/>
                  </a:lnTo>
                  <a:lnTo>
                    <a:pt x="1254" y="1172"/>
                  </a:lnTo>
                  <a:lnTo>
                    <a:pt x="1254" y="1172"/>
                  </a:lnTo>
                  <a:lnTo>
                    <a:pt x="1254" y="1171"/>
                  </a:lnTo>
                  <a:close/>
                  <a:moveTo>
                    <a:pt x="765" y="1160"/>
                  </a:moveTo>
                  <a:lnTo>
                    <a:pt x="765" y="1161"/>
                  </a:lnTo>
                  <a:lnTo>
                    <a:pt x="765" y="1160"/>
                  </a:lnTo>
                  <a:close/>
                  <a:moveTo>
                    <a:pt x="981" y="1148"/>
                  </a:moveTo>
                  <a:lnTo>
                    <a:pt x="981" y="1150"/>
                  </a:lnTo>
                  <a:lnTo>
                    <a:pt x="979" y="1152"/>
                  </a:lnTo>
                  <a:lnTo>
                    <a:pt x="977" y="1154"/>
                  </a:lnTo>
                  <a:lnTo>
                    <a:pt x="973" y="1161"/>
                  </a:lnTo>
                  <a:lnTo>
                    <a:pt x="972" y="1165"/>
                  </a:lnTo>
                  <a:lnTo>
                    <a:pt x="972" y="1169"/>
                  </a:lnTo>
                  <a:lnTo>
                    <a:pt x="973" y="1171"/>
                  </a:lnTo>
                  <a:lnTo>
                    <a:pt x="976" y="1173"/>
                  </a:lnTo>
                  <a:lnTo>
                    <a:pt x="980" y="1175"/>
                  </a:lnTo>
                  <a:lnTo>
                    <a:pt x="983" y="1174"/>
                  </a:lnTo>
                  <a:lnTo>
                    <a:pt x="987" y="1172"/>
                  </a:lnTo>
                  <a:lnTo>
                    <a:pt x="990" y="1169"/>
                  </a:lnTo>
                  <a:lnTo>
                    <a:pt x="991" y="1165"/>
                  </a:lnTo>
                  <a:lnTo>
                    <a:pt x="991" y="1161"/>
                  </a:lnTo>
                  <a:lnTo>
                    <a:pt x="989" y="1158"/>
                  </a:lnTo>
                  <a:lnTo>
                    <a:pt x="986" y="1155"/>
                  </a:lnTo>
                  <a:lnTo>
                    <a:pt x="983" y="1152"/>
                  </a:lnTo>
                  <a:lnTo>
                    <a:pt x="981" y="1148"/>
                  </a:lnTo>
                  <a:close/>
                  <a:moveTo>
                    <a:pt x="1102" y="1104"/>
                  </a:moveTo>
                  <a:lnTo>
                    <a:pt x="1101" y="1105"/>
                  </a:lnTo>
                  <a:lnTo>
                    <a:pt x="1100" y="1105"/>
                  </a:lnTo>
                  <a:lnTo>
                    <a:pt x="1102" y="1104"/>
                  </a:lnTo>
                  <a:close/>
                  <a:moveTo>
                    <a:pt x="1103" y="1104"/>
                  </a:moveTo>
                  <a:lnTo>
                    <a:pt x="1103" y="1104"/>
                  </a:lnTo>
                  <a:lnTo>
                    <a:pt x="1102" y="1104"/>
                  </a:lnTo>
                  <a:lnTo>
                    <a:pt x="1103" y="1104"/>
                  </a:lnTo>
                  <a:close/>
                  <a:moveTo>
                    <a:pt x="784" y="894"/>
                  </a:moveTo>
                  <a:lnTo>
                    <a:pt x="783" y="895"/>
                  </a:lnTo>
                  <a:lnTo>
                    <a:pt x="783" y="895"/>
                  </a:lnTo>
                  <a:lnTo>
                    <a:pt x="782" y="897"/>
                  </a:lnTo>
                  <a:lnTo>
                    <a:pt x="782" y="897"/>
                  </a:lnTo>
                  <a:lnTo>
                    <a:pt x="783" y="896"/>
                  </a:lnTo>
                  <a:lnTo>
                    <a:pt x="784" y="895"/>
                  </a:lnTo>
                  <a:lnTo>
                    <a:pt x="784" y="895"/>
                  </a:lnTo>
                  <a:lnTo>
                    <a:pt x="784" y="894"/>
                  </a:lnTo>
                  <a:lnTo>
                    <a:pt x="784" y="894"/>
                  </a:lnTo>
                  <a:close/>
                  <a:moveTo>
                    <a:pt x="797" y="850"/>
                  </a:moveTo>
                  <a:lnTo>
                    <a:pt x="797" y="851"/>
                  </a:lnTo>
                  <a:lnTo>
                    <a:pt x="797" y="852"/>
                  </a:lnTo>
                  <a:lnTo>
                    <a:pt x="797" y="853"/>
                  </a:lnTo>
                  <a:lnTo>
                    <a:pt x="798" y="854"/>
                  </a:lnTo>
                  <a:lnTo>
                    <a:pt x="798" y="855"/>
                  </a:lnTo>
                  <a:lnTo>
                    <a:pt x="800" y="857"/>
                  </a:lnTo>
                  <a:lnTo>
                    <a:pt x="801" y="860"/>
                  </a:lnTo>
                  <a:lnTo>
                    <a:pt x="802" y="862"/>
                  </a:lnTo>
                  <a:lnTo>
                    <a:pt x="800" y="856"/>
                  </a:lnTo>
                  <a:lnTo>
                    <a:pt x="797" y="850"/>
                  </a:lnTo>
                  <a:close/>
                  <a:moveTo>
                    <a:pt x="852" y="610"/>
                  </a:moveTo>
                  <a:lnTo>
                    <a:pt x="850" y="614"/>
                  </a:lnTo>
                  <a:lnTo>
                    <a:pt x="849" y="619"/>
                  </a:lnTo>
                  <a:lnTo>
                    <a:pt x="851" y="614"/>
                  </a:lnTo>
                  <a:lnTo>
                    <a:pt x="852" y="610"/>
                  </a:lnTo>
                  <a:close/>
                  <a:moveTo>
                    <a:pt x="731" y="397"/>
                  </a:moveTo>
                  <a:lnTo>
                    <a:pt x="730" y="398"/>
                  </a:lnTo>
                  <a:lnTo>
                    <a:pt x="729" y="399"/>
                  </a:lnTo>
                  <a:lnTo>
                    <a:pt x="727" y="399"/>
                  </a:lnTo>
                  <a:lnTo>
                    <a:pt x="727" y="400"/>
                  </a:lnTo>
                  <a:lnTo>
                    <a:pt x="726" y="401"/>
                  </a:lnTo>
                  <a:lnTo>
                    <a:pt x="727" y="402"/>
                  </a:lnTo>
                  <a:lnTo>
                    <a:pt x="727" y="402"/>
                  </a:lnTo>
                  <a:lnTo>
                    <a:pt x="730" y="400"/>
                  </a:lnTo>
                  <a:lnTo>
                    <a:pt x="730" y="399"/>
                  </a:lnTo>
                  <a:lnTo>
                    <a:pt x="731" y="398"/>
                  </a:lnTo>
                  <a:lnTo>
                    <a:pt x="731" y="397"/>
                  </a:lnTo>
                  <a:close/>
                  <a:moveTo>
                    <a:pt x="563" y="179"/>
                  </a:moveTo>
                  <a:lnTo>
                    <a:pt x="563" y="181"/>
                  </a:lnTo>
                  <a:lnTo>
                    <a:pt x="564" y="184"/>
                  </a:lnTo>
                  <a:lnTo>
                    <a:pt x="564" y="184"/>
                  </a:lnTo>
                  <a:lnTo>
                    <a:pt x="569" y="185"/>
                  </a:lnTo>
                  <a:lnTo>
                    <a:pt x="574" y="186"/>
                  </a:lnTo>
                  <a:lnTo>
                    <a:pt x="570" y="181"/>
                  </a:lnTo>
                  <a:lnTo>
                    <a:pt x="567" y="180"/>
                  </a:lnTo>
                  <a:lnTo>
                    <a:pt x="563" y="179"/>
                  </a:lnTo>
                  <a:lnTo>
                    <a:pt x="563" y="179"/>
                  </a:lnTo>
                  <a:close/>
                  <a:moveTo>
                    <a:pt x="583" y="150"/>
                  </a:moveTo>
                  <a:lnTo>
                    <a:pt x="581" y="150"/>
                  </a:lnTo>
                  <a:lnTo>
                    <a:pt x="581" y="152"/>
                  </a:lnTo>
                  <a:lnTo>
                    <a:pt x="586" y="158"/>
                  </a:lnTo>
                  <a:lnTo>
                    <a:pt x="589" y="161"/>
                  </a:lnTo>
                  <a:lnTo>
                    <a:pt x="592" y="163"/>
                  </a:lnTo>
                  <a:lnTo>
                    <a:pt x="595" y="163"/>
                  </a:lnTo>
                  <a:lnTo>
                    <a:pt x="597" y="162"/>
                  </a:lnTo>
                  <a:lnTo>
                    <a:pt x="599" y="161"/>
                  </a:lnTo>
                  <a:lnTo>
                    <a:pt x="602" y="161"/>
                  </a:lnTo>
                  <a:lnTo>
                    <a:pt x="609" y="161"/>
                  </a:lnTo>
                  <a:lnTo>
                    <a:pt x="611" y="161"/>
                  </a:lnTo>
                  <a:lnTo>
                    <a:pt x="612" y="161"/>
                  </a:lnTo>
                  <a:lnTo>
                    <a:pt x="609" y="160"/>
                  </a:lnTo>
                  <a:lnTo>
                    <a:pt x="606" y="157"/>
                  </a:lnTo>
                  <a:lnTo>
                    <a:pt x="601" y="153"/>
                  </a:lnTo>
                  <a:lnTo>
                    <a:pt x="596" y="151"/>
                  </a:lnTo>
                  <a:lnTo>
                    <a:pt x="593" y="151"/>
                  </a:lnTo>
                  <a:lnTo>
                    <a:pt x="586" y="150"/>
                  </a:lnTo>
                  <a:lnTo>
                    <a:pt x="583" y="150"/>
                  </a:lnTo>
                  <a:close/>
                  <a:moveTo>
                    <a:pt x="88" y="92"/>
                  </a:moveTo>
                  <a:lnTo>
                    <a:pt x="86" y="93"/>
                  </a:lnTo>
                  <a:lnTo>
                    <a:pt x="87" y="93"/>
                  </a:lnTo>
                  <a:lnTo>
                    <a:pt x="88" y="92"/>
                  </a:lnTo>
                  <a:close/>
                  <a:moveTo>
                    <a:pt x="340" y="66"/>
                  </a:moveTo>
                  <a:lnTo>
                    <a:pt x="334" y="67"/>
                  </a:lnTo>
                  <a:lnTo>
                    <a:pt x="320" y="70"/>
                  </a:lnTo>
                  <a:lnTo>
                    <a:pt x="314" y="71"/>
                  </a:lnTo>
                  <a:lnTo>
                    <a:pt x="311" y="72"/>
                  </a:lnTo>
                  <a:lnTo>
                    <a:pt x="311" y="73"/>
                  </a:lnTo>
                  <a:lnTo>
                    <a:pt x="311" y="75"/>
                  </a:lnTo>
                  <a:lnTo>
                    <a:pt x="311" y="75"/>
                  </a:lnTo>
                  <a:lnTo>
                    <a:pt x="316" y="75"/>
                  </a:lnTo>
                  <a:lnTo>
                    <a:pt x="321" y="73"/>
                  </a:lnTo>
                  <a:lnTo>
                    <a:pt x="327" y="71"/>
                  </a:lnTo>
                  <a:lnTo>
                    <a:pt x="335" y="68"/>
                  </a:lnTo>
                  <a:lnTo>
                    <a:pt x="340" y="66"/>
                  </a:lnTo>
                  <a:close/>
                  <a:moveTo>
                    <a:pt x="182" y="28"/>
                  </a:moveTo>
                  <a:lnTo>
                    <a:pt x="181" y="30"/>
                  </a:lnTo>
                  <a:lnTo>
                    <a:pt x="180" y="32"/>
                  </a:lnTo>
                  <a:lnTo>
                    <a:pt x="178" y="35"/>
                  </a:lnTo>
                  <a:lnTo>
                    <a:pt x="177" y="37"/>
                  </a:lnTo>
                  <a:lnTo>
                    <a:pt x="177" y="39"/>
                  </a:lnTo>
                  <a:lnTo>
                    <a:pt x="179" y="39"/>
                  </a:lnTo>
                  <a:lnTo>
                    <a:pt x="181" y="37"/>
                  </a:lnTo>
                  <a:lnTo>
                    <a:pt x="182" y="33"/>
                  </a:lnTo>
                  <a:lnTo>
                    <a:pt x="183" y="30"/>
                  </a:lnTo>
                  <a:lnTo>
                    <a:pt x="183" y="29"/>
                  </a:lnTo>
                  <a:lnTo>
                    <a:pt x="183" y="29"/>
                  </a:lnTo>
                  <a:lnTo>
                    <a:pt x="182" y="29"/>
                  </a:lnTo>
                  <a:lnTo>
                    <a:pt x="182" y="28"/>
                  </a:lnTo>
                  <a:close/>
                  <a:moveTo>
                    <a:pt x="232" y="0"/>
                  </a:moveTo>
                  <a:lnTo>
                    <a:pt x="233" y="0"/>
                  </a:lnTo>
                  <a:lnTo>
                    <a:pt x="234" y="0"/>
                  </a:lnTo>
                  <a:lnTo>
                    <a:pt x="234" y="2"/>
                  </a:lnTo>
                  <a:lnTo>
                    <a:pt x="235" y="2"/>
                  </a:lnTo>
                  <a:lnTo>
                    <a:pt x="235" y="4"/>
                  </a:lnTo>
                  <a:lnTo>
                    <a:pt x="235" y="4"/>
                  </a:lnTo>
                  <a:lnTo>
                    <a:pt x="236" y="5"/>
                  </a:lnTo>
                  <a:lnTo>
                    <a:pt x="238" y="5"/>
                  </a:lnTo>
                  <a:lnTo>
                    <a:pt x="241" y="5"/>
                  </a:lnTo>
                  <a:lnTo>
                    <a:pt x="242" y="4"/>
                  </a:lnTo>
                  <a:lnTo>
                    <a:pt x="244" y="4"/>
                  </a:lnTo>
                  <a:lnTo>
                    <a:pt x="245" y="3"/>
                  </a:lnTo>
                  <a:lnTo>
                    <a:pt x="245" y="2"/>
                  </a:lnTo>
                  <a:lnTo>
                    <a:pt x="244" y="1"/>
                  </a:lnTo>
                  <a:lnTo>
                    <a:pt x="244" y="1"/>
                  </a:lnTo>
                  <a:lnTo>
                    <a:pt x="250" y="2"/>
                  </a:lnTo>
                  <a:lnTo>
                    <a:pt x="256" y="4"/>
                  </a:lnTo>
                  <a:lnTo>
                    <a:pt x="262" y="6"/>
                  </a:lnTo>
                  <a:lnTo>
                    <a:pt x="262" y="7"/>
                  </a:lnTo>
                  <a:lnTo>
                    <a:pt x="261" y="7"/>
                  </a:lnTo>
                  <a:lnTo>
                    <a:pt x="260" y="7"/>
                  </a:lnTo>
                  <a:lnTo>
                    <a:pt x="256" y="7"/>
                  </a:lnTo>
                  <a:lnTo>
                    <a:pt x="255" y="8"/>
                  </a:lnTo>
                  <a:lnTo>
                    <a:pt x="255" y="8"/>
                  </a:lnTo>
                  <a:lnTo>
                    <a:pt x="255" y="9"/>
                  </a:lnTo>
                  <a:lnTo>
                    <a:pt x="257" y="11"/>
                  </a:lnTo>
                  <a:lnTo>
                    <a:pt x="260" y="12"/>
                  </a:lnTo>
                  <a:lnTo>
                    <a:pt x="263" y="13"/>
                  </a:lnTo>
                  <a:lnTo>
                    <a:pt x="266" y="15"/>
                  </a:lnTo>
                  <a:lnTo>
                    <a:pt x="266" y="16"/>
                  </a:lnTo>
                  <a:lnTo>
                    <a:pt x="264" y="16"/>
                  </a:lnTo>
                  <a:lnTo>
                    <a:pt x="263" y="17"/>
                  </a:lnTo>
                  <a:lnTo>
                    <a:pt x="260" y="17"/>
                  </a:lnTo>
                  <a:lnTo>
                    <a:pt x="259" y="18"/>
                  </a:lnTo>
                  <a:lnTo>
                    <a:pt x="259" y="20"/>
                  </a:lnTo>
                  <a:lnTo>
                    <a:pt x="260" y="20"/>
                  </a:lnTo>
                  <a:lnTo>
                    <a:pt x="262" y="22"/>
                  </a:lnTo>
                  <a:lnTo>
                    <a:pt x="263" y="22"/>
                  </a:lnTo>
                  <a:lnTo>
                    <a:pt x="264" y="22"/>
                  </a:lnTo>
                  <a:lnTo>
                    <a:pt x="265" y="23"/>
                  </a:lnTo>
                  <a:lnTo>
                    <a:pt x="267" y="23"/>
                  </a:lnTo>
                  <a:lnTo>
                    <a:pt x="269" y="24"/>
                  </a:lnTo>
                  <a:lnTo>
                    <a:pt x="271" y="28"/>
                  </a:lnTo>
                  <a:lnTo>
                    <a:pt x="274" y="34"/>
                  </a:lnTo>
                  <a:lnTo>
                    <a:pt x="276" y="38"/>
                  </a:lnTo>
                  <a:lnTo>
                    <a:pt x="281" y="44"/>
                  </a:lnTo>
                  <a:lnTo>
                    <a:pt x="287" y="49"/>
                  </a:lnTo>
                  <a:lnTo>
                    <a:pt x="289" y="51"/>
                  </a:lnTo>
                  <a:lnTo>
                    <a:pt x="292" y="53"/>
                  </a:lnTo>
                  <a:lnTo>
                    <a:pt x="293" y="54"/>
                  </a:lnTo>
                  <a:lnTo>
                    <a:pt x="293" y="56"/>
                  </a:lnTo>
                  <a:lnTo>
                    <a:pt x="292" y="57"/>
                  </a:lnTo>
                  <a:lnTo>
                    <a:pt x="292" y="57"/>
                  </a:lnTo>
                  <a:lnTo>
                    <a:pt x="292" y="59"/>
                  </a:lnTo>
                  <a:lnTo>
                    <a:pt x="295" y="65"/>
                  </a:lnTo>
                  <a:lnTo>
                    <a:pt x="301" y="71"/>
                  </a:lnTo>
                  <a:lnTo>
                    <a:pt x="301" y="68"/>
                  </a:lnTo>
                  <a:lnTo>
                    <a:pt x="301" y="68"/>
                  </a:lnTo>
                  <a:lnTo>
                    <a:pt x="321" y="66"/>
                  </a:lnTo>
                  <a:lnTo>
                    <a:pt x="334" y="63"/>
                  </a:lnTo>
                  <a:lnTo>
                    <a:pt x="347" y="62"/>
                  </a:lnTo>
                  <a:lnTo>
                    <a:pt x="347" y="62"/>
                  </a:lnTo>
                  <a:lnTo>
                    <a:pt x="347" y="62"/>
                  </a:lnTo>
                  <a:lnTo>
                    <a:pt x="346" y="63"/>
                  </a:lnTo>
                  <a:lnTo>
                    <a:pt x="345" y="65"/>
                  </a:lnTo>
                  <a:lnTo>
                    <a:pt x="348" y="64"/>
                  </a:lnTo>
                  <a:lnTo>
                    <a:pt x="353" y="62"/>
                  </a:lnTo>
                  <a:lnTo>
                    <a:pt x="356" y="61"/>
                  </a:lnTo>
                  <a:lnTo>
                    <a:pt x="358" y="60"/>
                  </a:lnTo>
                  <a:lnTo>
                    <a:pt x="360" y="62"/>
                  </a:lnTo>
                  <a:lnTo>
                    <a:pt x="360" y="64"/>
                  </a:lnTo>
                  <a:lnTo>
                    <a:pt x="357" y="73"/>
                  </a:lnTo>
                  <a:lnTo>
                    <a:pt x="356" y="76"/>
                  </a:lnTo>
                  <a:lnTo>
                    <a:pt x="356" y="77"/>
                  </a:lnTo>
                  <a:lnTo>
                    <a:pt x="358" y="79"/>
                  </a:lnTo>
                  <a:lnTo>
                    <a:pt x="358" y="79"/>
                  </a:lnTo>
                  <a:lnTo>
                    <a:pt x="359" y="79"/>
                  </a:lnTo>
                  <a:lnTo>
                    <a:pt x="362" y="78"/>
                  </a:lnTo>
                  <a:lnTo>
                    <a:pt x="364" y="75"/>
                  </a:lnTo>
                  <a:lnTo>
                    <a:pt x="366" y="73"/>
                  </a:lnTo>
                  <a:lnTo>
                    <a:pt x="369" y="71"/>
                  </a:lnTo>
                  <a:lnTo>
                    <a:pt x="372" y="70"/>
                  </a:lnTo>
                  <a:lnTo>
                    <a:pt x="373" y="71"/>
                  </a:lnTo>
                  <a:lnTo>
                    <a:pt x="372" y="73"/>
                  </a:lnTo>
                  <a:lnTo>
                    <a:pt x="370" y="74"/>
                  </a:lnTo>
                  <a:lnTo>
                    <a:pt x="366" y="78"/>
                  </a:lnTo>
                  <a:lnTo>
                    <a:pt x="365" y="80"/>
                  </a:lnTo>
                  <a:lnTo>
                    <a:pt x="365" y="81"/>
                  </a:lnTo>
                  <a:lnTo>
                    <a:pt x="366" y="81"/>
                  </a:lnTo>
                  <a:lnTo>
                    <a:pt x="367" y="82"/>
                  </a:lnTo>
                  <a:lnTo>
                    <a:pt x="368" y="82"/>
                  </a:lnTo>
                  <a:lnTo>
                    <a:pt x="369" y="81"/>
                  </a:lnTo>
                  <a:lnTo>
                    <a:pt x="370" y="81"/>
                  </a:lnTo>
                  <a:lnTo>
                    <a:pt x="373" y="80"/>
                  </a:lnTo>
                  <a:lnTo>
                    <a:pt x="375" y="78"/>
                  </a:lnTo>
                  <a:lnTo>
                    <a:pt x="376" y="78"/>
                  </a:lnTo>
                  <a:lnTo>
                    <a:pt x="377" y="77"/>
                  </a:lnTo>
                  <a:lnTo>
                    <a:pt x="378" y="76"/>
                  </a:lnTo>
                  <a:lnTo>
                    <a:pt x="380" y="76"/>
                  </a:lnTo>
                  <a:lnTo>
                    <a:pt x="382" y="77"/>
                  </a:lnTo>
                  <a:lnTo>
                    <a:pt x="384" y="78"/>
                  </a:lnTo>
                  <a:lnTo>
                    <a:pt x="385" y="79"/>
                  </a:lnTo>
                  <a:lnTo>
                    <a:pt x="389" y="82"/>
                  </a:lnTo>
                  <a:lnTo>
                    <a:pt x="390" y="84"/>
                  </a:lnTo>
                  <a:lnTo>
                    <a:pt x="391" y="85"/>
                  </a:lnTo>
                  <a:lnTo>
                    <a:pt x="390" y="86"/>
                  </a:lnTo>
                  <a:lnTo>
                    <a:pt x="389" y="86"/>
                  </a:lnTo>
                  <a:lnTo>
                    <a:pt x="388" y="87"/>
                  </a:lnTo>
                  <a:lnTo>
                    <a:pt x="388" y="88"/>
                  </a:lnTo>
                  <a:lnTo>
                    <a:pt x="389" y="89"/>
                  </a:lnTo>
                  <a:lnTo>
                    <a:pt x="392" y="90"/>
                  </a:lnTo>
                  <a:lnTo>
                    <a:pt x="397" y="93"/>
                  </a:lnTo>
                  <a:lnTo>
                    <a:pt x="404" y="96"/>
                  </a:lnTo>
                  <a:lnTo>
                    <a:pt x="407" y="96"/>
                  </a:lnTo>
                  <a:lnTo>
                    <a:pt x="410" y="96"/>
                  </a:lnTo>
                  <a:lnTo>
                    <a:pt x="413" y="96"/>
                  </a:lnTo>
                  <a:lnTo>
                    <a:pt x="416" y="96"/>
                  </a:lnTo>
                  <a:lnTo>
                    <a:pt x="418" y="98"/>
                  </a:lnTo>
                  <a:lnTo>
                    <a:pt x="418" y="101"/>
                  </a:lnTo>
                  <a:lnTo>
                    <a:pt x="416" y="104"/>
                  </a:lnTo>
                  <a:lnTo>
                    <a:pt x="412" y="107"/>
                  </a:lnTo>
                  <a:lnTo>
                    <a:pt x="410" y="109"/>
                  </a:lnTo>
                  <a:lnTo>
                    <a:pt x="410" y="112"/>
                  </a:lnTo>
                  <a:lnTo>
                    <a:pt x="411" y="115"/>
                  </a:lnTo>
                  <a:lnTo>
                    <a:pt x="413" y="116"/>
                  </a:lnTo>
                  <a:lnTo>
                    <a:pt x="417" y="116"/>
                  </a:lnTo>
                  <a:lnTo>
                    <a:pt x="420" y="116"/>
                  </a:lnTo>
                  <a:lnTo>
                    <a:pt x="423" y="117"/>
                  </a:lnTo>
                  <a:lnTo>
                    <a:pt x="437" y="121"/>
                  </a:lnTo>
                  <a:lnTo>
                    <a:pt x="451" y="125"/>
                  </a:lnTo>
                  <a:lnTo>
                    <a:pt x="451" y="125"/>
                  </a:lnTo>
                  <a:lnTo>
                    <a:pt x="452" y="124"/>
                  </a:lnTo>
                  <a:lnTo>
                    <a:pt x="453" y="122"/>
                  </a:lnTo>
                  <a:lnTo>
                    <a:pt x="453" y="121"/>
                  </a:lnTo>
                  <a:lnTo>
                    <a:pt x="453" y="121"/>
                  </a:lnTo>
                  <a:lnTo>
                    <a:pt x="453" y="121"/>
                  </a:lnTo>
                  <a:lnTo>
                    <a:pt x="455" y="126"/>
                  </a:lnTo>
                  <a:lnTo>
                    <a:pt x="456" y="136"/>
                  </a:lnTo>
                  <a:lnTo>
                    <a:pt x="458" y="141"/>
                  </a:lnTo>
                  <a:lnTo>
                    <a:pt x="459" y="142"/>
                  </a:lnTo>
                  <a:lnTo>
                    <a:pt x="459" y="140"/>
                  </a:lnTo>
                  <a:lnTo>
                    <a:pt x="458" y="138"/>
                  </a:lnTo>
                  <a:lnTo>
                    <a:pt x="458" y="135"/>
                  </a:lnTo>
                  <a:lnTo>
                    <a:pt x="458" y="132"/>
                  </a:lnTo>
                  <a:lnTo>
                    <a:pt x="458" y="130"/>
                  </a:lnTo>
                  <a:lnTo>
                    <a:pt x="462" y="124"/>
                  </a:lnTo>
                  <a:lnTo>
                    <a:pt x="467" y="120"/>
                  </a:lnTo>
                  <a:lnTo>
                    <a:pt x="472" y="116"/>
                  </a:lnTo>
                  <a:lnTo>
                    <a:pt x="473" y="115"/>
                  </a:lnTo>
                  <a:lnTo>
                    <a:pt x="474" y="113"/>
                  </a:lnTo>
                  <a:lnTo>
                    <a:pt x="476" y="113"/>
                  </a:lnTo>
                  <a:lnTo>
                    <a:pt x="477" y="112"/>
                  </a:lnTo>
                  <a:lnTo>
                    <a:pt x="478" y="111"/>
                  </a:lnTo>
                  <a:lnTo>
                    <a:pt x="479" y="110"/>
                  </a:lnTo>
                  <a:lnTo>
                    <a:pt x="479" y="109"/>
                  </a:lnTo>
                  <a:lnTo>
                    <a:pt x="479" y="108"/>
                  </a:lnTo>
                  <a:lnTo>
                    <a:pt x="478" y="108"/>
                  </a:lnTo>
                  <a:lnTo>
                    <a:pt x="478" y="109"/>
                  </a:lnTo>
                  <a:lnTo>
                    <a:pt x="477" y="109"/>
                  </a:lnTo>
                  <a:lnTo>
                    <a:pt x="474" y="112"/>
                  </a:lnTo>
                  <a:lnTo>
                    <a:pt x="472" y="113"/>
                  </a:lnTo>
                  <a:lnTo>
                    <a:pt x="467" y="115"/>
                  </a:lnTo>
                  <a:lnTo>
                    <a:pt x="462" y="115"/>
                  </a:lnTo>
                  <a:lnTo>
                    <a:pt x="458" y="113"/>
                  </a:lnTo>
                  <a:lnTo>
                    <a:pt x="457" y="113"/>
                  </a:lnTo>
                  <a:lnTo>
                    <a:pt x="457" y="112"/>
                  </a:lnTo>
                  <a:lnTo>
                    <a:pt x="458" y="111"/>
                  </a:lnTo>
                  <a:lnTo>
                    <a:pt x="458" y="110"/>
                  </a:lnTo>
                  <a:lnTo>
                    <a:pt x="459" y="109"/>
                  </a:lnTo>
                  <a:lnTo>
                    <a:pt x="460" y="108"/>
                  </a:lnTo>
                  <a:lnTo>
                    <a:pt x="464" y="106"/>
                  </a:lnTo>
                  <a:lnTo>
                    <a:pt x="468" y="104"/>
                  </a:lnTo>
                  <a:lnTo>
                    <a:pt x="473" y="104"/>
                  </a:lnTo>
                  <a:lnTo>
                    <a:pt x="476" y="105"/>
                  </a:lnTo>
                  <a:lnTo>
                    <a:pt x="479" y="107"/>
                  </a:lnTo>
                  <a:lnTo>
                    <a:pt x="480" y="109"/>
                  </a:lnTo>
                  <a:lnTo>
                    <a:pt x="481" y="112"/>
                  </a:lnTo>
                  <a:lnTo>
                    <a:pt x="483" y="116"/>
                  </a:lnTo>
                  <a:lnTo>
                    <a:pt x="485" y="118"/>
                  </a:lnTo>
                  <a:lnTo>
                    <a:pt x="490" y="121"/>
                  </a:lnTo>
                  <a:lnTo>
                    <a:pt x="500" y="124"/>
                  </a:lnTo>
                  <a:lnTo>
                    <a:pt x="506" y="125"/>
                  </a:lnTo>
                  <a:lnTo>
                    <a:pt x="511" y="123"/>
                  </a:lnTo>
                  <a:lnTo>
                    <a:pt x="517" y="120"/>
                  </a:lnTo>
                  <a:lnTo>
                    <a:pt x="522" y="117"/>
                  </a:lnTo>
                  <a:lnTo>
                    <a:pt x="528" y="115"/>
                  </a:lnTo>
                  <a:lnTo>
                    <a:pt x="534" y="113"/>
                  </a:lnTo>
                  <a:lnTo>
                    <a:pt x="537" y="115"/>
                  </a:lnTo>
                  <a:lnTo>
                    <a:pt x="540" y="118"/>
                  </a:lnTo>
                  <a:lnTo>
                    <a:pt x="543" y="121"/>
                  </a:lnTo>
                  <a:lnTo>
                    <a:pt x="545" y="125"/>
                  </a:lnTo>
                  <a:lnTo>
                    <a:pt x="545" y="128"/>
                  </a:lnTo>
                  <a:lnTo>
                    <a:pt x="544" y="131"/>
                  </a:lnTo>
                  <a:lnTo>
                    <a:pt x="544" y="132"/>
                  </a:lnTo>
                  <a:lnTo>
                    <a:pt x="544" y="132"/>
                  </a:lnTo>
                  <a:lnTo>
                    <a:pt x="547" y="133"/>
                  </a:lnTo>
                  <a:lnTo>
                    <a:pt x="549" y="132"/>
                  </a:lnTo>
                  <a:lnTo>
                    <a:pt x="550" y="130"/>
                  </a:lnTo>
                  <a:lnTo>
                    <a:pt x="550" y="122"/>
                  </a:lnTo>
                  <a:lnTo>
                    <a:pt x="551" y="121"/>
                  </a:lnTo>
                  <a:lnTo>
                    <a:pt x="554" y="118"/>
                  </a:lnTo>
                  <a:lnTo>
                    <a:pt x="563" y="115"/>
                  </a:lnTo>
                  <a:lnTo>
                    <a:pt x="566" y="112"/>
                  </a:lnTo>
                  <a:lnTo>
                    <a:pt x="567" y="110"/>
                  </a:lnTo>
                  <a:lnTo>
                    <a:pt x="567" y="108"/>
                  </a:lnTo>
                  <a:lnTo>
                    <a:pt x="565" y="107"/>
                  </a:lnTo>
                  <a:lnTo>
                    <a:pt x="563" y="106"/>
                  </a:lnTo>
                  <a:lnTo>
                    <a:pt x="561" y="106"/>
                  </a:lnTo>
                  <a:lnTo>
                    <a:pt x="559" y="104"/>
                  </a:lnTo>
                  <a:lnTo>
                    <a:pt x="559" y="103"/>
                  </a:lnTo>
                  <a:lnTo>
                    <a:pt x="560" y="102"/>
                  </a:lnTo>
                  <a:lnTo>
                    <a:pt x="561" y="102"/>
                  </a:lnTo>
                  <a:lnTo>
                    <a:pt x="563" y="102"/>
                  </a:lnTo>
                  <a:lnTo>
                    <a:pt x="564" y="101"/>
                  </a:lnTo>
                  <a:lnTo>
                    <a:pt x="565" y="101"/>
                  </a:lnTo>
                  <a:lnTo>
                    <a:pt x="565" y="101"/>
                  </a:lnTo>
                  <a:lnTo>
                    <a:pt x="560" y="98"/>
                  </a:lnTo>
                  <a:lnTo>
                    <a:pt x="555" y="96"/>
                  </a:lnTo>
                  <a:lnTo>
                    <a:pt x="549" y="94"/>
                  </a:lnTo>
                  <a:lnTo>
                    <a:pt x="545" y="91"/>
                  </a:lnTo>
                  <a:lnTo>
                    <a:pt x="544" y="91"/>
                  </a:lnTo>
                  <a:lnTo>
                    <a:pt x="545" y="90"/>
                  </a:lnTo>
                  <a:lnTo>
                    <a:pt x="546" y="89"/>
                  </a:lnTo>
                  <a:lnTo>
                    <a:pt x="548" y="89"/>
                  </a:lnTo>
                  <a:lnTo>
                    <a:pt x="549" y="87"/>
                  </a:lnTo>
                  <a:lnTo>
                    <a:pt x="550" y="86"/>
                  </a:lnTo>
                  <a:lnTo>
                    <a:pt x="550" y="85"/>
                  </a:lnTo>
                  <a:lnTo>
                    <a:pt x="549" y="85"/>
                  </a:lnTo>
                  <a:lnTo>
                    <a:pt x="548" y="84"/>
                  </a:lnTo>
                  <a:lnTo>
                    <a:pt x="545" y="83"/>
                  </a:lnTo>
                  <a:lnTo>
                    <a:pt x="545" y="82"/>
                  </a:lnTo>
                  <a:lnTo>
                    <a:pt x="545" y="78"/>
                  </a:lnTo>
                  <a:lnTo>
                    <a:pt x="548" y="74"/>
                  </a:lnTo>
                  <a:lnTo>
                    <a:pt x="551" y="70"/>
                  </a:lnTo>
                  <a:lnTo>
                    <a:pt x="555" y="68"/>
                  </a:lnTo>
                  <a:lnTo>
                    <a:pt x="554" y="67"/>
                  </a:lnTo>
                  <a:lnTo>
                    <a:pt x="554" y="67"/>
                  </a:lnTo>
                  <a:lnTo>
                    <a:pt x="552" y="62"/>
                  </a:lnTo>
                  <a:lnTo>
                    <a:pt x="552" y="56"/>
                  </a:lnTo>
                  <a:lnTo>
                    <a:pt x="553" y="51"/>
                  </a:lnTo>
                  <a:lnTo>
                    <a:pt x="554" y="46"/>
                  </a:lnTo>
                  <a:lnTo>
                    <a:pt x="555" y="41"/>
                  </a:lnTo>
                  <a:lnTo>
                    <a:pt x="559" y="44"/>
                  </a:lnTo>
                  <a:lnTo>
                    <a:pt x="567" y="50"/>
                  </a:lnTo>
                  <a:lnTo>
                    <a:pt x="570" y="53"/>
                  </a:lnTo>
                  <a:lnTo>
                    <a:pt x="572" y="57"/>
                  </a:lnTo>
                  <a:lnTo>
                    <a:pt x="572" y="59"/>
                  </a:lnTo>
                  <a:lnTo>
                    <a:pt x="568" y="62"/>
                  </a:lnTo>
                  <a:lnTo>
                    <a:pt x="565" y="64"/>
                  </a:lnTo>
                  <a:lnTo>
                    <a:pt x="561" y="67"/>
                  </a:lnTo>
                  <a:lnTo>
                    <a:pt x="563" y="69"/>
                  </a:lnTo>
                  <a:lnTo>
                    <a:pt x="565" y="75"/>
                  </a:lnTo>
                  <a:lnTo>
                    <a:pt x="566" y="80"/>
                  </a:lnTo>
                  <a:lnTo>
                    <a:pt x="567" y="87"/>
                  </a:lnTo>
                  <a:lnTo>
                    <a:pt x="568" y="92"/>
                  </a:lnTo>
                  <a:lnTo>
                    <a:pt x="568" y="96"/>
                  </a:lnTo>
                  <a:lnTo>
                    <a:pt x="568" y="98"/>
                  </a:lnTo>
                  <a:lnTo>
                    <a:pt x="569" y="99"/>
                  </a:lnTo>
                  <a:lnTo>
                    <a:pt x="570" y="99"/>
                  </a:lnTo>
                  <a:lnTo>
                    <a:pt x="573" y="99"/>
                  </a:lnTo>
                  <a:lnTo>
                    <a:pt x="574" y="100"/>
                  </a:lnTo>
                  <a:lnTo>
                    <a:pt x="575" y="100"/>
                  </a:lnTo>
                  <a:lnTo>
                    <a:pt x="576" y="101"/>
                  </a:lnTo>
                  <a:lnTo>
                    <a:pt x="582" y="104"/>
                  </a:lnTo>
                  <a:lnTo>
                    <a:pt x="587" y="109"/>
                  </a:lnTo>
                  <a:lnTo>
                    <a:pt x="587" y="111"/>
                  </a:lnTo>
                  <a:lnTo>
                    <a:pt x="587" y="116"/>
                  </a:lnTo>
                  <a:lnTo>
                    <a:pt x="588" y="118"/>
                  </a:lnTo>
                  <a:lnTo>
                    <a:pt x="589" y="118"/>
                  </a:lnTo>
                  <a:lnTo>
                    <a:pt x="590" y="116"/>
                  </a:lnTo>
                  <a:lnTo>
                    <a:pt x="591" y="113"/>
                  </a:lnTo>
                  <a:lnTo>
                    <a:pt x="592" y="110"/>
                  </a:lnTo>
                  <a:lnTo>
                    <a:pt x="593" y="107"/>
                  </a:lnTo>
                  <a:lnTo>
                    <a:pt x="594" y="104"/>
                  </a:lnTo>
                  <a:lnTo>
                    <a:pt x="596" y="103"/>
                  </a:lnTo>
                  <a:lnTo>
                    <a:pt x="599" y="104"/>
                  </a:lnTo>
                  <a:lnTo>
                    <a:pt x="602" y="107"/>
                  </a:lnTo>
                  <a:lnTo>
                    <a:pt x="604" y="111"/>
                  </a:lnTo>
                  <a:lnTo>
                    <a:pt x="606" y="115"/>
                  </a:lnTo>
                  <a:lnTo>
                    <a:pt x="606" y="116"/>
                  </a:lnTo>
                  <a:lnTo>
                    <a:pt x="603" y="116"/>
                  </a:lnTo>
                  <a:lnTo>
                    <a:pt x="602" y="116"/>
                  </a:lnTo>
                  <a:lnTo>
                    <a:pt x="602" y="116"/>
                  </a:lnTo>
                  <a:lnTo>
                    <a:pt x="602" y="117"/>
                  </a:lnTo>
                  <a:lnTo>
                    <a:pt x="607" y="124"/>
                  </a:lnTo>
                  <a:lnTo>
                    <a:pt x="614" y="131"/>
                  </a:lnTo>
                  <a:lnTo>
                    <a:pt x="615" y="131"/>
                  </a:lnTo>
                  <a:lnTo>
                    <a:pt x="615" y="130"/>
                  </a:lnTo>
                  <a:lnTo>
                    <a:pt x="616" y="129"/>
                  </a:lnTo>
                  <a:lnTo>
                    <a:pt x="616" y="129"/>
                  </a:lnTo>
                  <a:lnTo>
                    <a:pt x="617" y="129"/>
                  </a:lnTo>
                  <a:lnTo>
                    <a:pt x="617" y="129"/>
                  </a:lnTo>
                  <a:lnTo>
                    <a:pt x="618" y="130"/>
                  </a:lnTo>
                  <a:lnTo>
                    <a:pt x="618" y="129"/>
                  </a:lnTo>
                  <a:lnTo>
                    <a:pt x="617" y="128"/>
                  </a:lnTo>
                  <a:lnTo>
                    <a:pt x="617" y="126"/>
                  </a:lnTo>
                  <a:lnTo>
                    <a:pt x="617" y="125"/>
                  </a:lnTo>
                  <a:lnTo>
                    <a:pt x="617" y="124"/>
                  </a:lnTo>
                  <a:lnTo>
                    <a:pt x="619" y="118"/>
                  </a:lnTo>
                  <a:lnTo>
                    <a:pt x="621" y="111"/>
                  </a:lnTo>
                  <a:lnTo>
                    <a:pt x="623" y="105"/>
                  </a:lnTo>
                  <a:lnTo>
                    <a:pt x="626" y="99"/>
                  </a:lnTo>
                  <a:lnTo>
                    <a:pt x="630" y="95"/>
                  </a:lnTo>
                  <a:lnTo>
                    <a:pt x="634" y="94"/>
                  </a:lnTo>
                  <a:lnTo>
                    <a:pt x="637" y="94"/>
                  </a:lnTo>
                  <a:lnTo>
                    <a:pt x="641" y="96"/>
                  </a:lnTo>
                  <a:lnTo>
                    <a:pt x="645" y="98"/>
                  </a:lnTo>
                  <a:lnTo>
                    <a:pt x="648" y="101"/>
                  </a:lnTo>
                  <a:lnTo>
                    <a:pt x="649" y="101"/>
                  </a:lnTo>
                  <a:lnTo>
                    <a:pt x="648" y="102"/>
                  </a:lnTo>
                  <a:lnTo>
                    <a:pt x="646" y="103"/>
                  </a:lnTo>
                  <a:lnTo>
                    <a:pt x="645" y="105"/>
                  </a:lnTo>
                  <a:lnTo>
                    <a:pt x="645" y="106"/>
                  </a:lnTo>
                  <a:lnTo>
                    <a:pt x="645" y="106"/>
                  </a:lnTo>
                  <a:lnTo>
                    <a:pt x="646" y="107"/>
                  </a:lnTo>
                  <a:lnTo>
                    <a:pt x="647" y="107"/>
                  </a:lnTo>
                  <a:lnTo>
                    <a:pt x="648" y="107"/>
                  </a:lnTo>
                  <a:lnTo>
                    <a:pt x="649" y="107"/>
                  </a:lnTo>
                  <a:lnTo>
                    <a:pt x="650" y="108"/>
                  </a:lnTo>
                  <a:lnTo>
                    <a:pt x="651" y="108"/>
                  </a:lnTo>
                  <a:lnTo>
                    <a:pt x="653" y="112"/>
                  </a:lnTo>
                  <a:lnTo>
                    <a:pt x="655" y="117"/>
                  </a:lnTo>
                  <a:lnTo>
                    <a:pt x="656" y="122"/>
                  </a:lnTo>
                  <a:lnTo>
                    <a:pt x="656" y="128"/>
                  </a:lnTo>
                  <a:lnTo>
                    <a:pt x="656" y="133"/>
                  </a:lnTo>
                  <a:lnTo>
                    <a:pt x="654" y="137"/>
                  </a:lnTo>
                  <a:lnTo>
                    <a:pt x="650" y="140"/>
                  </a:lnTo>
                  <a:lnTo>
                    <a:pt x="645" y="143"/>
                  </a:lnTo>
                  <a:lnTo>
                    <a:pt x="644" y="143"/>
                  </a:lnTo>
                  <a:lnTo>
                    <a:pt x="643" y="142"/>
                  </a:lnTo>
                  <a:lnTo>
                    <a:pt x="641" y="139"/>
                  </a:lnTo>
                  <a:lnTo>
                    <a:pt x="641" y="138"/>
                  </a:lnTo>
                  <a:lnTo>
                    <a:pt x="640" y="136"/>
                  </a:lnTo>
                  <a:lnTo>
                    <a:pt x="639" y="135"/>
                  </a:lnTo>
                  <a:lnTo>
                    <a:pt x="634" y="134"/>
                  </a:lnTo>
                  <a:lnTo>
                    <a:pt x="631" y="133"/>
                  </a:lnTo>
                  <a:lnTo>
                    <a:pt x="629" y="134"/>
                  </a:lnTo>
                  <a:lnTo>
                    <a:pt x="629" y="135"/>
                  </a:lnTo>
                  <a:lnTo>
                    <a:pt x="631" y="138"/>
                  </a:lnTo>
                  <a:lnTo>
                    <a:pt x="635" y="140"/>
                  </a:lnTo>
                  <a:lnTo>
                    <a:pt x="639" y="143"/>
                  </a:lnTo>
                  <a:lnTo>
                    <a:pt x="643" y="145"/>
                  </a:lnTo>
                  <a:lnTo>
                    <a:pt x="642" y="145"/>
                  </a:lnTo>
                  <a:lnTo>
                    <a:pt x="641" y="145"/>
                  </a:lnTo>
                  <a:lnTo>
                    <a:pt x="640" y="144"/>
                  </a:lnTo>
                  <a:lnTo>
                    <a:pt x="639" y="143"/>
                  </a:lnTo>
                  <a:lnTo>
                    <a:pt x="638" y="143"/>
                  </a:lnTo>
                  <a:lnTo>
                    <a:pt x="637" y="143"/>
                  </a:lnTo>
                  <a:lnTo>
                    <a:pt x="635" y="143"/>
                  </a:lnTo>
                  <a:lnTo>
                    <a:pt x="636" y="143"/>
                  </a:lnTo>
                  <a:lnTo>
                    <a:pt x="636" y="144"/>
                  </a:lnTo>
                  <a:lnTo>
                    <a:pt x="637" y="144"/>
                  </a:lnTo>
                  <a:lnTo>
                    <a:pt x="638" y="145"/>
                  </a:lnTo>
                  <a:lnTo>
                    <a:pt x="638" y="146"/>
                  </a:lnTo>
                  <a:lnTo>
                    <a:pt x="636" y="147"/>
                  </a:lnTo>
                  <a:lnTo>
                    <a:pt x="634" y="146"/>
                  </a:lnTo>
                  <a:lnTo>
                    <a:pt x="632" y="146"/>
                  </a:lnTo>
                  <a:lnTo>
                    <a:pt x="631" y="145"/>
                  </a:lnTo>
                  <a:lnTo>
                    <a:pt x="630" y="144"/>
                  </a:lnTo>
                  <a:lnTo>
                    <a:pt x="629" y="142"/>
                  </a:lnTo>
                  <a:lnTo>
                    <a:pt x="629" y="142"/>
                  </a:lnTo>
                  <a:lnTo>
                    <a:pt x="629" y="140"/>
                  </a:lnTo>
                  <a:lnTo>
                    <a:pt x="628" y="140"/>
                  </a:lnTo>
                  <a:lnTo>
                    <a:pt x="627" y="140"/>
                  </a:lnTo>
                  <a:lnTo>
                    <a:pt x="624" y="145"/>
                  </a:lnTo>
                  <a:lnTo>
                    <a:pt x="621" y="150"/>
                  </a:lnTo>
                  <a:lnTo>
                    <a:pt x="619" y="156"/>
                  </a:lnTo>
                  <a:lnTo>
                    <a:pt x="616" y="160"/>
                  </a:lnTo>
                  <a:lnTo>
                    <a:pt x="615" y="161"/>
                  </a:lnTo>
                  <a:lnTo>
                    <a:pt x="614" y="161"/>
                  </a:lnTo>
                  <a:lnTo>
                    <a:pt x="616" y="161"/>
                  </a:lnTo>
                  <a:lnTo>
                    <a:pt x="617" y="162"/>
                  </a:lnTo>
                  <a:lnTo>
                    <a:pt x="618" y="162"/>
                  </a:lnTo>
                  <a:lnTo>
                    <a:pt x="619" y="163"/>
                  </a:lnTo>
                  <a:lnTo>
                    <a:pt x="620" y="164"/>
                  </a:lnTo>
                  <a:lnTo>
                    <a:pt x="620" y="167"/>
                  </a:lnTo>
                  <a:lnTo>
                    <a:pt x="619" y="170"/>
                  </a:lnTo>
                  <a:lnTo>
                    <a:pt x="617" y="174"/>
                  </a:lnTo>
                  <a:lnTo>
                    <a:pt x="613" y="178"/>
                  </a:lnTo>
                  <a:lnTo>
                    <a:pt x="610" y="180"/>
                  </a:lnTo>
                  <a:lnTo>
                    <a:pt x="607" y="181"/>
                  </a:lnTo>
                  <a:lnTo>
                    <a:pt x="606" y="181"/>
                  </a:lnTo>
                  <a:lnTo>
                    <a:pt x="605" y="180"/>
                  </a:lnTo>
                  <a:lnTo>
                    <a:pt x="604" y="179"/>
                  </a:lnTo>
                  <a:lnTo>
                    <a:pt x="603" y="179"/>
                  </a:lnTo>
                  <a:lnTo>
                    <a:pt x="602" y="179"/>
                  </a:lnTo>
                  <a:lnTo>
                    <a:pt x="602" y="179"/>
                  </a:lnTo>
                  <a:lnTo>
                    <a:pt x="603" y="180"/>
                  </a:lnTo>
                  <a:lnTo>
                    <a:pt x="604" y="181"/>
                  </a:lnTo>
                  <a:lnTo>
                    <a:pt x="605" y="181"/>
                  </a:lnTo>
                  <a:lnTo>
                    <a:pt x="605" y="182"/>
                  </a:lnTo>
                  <a:lnTo>
                    <a:pt x="603" y="181"/>
                  </a:lnTo>
                  <a:lnTo>
                    <a:pt x="600" y="180"/>
                  </a:lnTo>
                  <a:lnTo>
                    <a:pt x="598" y="179"/>
                  </a:lnTo>
                  <a:lnTo>
                    <a:pt x="596" y="179"/>
                  </a:lnTo>
                  <a:lnTo>
                    <a:pt x="595" y="180"/>
                  </a:lnTo>
                  <a:lnTo>
                    <a:pt x="595" y="181"/>
                  </a:lnTo>
                  <a:lnTo>
                    <a:pt x="595" y="182"/>
                  </a:lnTo>
                  <a:lnTo>
                    <a:pt x="595" y="183"/>
                  </a:lnTo>
                  <a:lnTo>
                    <a:pt x="595" y="184"/>
                  </a:lnTo>
                  <a:lnTo>
                    <a:pt x="596" y="185"/>
                  </a:lnTo>
                  <a:lnTo>
                    <a:pt x="596" y="186"/>
                  </a:lnTo>
                  <a:lnTo>
                    <a:pt x="595" y="188"/>
                  </a:lnTo>
                  <a:lnTo>
                    <a:pt x="594" y="188"/>
                  </a:lnTo>
                  <a:lnTo>
                    <a:pt x="593" y="189"/>
                  </a:lnTo>
                  <a:lnTo>
                    <a:pt x="580" y="189"/>
                  </a:lnTo>
                  <a:lnTo>
                    <a:pt x="577" y="188"/>
                  </a:lnTo>
                  <a:lnTo>
                    <a:pt x="577" y="188"/>
                  </a:lnTo>
                  <a:lnTo>
                    <a:pt x="576" y="189"/>
                  </a:lnTo>
                  <a:lnTo>
                    <a:pt x="575" y="189"/>
                  </a:lnTo>
                  <a:lnTo>
                    <a:pt x="575" y="189"/>
                  </a:lnTo>
                  <a:lnTo>
                    <a:pt x="575" y="190"/>
                  </a:lnTo>
                  <a:lnTo>
                    <a:pt x="579" y="192"/>
                  </a:lnTo>
                  <a:lnTo>
                    <a:pt x="583" y="193"/>
                  </a:lnTo>
                  <a:lnTo>
                    <a:pt x="588" y="194"/>
                  </a:lnTo>
                  <a:lnTo>
                    <a:pt x="592" y="197"/>
                  </a:lnTo>
                  <a:lnTo>
                    <a:pt x="592" y="198"/>
                  </a:lnTo>
                  <a:lnTo>
                    <a:pt x="591" y="199"/>
                  </a:lnTo>
                  <a:lnTo>
                    <a:pt x="589" y="200"/>
                  </a:lnTo>
                  <a:lnTo>
                    <a:pt x="588" y="200"/>
                  </a:lnTo>
                  <a:lnTo>
                    <a:pt x="587" y="201"/>
                  </a:lnTo>
                  <a:lnTo>
                    <a:pt x="586" y="201"/>
                  </a:lnTo>
                  <a:lnTo>
                    <a:pt x="581" y="203"/>
                  </a:lnTo>
                  <a:lnTo>
                    <a:pt x="577" y="204"/>
                  </a:lnTo>
                  <a:lnTo>
                    <a:pt x="572" y="206"/>
                  </a:lnTo>
                  <a:lnTo>
                    <a:pt x="568" y="208"/>
                  </a:lnTo>
                  <a:lnTo>
                    <a:pt x="568" y="209"/>
                  </a:lnTo>
                  <a:lnTo>
                    <a:pt x="569" y="209"/>
                  </a:lnTo>
                  <a:lnTo>
                    <a:pt x="570" y="209"/>
                  </a:lnTo>
                  <a:lnTo>
                    <a:pt x="572" y="210"/>
                  </a:lnTo>
                  <a:lnTo>
                    <a:pt x="572" y="210"/>
                  </a:lnTo>
                  <a:lnTo>
                    <a:pt x="573" y="211"/>
                  </a:lnTo>
                  <a:lnTo>
                    <a:pt x="573" y="211"/>
                  </a:lnTo>
                  <a:lnTo>
                    <a:pt x="572" y="212"/>
                  </a:lnTo>
                  <a:lnTo>
                    <a:pt x="571" y="213"/>
                  </a:lnTo>
                  <a:lnTo>
                    <a:pt x="569" y="213"/>
                  </a:lnTo>
                  <a:lnTo>
                    <a:pt x="568" y="213"/>
                  </a:lnTo>
                  <a:lnTo>
                    <a:pt x="567" y="214"/>
                  </a:lnTo>
                  <a:lnTo>
                    <a:pt x="566" y="214"/>
                  </a:lnTo>
                  <a:lnTo>
                    <a:pt x="565" y="215"/>
                  </a:lnTo>
                  <a:lnTo>
                    <a:pt x="565" y="216"/>
                  </a:lnTo>
                  <a:lnTo>
                    <a:pt x="565" y="216"/>
                  </a:lnTo>
                  <a:lnTo>
                    <a:pt x="566" y="217"/>
                  </a:lnTo>
                  <a:lnTo>
                    <a:pt x="567" y="217"/>
                  </a:lnTo>
                  <a:lnTo>
                    <a:pt x="568" y="217"/>
                  </a:lnTo>
                  <a:lnTo>
                    <a:pt x="568" y="218"/>
                  </a:lnTo>
                  <a:lnTo>
                    <a:pt x="568" y="218"/>
                  </a:lnTo>
                  <a:lnTo>
                    <a:pt x="567" y="220"/>
                  </a:lnTo>
                  <a:lnTo>
                    <a:pt x="565" y="222"/>
                  </a:lnTo>
                  <a:lnTo>
                    <a:pt x="562" y="224"/>
                  </a:lnTo>
                  <a:lnTo>
                    <a:pt x="560" y="227"/>
                  </a:lnTo>
                  <a:lnTo>
                    <a:pt x="556" y="232"/>
                  </a:lnTo>
                  <a:lnTo>
                    <a:pt x="553" y="239"/>
                  </a:lnTo>
                  <a:lnTo>
                    <a:pt x="553" y="240"/>
                  </a:lnTo>
                  <a:lnTo>
                    <a:pt x="554" y="241"/>
                  </a:lnTo>
                  <a:lnTo>
                    <a:pt x="555" y="241"/>
                  </a:lnTo>
                  <a:lnTo>
                    <a:pt x="555" y="241"/>
                  </a:lnTo>
                  <a:lnTo>
                    <a:pt x="556" y="257"/>
                  </a:lnTo>
                  <a:lnTo>
                    <a:pt x="558" y="274"/>
                  </a:lnTo>
                  <a:lnTo>
                    <a:pt x="559" y="273"/>
                  </a:lnTo>
                  <a:lnTo>
                    <a:pt x="559" y="270"/>
                  </a:lnTo>
                  <a:lnTo>
                    <a:pt x="560" y="269"/>
                  </a:lnTo>
                  <a:lnTo>
                    <a:pt x="563" y="268"/>
                  </a:lnTo>
                  <a:lnTo>
                    <a:pt x="566" y="268"/>
                  </a:lnTo>
                  <a:lnTo>
                    <a:pt x="569" y="269"/>
                  </a:lnTo>
                  <a:lnTo>
                    <a:pt x="570" y="270"/>
                  </a:lnTo>
                  <a:lnTo>
                    <a:pt x="570" y="271"/>
                  </a:lnTo>
                  <a:lnTo>
                    <a:pt x="571" y="272"/>
                  </a:lnTo>
                  <a:lnTo>
                    <a:pt x="571" y="274"/>
                  </a:lnTo>
                  <a:lnTo>
                    <a:pt x="572" y="275"/>
                  </a:lnTo>
                  <a:lnTo>
                    <a:pt x="574" y="281"/>
                  </a:lnTo>
                  <a:lnTo>
                    <a:pt x="577" y="288"/>
                  </a:lnTo>
                  <a:lnTo>
                    <a:pt x="579" y="294"/>
                  </a:lnTo>
                  <a:lnTo>
                    <a:pt x="578" y="295"/>
                  </a:lnTo>
                  <a:lnTo>
                    <a:pt x="578" y="297"/>
                  </a:lnTo>
                  <a:lnTo>
                    <a:pt x="576" y="298"/>
                  </a:lnTo>
                  <a:lnTo>
                    <a:pt x="574" y="300"/>
                  </a:lnTo>
                  <a:lnTo>
                    <a:pt x="574" y="301"/>
                  </a:lnTo>
                  <a:lnTo>
                    <a:pt x="574" y="302"/>
                  </a:lnTo>
                  <a:lnTo>
                    <a:pt x="574" y="302"/>
                  </a:lnTo>
                  <a:lnTo>
                    <a:pt x="576" y="302"/>
                  </a:lnTo>
                  <a:lnTo>
                    <a:pt x="577" y="302"/>
                  </a:lnTo>
                  <a:lnTo>
                    <a:pt x="579" y="299"/>
                  </a:lnTo>
                  <a:lnTo>
                    <a:pt x="580" y="299"/>
                  </a:lnTo>
                  <a:lnTo>
                    <a:pt x="587" y="297"/>
                  </a:lnTo>
                  <a:lnTo>
                    <a:pt x="594" y="295"/>
                  </a:lnTo>
                  <a:lnTo>
                    <a:pt x="597" y="295"/>
                  </a:lnTo>
                  <a:lnTo>
                    <a:pt x="599" y="296"/>
                  </a:lnTo>
                  <a:lnTo>
                    <a:pt x="601" y="297"/>
                  </a:lnTo>
                  <a:lnTo>
                    <a:pt x="603" y="298"/>
                  </a:lnTo>
                  <a:lnTo>
                    <a:pt x="606" y="299"/>
                  </a:lnTo>
                  <a:lnTo>
                    <a:pt x="610" y="300"/>
                  </a:lnTo>
                  <a:lnTo>
                    <a:pt x="615" y="301"/>
                  </a:lnTo>
                  <a:lnTo>
                    <a:pt x="619" y="302"/>
                  </a:lnTo>
                  <a:lnTo>
                    <a:pt x="624" y="304"/>
                  </a:lnTo>
                  <a:lnTo>
                    <a:pt x="626" y="306"/>
                  </a:lnTo>
                  <a:lnTo>
                    <a:pt x="628" y="308"/>
                  </a:lnTo>
                  <a:lnTo>
                    <a:pt x="630" y="310"/>
                  </a:lnTo>
                  <a:lnTo>
                    <a:pt x="631" y="313"/>
                  </a:lnTo>
                  <a:lnTo>
                    <a:pt x="634" y="316"/>
                  </a:lnTo>
                  <a:lnTo>
                    <a:pt x="634" y="316"/>
                  </a:lnTo>
                  <a:lnTo>
                    <a:pt x="634" y="315"/>
                  </a:lnTo>
                  <a:lnTo>
                    <a:pt x="642" y="317"/>
                  </a:lnTo>
                  <a:lnTo>
                    <a:pt x="656" y="323"/>
                  </a:lnTo>
                  <a:lnTo>
                    <a:pt x="663" y="326"/>
                  </a:lnTo>
                  <a:lnTo>
                    <a:pt x="664" y="327"/>
                  </a:lnTo>
                  <a:lnTo>
                    <a:pt x="664" y="328"/>
                  </a:lnTo>
                  <a:lnTo>
                    <a:pt x="663" y="328"/>
                  </a:lnTo>
                  <a:lnTo>
                    <a:pt x="662" y="330"/>
                  </a:lnTo>
                  <a:lnTo>
                    <a:pt x="661" y="332"/>
                  </a:lnTo>
                  <a:lnTo>
                    <a:pt x="661" y="333"/>
                  </a:lnTo>
                  <a:lnTo>
                    <a:pt x="661" y="333"/>
                  </a:lnTo>
                  <a:lnTo>
                    <a:pt x="669" y="333"/>
                  </a:lnTo>
                  <a:lnTo>
                    <a:pt x="676" y="332"/>
                  </a:lnTo>
                  <a:lnTo>
                    <a:pt x="684" y="331"/>
                  </a:lnTo>
                  <a:lnTo>
                    <a:pt x="691" y="331"/>
                  </a:lnTo>
                  <a:lnTo>
                    <a:pt x="698" y="332"/>
                  </a:lnTo>
                  <a:lnTo>
                    <a:pt x="701" y="335"/>
                  </a:lnTo>
                  <a:lnTo>
                    <a:pt x="702" y="340"/>
                  </a:lnTo>
                  <a:lnTo>
                    <a:pt x="703" y="346"/>
                  </a:lnTo>
                  <a:lnTo>
                    <a:pt x="703" y="352"/>
                  </a:lnTo>
                  <a:lnTo>
                    <a:pt x="703" y="359"/>
                  </a:lnTo>
                  <a:lnTo>
                    <a:pt x="704" y="364"/>
                  </a:lnTo>
                  <a:lnTo>
                    <a:pt x="704" y="367"/>
                  </a:lnTo>
                  <a:lnTo>
                    <a:pt x="706" y="374"/>
                  </a:lnTo>
                  <a:lnTo>
                    <a:pt x="708" y="378"/>
                  </a:lnTo>
                  <a:lnTo>
                    <a:pt x="710" y="380"/>
                  </a:lnTo>
                  <a:lnTo>
                    <a:pt x="712" y="381"/>
                  </a:lnTo>
                  <a:lnTo>
                    <a:pt x="715" y="381"/>
                  </a:lnTo>
                  <a:lnTo>
                    <a:pt x="717" y="382"/>
                  </a:lnTo>
                  <a:lnTo>
                    <a:pt x="720" y="383"/>
                  </a:lnTo>
                  <a:lnTo>
                    <a:pt x="724" y="385"/>
                  </a:lnTo>
                  <a:lnTo>
                    <a:pt x="730" y="388"/>
                  </a:lnTo>
                  <a:lnTo>
                    <a:pt x="732" y="391"/>
                  </a:lnTo>
                  <a:lnTo>
                    <a:pt x="733" y="394"/>
                  </a:lnTo>
                  <a:lnTo>
                    <a:pt x="733" y="396"/>
                  </a:lnTo>
                  <a:lnTo>
                    <a:pt x="733" y="395"/>
                  </a:lnTo>
                  <a:lnTo>
                    <a:pt x="737" y="396"/>
                  </a:lnTo>
                  <a:lnTo>
                    <a:pt x="741" y="398"/>
                  </a:lnTo>
                  <a:lnTo>
                    <a:pt x="744" y="400"/>
                  </a:lnTo>
                  <a:lnTo>
                    <a:pt x="746" y="402"/>
                  </a:lnTo>
                  <a:lnTo>
                    <a:pt x="747" y="402"/>
                  </a:lnTo>
                  <a:lnTo>
                    <a:pt x="747" y="404"/>
                  </a:lnTo>
                  <a:lnTo>
                    <a:pt x="748" y="405"/>
                  </a:lnTo>
                  <a:lnTo>
                    <a:pt x="749" y="406"/>
                  </a:lnTo>
                  <a:lnTo>
                    <a:pt x="749" y="406"/>
                  </a:lnTo>
                  <a:lnTo>
                    <a:pt x="749" y="406"/>
                  </a:lnTo>
                  <a:lnTo>
                    <a:pt x="747" y="401"/>
                  </a:lnTo>
                  <a:lnTo>
                    <a:pt x="744" y="397"/>
                  </a:lnTo>
                  <a:lnTo>
                    <a:pt x="741" y="393"/>
                  </a:lnTo>
                  <a:lnTo>
                    <a:pt x="741" y="391"/>
                  </a:lnTo>
                  <a:lnTo>
                    <a:pt x="742" y="389"/>
                  </a:lnTo>
                  <a:lnTo>
                    <a:pt x="744" y="387"/>
                  </a:lnTo>
                  <a:lnTo>
                    <a:pt x="745" y="387"/>
                  </a:lnTo>
                  <a:lnTo>
                    <a:pt x="747" y="389"/>
                  </a:lnTo>
                  <a:lnTo>
                    <a:pt x="750" y="394"/>
                  </a:lnTo>
                  <a:lnTo>
                    <a:pt x="752" y="396"/>
                  </a:lnTo>
                  <a:lnTo>
                    <a:pt x="753" y="396"/>
                  </a:lnTo>
                  <a:lnTo>
                    <a:pt x="753" y="395"/>
                  </a:lnTo>
                  <a:lnTo>
                    <a:pt x="754" y="394"/>
                  </a:lnTo>
                  <a:lnTo>
                    <a:pt x="754" y="391"/>
                  </a:lnTo>
                  <a:lnTo>
                    <a:pt x="753" y="389"/>
                  </a:lnTo>
                  <a:lnTo>
                    <a:pt x="752" y="388"/>
                  </a:lnTo>
                  <a:lnTo>
                    <a:pt x="751" y="388"/>
                  </a:lnTo>
                  <a:lnTo>
                    <a:pt x="750" y="387"/>
                  </a:lnTo>
                  <a:lnTo>
                    <a:pt x="749" y="386"/>
                  </a:lnTo>
                  <a:lnTo>
                    <a:pt x="749" y="386"/>
                  </a:lnTo>
                  <a:lnTo>
                    <a:pt x="748" y="385"/>
                  </a:lnTo>
                  <a:lnTo>
                    <a:pt x="749" y="382"/>
                  </a:lnTo>
                  <a:lnTo>
                    <a:pt x="751" y="380"/>
                  </a:lnTo>
                  <a:lnTo>
                    <a:pt x="752" y="378"/>
                  </a:lnTo>
                  <a:lnTo>
                    <a:pt x="753" y="375"/>
                  </a:lnTo>
                  <a:lnTo>
                    <a:pt x="752" y="373"/>
                  </a:lnTo>
                  <a:lnTo>
                    <a:pt x="750" y="370"/>
                  </a:lnTo>
                  <a:lnTo>
                    <a:pt x="747" y="367"/>
                  </a:lnTo>
                  <a:lnTo>
                    <a:pt x="745" y="364"/>
                  </a:lnTo>
                  <a:lnTo>
                    <a:pt x="743" y="362"/>
                  </a:lnTo>
                  <a:lnTo>
                    <a:pt x="742" y="358"/>
                  </a:lnTo>
                  <a:lnTo>
                    <a:pt x="741" y="353"/>
                  </a:lnTo>
                  <a:lnTo>
                    <a:pt x="740" y="349"/>
                  </a:lnTo>
                  <a:lnTo>
                    <a:pt x="739" y="344"/>
                  </a:lnTo>
                  <a:lnTo>
                    <a:pt x="737" y="341"/>
                  </a:lnTo>
                  <a:lnTo>
                    <a:pt x="732" y="337"/>
                  </a:lnTo>
                  <a:lnTo>
                    <a:pt x="726" y="333"/>
                  </a:lnTo>
                  <a:lnTo>
                    <a:pt x="726" y="332"/>
                  </a:lnTo>
                  <a:lnTo>
                    <a:pt x="727" y="332"/>
                  </a:lnTo>
                  <a:lnTo>
                    <a:pt x="728" y="332"/>
                  </a:lnTo>
                  <a:lnTo>
                    <a:pt x="735" y="328"/>
                  </a:lnTo>
                  <a:lnTo>
                    <a:pt x="741" y="324"/>
                  </a:lnTo>
                  <a:lnTo>
                    <a:pt x="746" y="319"/>
                  </a:lnTo>
                  <a:lnTo>
                    <a:pt x="750" y="313"/>
                  </a:lnTo>
                  <a:lnTo>
                    <a:pt x="753" y="306"/>
                  </a:lnTo>
                  <a:lnTo>
                    <a:pt x="753" y="299"/>
                  </a:lnTo>
                  <a:lnTo>
                    <a:pt x="752" y="290"/>
                  </a:lnTo>
                  <a:lnTo>
                    <a:pt x="748" y="283"/>
                  </a:lnTo>
                  <a:lnTo>
                    <a:pt x="745" y="276"/>
                  </a:lnTo>
                  <a:lnTo>
                    <a:pt x="741" y="272"/>
                  </a:lnTo>
                  <a:lnTo>
                    <a:pt x="738" y="270"/>
                  </a:lnTo>
                  <a:lnTo>
                    <a:pt x="736" y="269"/>
                  </a:lnTo>
                  <a:lnTo>
                    <a:pt x="733" y="269"/>
                  </a:lnTo>
                  <a:lnTo>
                    <a:pt x="730" y="268"/>
                  </a:lnTo>
                  <a:lnTo>
                    <a:pt x="725" y="266"/>
                  </a:lnTo>
                  <a:lnTo>
                    <a:pt x="720" y="262"/>
                  </a:lnTo>
                  <a:lnTo>
                    <a:pt x="719" y="259"/>
                  </a:lnTo>
                  <a:lnTo>
                    <a:pt x="719" y="255"/>
                  </a:lnTo>
                  <a:lnTo>
                    <a:pt x="720" y="250"/>
                  </a:lnTo>
                  <a:lnTo>
                    <a:pt x="723" y="245"/>
                  </a:lnTo>
                  <a:lnTo>
                    <a:pt x="725" y="241"/>
                  </a:lnTo>
                  <a:lnTo>
                    <a:pt x="726" y="236"/>
                  </a:lnTo>
                  <a:lnTo>
                    <a:pt x="726" y="235"/>
                  </a:lnTo>
                  <a:lnTo>
                    <a:pt x="725" y="235"/>
                  </a:lnTo>
                  <a:lnTo>
                    <a:pt x="725" y="236"/>
                  </a:lnTo>
                  <a:lnTo>
                    <a:pt x="724" y="236"/>
                  </a:lnTo>
                  <a:lnTo>
                    <a:pt x="723" y="236"/>
                  </a:lnTo>
                  <a:lnTo>
                    <a:pt x="722" y="236"/>
                  </a:lnTo>
                  <a:lnTo>
                    <a:pt x="722" y="235"/>
                  </a:lnTo>
                  <a:lnTo>
                    <a:pt x="722" y="233"/>
                  </a:lnTo>
                  <a:lnTo>
                    <a:pt x="722" y="232"/>
                  </a:lnTo>
                  <a:lnTo>
                    <a:pt x="722" y="229"/>
                  </a:lnTo>
                  <a:lnTo>
                    <a:pt x="722" y="228"/>
                  </a:lnTo>
                  <a:lnTo>
                    <a:pt x="720" y="227"/>
                  </a:lnTo>
                  <a:lnTo>
                    <a:pt x="717" y="227"/>
                  </a:lnTo>
                  <a:lnTo>
                    <a:pt x="715" y="226"/>
                  </a:lnTo>
                  <a:lnTo>
                    <a:pt x="713" y="225"/>
                  </a:lnTo>
                  <a:lnTo>
                    <a:pt x="713" y="222"/>
                  </a:lnTo>
                  <a:lnTo>
                    <a:pt x="715" y="218"/>
                  </a:lnTo>
                  <a:lnTo>
                    <a:pt x="716" y="215"/>
                  </a:lnTo>
                  <a:lnTo>
                    <a:pt x="716" y="212"/>
                  </a:lnTo>
                  <a:lnTo>
                    <a:pt x="715" y="208"/>
                  </a:lnTo>
                  <a:lnTo>
                    <a:pt x="710" y="203"/>
                  </a:lnTo>
                  <a:lnTo>
                    <a:pt x="708" y="202"/>
                  </a:lnTo>
                  <a:lnTo>
                    <a:pt x="706" y="201"/>
                  </a:lnTo>
                  <a:lnTo>
                    <a:pt x="706" y="200"/>
                  </a:lnTo>
                  <a:lnTo>
                    <a:pt x="707" y="198"/>
                  </a:lnTo>
                  <a:lnTo>
                    <a:pt x="710" y="195"/>
                  </a:lnTo>
                  <a:lnTo>
                    <a:pt x="711" y="195"/>
                  </a:lnTo>
                  <a:lnTo>
                    <a:pt x="711" y="195"/>
                  </a:lnTo>
                  <a:lnTo>
                    <a:pt x="711" y="195"/>
                  </a:lnTo>
                  <a:lnTo>
                    <a:pt x="728" y="198"/>
                  </a:lnTo>
                  <a:lnTo>
                    <a:pt x="728" y="198"/>
                  </a:lnTo>
                  <a:lnTo>
                    <a:pt x="727" y="199"/>
                  </a:lnTo>
                  <a:lnTo>
                    <a:pt x="727" y="199"/>
                  </a:lnTo>
                  <a:lnTo>
                    <a:pt x="726" y="200"/>
                  </a:lnTo>
                  <a:lnTo>
                    <a:pt x="732" y="198"/>
                  </a:lnTo>
                  <a:lnTo>
                    <a:pt x="737" y="194"/>
                  </a:lnTo>
                  <a:lnTo>
                    <a:pt x="743" y="192"/>
                  </a:lnTo>
                  <a:lnTo>
                    <a:pt x="744" y="192"/>
                  </a:lnTo>
                  <a:lnTo>
                    <a:pt x="746" y="192"/>
                  </a:lnTo>
                  <a:lnTo>
                    <a:pt x="748" y="194"/>
                  </a:lnTo>
                  <a:lnTo>
                    <a:pt x="749" y="195"/>
                  </a:lnTo>
                  <a:lnTo>
                    <a:pt x="755" y="198"/>
                  </a:lnTo>
                  <a:lnTo>
                    <a:pt x="762" y="201"/>
                  </a:lnTo>
                  <a:lnTo>
                    <a:pt x="762" y="203"/>
                  </a:lnTo>
                  <a:lnTo>
                    <a:pt x="761" y="204"/>
                  </a:lnTo>
                  <a:lnTo>
                    <a:pt x="761" y="204"/>
                  </a:lnTo>
                  <a:lnTo>
                    <a:pt x="762" y="204"/>
                  </a:lnTo>
                  <a:lnTo>
                    <a:pt x="764" y="204"/>
                  </a:lnTo>
                  <a:lnTo>
                    <a:pt x="765" y="203"/>
                  </a:lnTo>
                  <a:lnTo>
                    <a:pt x="767" y="203"/>
                  </a:lnTo>
                  <a:lnTo>
                    <a:pt x="768" y="205"/>
                  </a:lnTo>
                  <a:lnTo>
                    <a:pt x="768" y="206"/>
                  </a:lnTo>
                  <a:lnTo>
                    <a:pt x="769" y="207"/>
                  </a:lnTo>
                  <a:lnTo>
                    <a:pt x="769" y="208"/>
                  </a:lnTo>
                  <a:lnTo>
                    <a:pt x="769" y="209"/>
                  </a:lnTo>
                  <a:lnTo>
                    <a:pt x="770" y="210"/>
                  </a:lnTo>
                  <a:lnTo>
                    <a:pt x="773" y="211"/>
                  </a:lnTo>
                  <a:lnTo>
                    <a:pt x="777" y="210"/>
                  </a:lnTo>
                  <a:lnTo>
                    <a:pt x="780" y="209"/>
                  </a:lnTo>
                  <a:lnTo>
                    <a:pt x="783" y="208"/>
                  </a:lnTo>
                  <a:lnTo>
                    <a:pt x="786" y="208"/>
                  </a:lnTo>
                  <a:lnTo>
                    <a:pt x="789" y="208"/>
                  </a:lnTo>
                  <a:lnTo>
                    <a:pt x="792" y="209"/>
                  </a:lnTo>
                  <a:lnTo>
                    <a:pt x="794" y="212"/>
                  </a:lnTo>
                  <a:lnTo>
                    <a:pt x="795" y="217"/>
                  </a:lnTo>
                  <a:lnTo>
                    <a:pt x="795" y="223"/>
                  </a:lnTo>
                  <a:lnTo>
                    <a:pt x="795" y="225"/>
                  </a:lnTo>
                  <a:lnTo>
                    <a:pt x="793" y="226"/>
                  </a:lnTo>
                  <a:lnTo>
                    <a:pt x="790" y="226"/>
                  </a:lnTo>
                  <a:lnTo>
                    <a:pt x="787" y="225"/>
                  </a:lnTo>
                  <a:lnTo>
                    <a:pt x="783" y="225"/>
                  </a:lnTo>
                  <a:lnTo>
                    <a:pt x="783" y="226"/>
                  </a:lnTo>
                  <a:lnTo>
                    <a:pt x="786" y="232"/>
                  </a:lnTo>
                  <a:lnTo>
                    <a:pt x="789" y="235"/>
                  </a:lnTo>
                  <a:lnTo>
                    <a:pt x="793" y="236"/>
                  </a:lnTo>
                  <a:lnTo>
                    <a:pt x="796" y="236"/>
                  </a:lnTo>
                  <a:lnTo>
                    <a:pt x="805" y="235"/>
                  </a:lnTo>
                  <a:lnTo>
                    <a:pt x="809" y="235"/>
                  </a:lnTo>
                  <a:lnTo>
                    <a:pt x="813" y="237"/>
                  </a:lnTo>
                  <a:lnTo>
                    <a:pt x="817" y="240"/>
                  </a:lnTo>
                  <a:lnTo>
                    <a:pt x="820" y="245"/>
                  </a:lnTo>
                  <a:lnTo>
                    <a:pt x="820" y="249"/>
                  </a:lnTo>
                  <a:lnTo>
                    <a:pt x="818" y="253"/>
                  </a:lnTo>
                  <a:lnTo>
                    <a:pt x="816" y="257"/>
                  </a:lnTo>
                  <a:lnTo>
                    <a:pt x="815" y="261"/>
                  </a:lnTo>
                  <a:lnTo>
                    <a:pt x="816" y="261"/>
                  </a:lnTo>
                  <a:lnTo>
                    <a:pt x="817" y="261"/>
                  </a:lnTo>
                  <a:lnTo>
                    <a:pt x="818" y="260"/>
                  </a:lnTo>
                  <a:lnTo>
                    <a:pt x="819" y="259"/>
                  </a:lnTo>
                  <a:lnTo>
                    <a:pt x="820" y="258"/>
                  </a:lnTo>
                  <a:lnTo>
                    <a:pt x="821" y="257"/>
                  </a:lnTo>
                  <a:lnTo>
                    <a:pt x="822" y="255"/>
                  </a:lnTo>
                  <a:lnTo>
                    <a:pt x="822" y="253"/>
                  </a:lnTo>
                  <a:lnTo>
                    <a:pt x="821" y="250"/>
                  </a:lnTo>
                  <a:lnTo>
                    <a:pt x="821" y="248"/>
                  </a:lnTo>
                  <a:lnTo>
                    <a:pt x="820" y="246"/>
                  </a:lnTo>
                  <a:lnTo>
                    <a:pt x="821" y="245"/>
                  </a:lnTo>
                  <a:lnTo>
                    <a:pt x="822" y="245"/>
                  </a:lnTo>
                  <a:lnTo>
                    <a:pt x="823" y="247"/>
                  </a:lnTo>
                  <a:lnTo>
                    <a:pt x="823" y="249"/>
                  </a:lnTo>
                  <a:lnTo>
                    <a:pt x="823" y="252"/>
                  </a:lnTo>
                  <a:lnTo>
                    <a:pt x="824" y="254"/>
                  </a:lnTo>
                  <a:lnTo>
                    <a:pt x="825" y="254"/>
                  </a:lnTo>
                  <a:lnTo>
                    <a:pt x="825" y="252"/>
                  </a:lnTo>
                  <a:lnTo>
                    <a:pt x="824" y="251"/>
                  </a:lnTo>
                  <a:lnTo>
                    <a:pt x="824" y="250"/>
                  </a:lnTo>
                  <a:lnTo>
                    <a:pt x="824" y="248"/>
                  </a:lnTo>
                  <a:lnTo>
                    <a:pt x="824" y="246"/>
                  </a:lnTo>
                  <a:lnTo>
                    <a:pt x="824" y="246"/>
                  </a:lnTo>
                  <a:lnTo>
                    <a:pt x="827" y="245"/>
                  </a:lnTo>
                  <a:lnTo>
                    <a:pt x="835" y="246"/>
                  </a:lnTo>
                  <a:lnTo>
                    <a:pt x="838" y="246"/>
                  </a:lnTo>
                  <a:lnTo>
                    <a:pt x="840" y="245"/>
                  </a:lnTo>
                  <a:lnTo>
                    <a:pt x="841" y="243"/>
                  </a:lnTo>
                  <a:lnTo>
                    <a:pt x="840" y="241"/>
                  </a:lnTo>
                  <a:lnTo>
                    <a:pt x="839" y="238"/>
                  </a:lnTo>
                  <a:lnTo>
                    <a:pt x="837" y="236"/>
                  </a:lnTo>
                  <a:lnTo>
                    <a:pt x="836" y="233"/>
                  </a:lnTo>
                  <a:lnTo>
                    <a:pt x="836" y="233"/>
                  </a:lnTo>
                  <a:lnTo>
                    <a:pt x="837" y="232"/>
                  </a:lnTo>
                  <a:lnTo>
                    <a:pt x="840" y="232"/>
                  </a:lnTo>
                  <a:lnTo>
                    <a:pt x="841" y="232"/>
                  </a:lnTo>
                  <a:lnTo>
                    <a:pt x="841" y="227"/>
                  </a:lnTo>
                  <a:lnTo>
                    <a:pt x="841" y="223"/>
                  </a:lnTo>
                  <a:lnTo>
                    <a:pt x="841" y="218"/>
                  </a:lnTo>
                  <a:lnTo>
                    <a:pt x="843" y="214"/>
                  </a:lnTo>
                  <a:lnTo>
                    <a:pt x="843" y="214"/>
                  </a:lnTo>
                  <a:lnTo>
                    <a:pt x="844" y="214"/>
                  </a:lnTo>
                  <a:lnTo>
                    <a:pt x="844" y="215"/>
                  </a:lnTo>
                  <a:lnTo>
                    <a:pt x="844" y="216"/>
                  </a:lnTo>
                  <a:lnTo>
                    <a:pt x="845" y="217"/>
                  </a:lnTo>
                  <a:lnTo>
                    <a:pt x="845" y="219"/>
                  </a:lnTo>
                  <a:lnTo>
                    <a:pt x="846" y="220"/>
                  </a:lnTo>
                  <a:lnTo>
                    <a:pt x="847" y="221"/>
                  </a:lnTo>
                  <a:lnTo>
                    <a:pt x="847" y="221"/>
                  </a:lnTo>
                  <a:lnTo>
                    <a:pt x="848" y="221"/>
                  </a:lnTo>
                  <a:lnTo>
                    <a:pt x="849" y="221"/>
                  </a:lnTo>
                  <a:lnTo>
                    <a:pt x="849" y="220"/>
                  </a:lnTo>
                  <a:lnTo>
                    <a:pt x="850" y="220"/>
                  </a:lnTo>
                  <a:lnTo>
                    <a:pt x="850" y="221"/>
                  </a:lnTo>
                  <a:lnTo>
                    <a:pt x="848" y="223"/>
                  </a:lnTo>
                  <a:lnTo>
                    <a:pt x="848" y="223"/>
                  </a:lnTo>
                  <a:lnTo>
                    <a:pt x="851" y="225"/>
                  </a:lnTo>
                  <a:lnTo>
                    <a:pt x="853" y="225"/>
                  </a:lnTo>
                  <a:lnTo>
                    <a:pt x="855" y="223"/>
                  </a:lnTo>
                  <a:lnTo>
                    <a:pt x="857" y="222"/>
                  </a:lnTo>
                  <a:lnTo>
                    <a:pt x="858" y="222"/>
                  </a:lnTo>
                  <a:lnTo>
                    <a:pt x="859" y="223"/>
                  </a:lnTo>
                  <a:lnTo>
                    <a:pt x="861" y="226"/>
                  </a:lnTo>
                  <a:lnTo>
                    <a:pt x="863" y="230"/>
                  </a:lnTo>
                  <a:lnTo>
                    <a:pt x="863" y="232"/>
                  </a:lnTo>
                  <a:lnTo>
                    <a:pt x="862" y="235"/>
                  </a:lnTo>
                  <a:lnTo>
                    <a:pt x="862" y="237"/>
                  </a:lnTo>
                  <a:lnTo>
                    <a:pt x="862" y="240"/>
                  </a:lnTo>
                  <a:lnTo>
                    <a:pt x="864" y="240"/>
                  </a:lnTo>
                  <a:lnTo>
                    <a:pt x="866" y="237"/>
                  </a:lnTo>
                  <a:lnTo>
                    <a:pt x="866" y="236"/>
                  </a:lnTo>
                  <a:lnTo>
                    <a:pt x="868" y="234"/>
                  </a:lnTo>
                  <a:lnTo>
                    <a:pt x="869" y="234"/>
                  </a:lnTo>
                  <a:lnTo>
                    <a:pt x="870" y="234"/>
                  </a:lnTo>
                  <a:lnTo>
                    <a:pt x="870" y="234"/>
                  </a:lnTo>
                  <a:lnTo>
                    <a:pt x="869" y="235"/>
                  </a:lnTo>
                  <a:lnTo>
                    <a:pt x="869" y="236"/>
                  </a:lnTo>
                  <a:lnTo>
                    <a:pt x="868" y="238"/>
                  </a:lnTo>
                  <a:lnTo>
                    <a:pt x="868" y="239"/>
                  </a:lnTo>
                  <a:lnTo>
                    <a:pt x="869" y="239"/>
                  </a:lnTo>
                  <a:lnTo>
                    <a:pt x="872" y="240"/>
                  </a:lnTo>
                  <a:lnTo>
                    <a:pt x="878" y="241"/>
                  </a:lnTo>
                  <a:lnTo>
                    <a:pt x="879" y="242"/>
                  </a:lnTo>
                  <a:lnTo>
                    <a:pt x="882" y="245"/>
                  </a:lnTo>
                  <a:lnTo>
                    <a:pt x="883" y="246"/>
                  </a:lnTo>
                  <a:lnTo>
                    <a:pt x="887" y="250"/>
                  </a:lnTo>
                  <a:lnTo>
                    <a:pt x="890" y="254"/>
                  </a:lnTo>
                  <a:lnTo>
                    <a:pt x="894" y="259"/>
                  </a:lnTo>
                  <a:lnTo>
                    <a:pt x="895" y="263"/>
                  </a:lnTo>
                  <a:lnTo>
                    <a:pt x="895" y="263"/>
                  </a:lnTo>
                  <a:lnTo>
                    <a:pt x="894" y="264"/>
                  </a:lnTo>
                  <a:lnTo>
                    <a:pt x="894" y="264"/>
                  </a:lnTo>
                  <a:lnTo>
                    <a:pt x="893" y="264"/>
                  </a:lnTo>
                  <a:lnTo>
                    <a:pt x="892" y="265"/>
                  </a:lnTo>
                  <a:lnTo>
                    <a:pt x="892" y="265"/>
                  </a:lnTo>
                  <a:lnTo>
                    <a:pt x="892" y="266"/>
                  </a:lnTo>
                  <a:lnTo>
                    <a:pt x="895" y="269"/>
                  </a:lnTo>
                  <a:lnTo>
                    <a:pt x="897" y="271"/>
                  </a:lnTo>
                  <a:lnTo>
                    <a:pt x="903" y="271"/>
                  </a:lnTo>
                  <a:lnTo>
                    <a:pt x="906" y="272"/>
                  </a:lnTo>
                  <a:lnTo>
                    <a:pt x="909" y="274"/>
                  </a:lnTo>
                  <a:lnTo>
                    <a:pt x="911" y="277"/>
                  </a:lnTo>
                  <a:lnTo>
                    <a:pt x="913" y="280"/>
                  </a:lnTo>
                  <a:lnTo>
                    <a:pt x="915" y="283"/>
                  </a:lnTo>
                  <a:lnTo>
                    <a:pt x="918" y="285"/>
                  </a:lnTo>
                  <a:lnTo>
                    <a:pt x="919" y="285"/>
                  </a:lnTo>
                  <a:lnTo>
                    <a:pt x="919" y="285"/>
                  </a:lnTo>
                  <a:lnTo>
                    <a:pt x="919" y="280"/>
                  </a:lnTo>
                  <a:lnTo>
                    <a:pt x="920" y="279"/>
                  </a:lnTo>
                  <a:lnTo>
                    <a:pt x="925" y="277"/>
                  </a:lnTo>
                  <a:lnTo>
                    <a:pt x="930" y="277"/>
                  </a:lnTo>
                  <a:lnTo>
                    <a:pt x="935" y="280"/>
                  </a:lnTo>
                  <a:lnTo>
                    <a:pt x="939" y="283"/>
                  </a:lnTo>
                  <a:lnTo>
                    <a:pt x="943" y="287"/>
                  </a:lnTo>
                  <a:lnTo>
                    <a:pt x="946" y="291"/>
                  </a:lnTo>
                  <a:lnTo>
                    <a:pt x="947" y="293"/>
                  </a:lnTo>
                  <a:lnTo>
                    <a:pt x="946" y="295"/>
                  </a:lnTo>
                  <a:lnTo>
                    <a:pt x="943" y="296"/>
                  </a:lnTo>
                  <a:lnTo>
                    <a:pt x="937" y="300"/>
                  </a:lnTo>
                  <a:lnTo>
                    <a:pt x="934" y="304"/>
                  </a:lnTo>
                  <a:lnTo>
                    <a:pt x="934" y="306"/>
                  </a:lnTo>
                  <a:lnTo>
                    <a:pt x="934" y="310"/>
                  </a:lnTo>
                  <a:lnTo>
                    <a:pt x="935" y="312"/>
                  </a:lnTo>
                  <a:lnTo>
                    <a:pt x="937" y="313"/>
                  </a:lnTo>
                  <a:lnTo>
                    <a:pt x="939" y="312"/>
                  </a:lnTo>
                  <a:lnTo>
                    <a:pt x="941" y="309"/>
                  </a:lnTo>
                  <a:lnTo>
                    <a:pt x="943" y="305"/>
                  </a:lnTo>
                  <a:lnTo>
                    <a:pt x="945" y="302"/>
                  </a:lnTo>
                  <a:lnTo>
                    <a:pt x="949" y="298"/>
                  </a:lnTo>
                  <a:lnTo>
                    <a:pt x="952" y="293"/>
                  </a:lnTo>
                  <a:lnTo>
                    <a:pt x="955" y="297"/>
                  </a:lnTo>
                  <a:lnTo>
                    <a:pt x="959" y="299"/>
                  </a:lnTo>
                  <a:lnTo>
                    <a:pt x="962" y="301"/>
                  </a:lnTo>
                  <a:lnTo>
                    <a:pt x="966" y="301"/>
                  </a:lnTo>
                  <a:lnTo>
                    <a:pt x="971" y="301"/>
                  </a:lnTo>
                  <a:lnTo>
                    <a:pt x="974" y="300"/>
                  </a:lnTo>
                  <a:lnTo>
                    <a:pt x="978" y="300"/>
                  </a:lnTo>
                  <a:lnTo>
                    <a:pt x="979" y="300"/>
                  </a:lnTo>
                  <a:lnTo>
                    <a:pt x="980" y="302"/>
                  </a:lnTo>
                  <a:lnTo>
                    <a:pt x="980" y="303"/>
                  </a:lnTo>
                  <a:lnTo>
                    <a:pt x="981" y="305"/>
                  </a:lnTo>
                  <a:lnTo>
                    <a:pt x="986" y="310"/>
                  </a:lnTo>
                  <a:lnTo>
                    <a:pt x="989" y="315"/>
                  </a:lnTo>
                  <a:lnTo>
                    <a:pt x="988" y="315"/>
                  </a:lnTo>
                  <a:lnTo>
                    <a:pt x="988" y="316"/>
                  </a:lnTo>
                  <a:lnTo>
                    <a:pt x="982" y="324"/>
                  </a:lnTo>
                  <a:lnTo>
                    <a:pt x="976" y="333"/>
                  </a:lnTo>
                  <a:lnTo>
                    <a:pt x="972" y="342"/>
                  </a:lnTo>
                  <a:lnTo>
                    <a:pt x="972" y="344"/>
                  </a:lnTo>
                  <a:lnTo>
                    <a:pt x="974" y="350"/>
                  </a:lnTo>
                  <a:lnTo>
                    <a:pt x="973" y="352"/>
                  </a:lnTo>
                  <a:lnTo>
                    <a:pt x="967" y="359"/>
                  </a:lnTo>
                  <a:lnTo>
                    <a:pt x="960" y="366"/>
                  </a:lnTo>
                  <a:lnTo>
                    <a:pt x="953" y="372"/>
                  </a:lnTo>
                  <a:lnTo>
                    <a:pt x="953" y="372"/>
                  </a:lnTo>
                  <a:lnTo>
                    <a:pt x="953" y="371"/>
                  </a:lnTo>
                  <a:lnTo>
                    <a:pt x="953" y="370"/>
                  </a:lnTo>
                  <a:lnTo>
                    <a:pt x="947" y="370"/>
                  </a:lnTo>
                  <a:lnTo>
                    <a:pt x="940" y="372"/>
                  </a:lnTo>
                  <a:lnTo>
                    <a:pt x="939" y="372"/>
                  </a:lnTo>
                  <a:lnTo>
                    <a:pt x="937" y="374"/>
                  </a:lnTo>
                  <a:lnTo>
                    <a:pt x="935" y="375"/>
                  </a:lnTo>
                  <a:lnTo>
                    <a:pt x="934" y="376"/>
                  </a:lnTo>
                  <a:lnTo>
                    <a:pt x="907" y="382"/>
                  </a:lnTo>
                  <a:lnTo>
                    <a:pt x="906" y="383"/>
                  </a:lnTo>
                  <a:lnTo>
                    <a:pt x="905" y="383"/>
                  </a:lnTo>
                  <a:lnTo>
                    <a:pt x="902" y="384"/>
                  </a:lnTo>
                  <a:lnTo>
                    <a:pt x="899" y="389"/>
                  </a:lnTo>
                  <a:lnTo>
                    <a:pt x="897" y="394"/>
                  </a:lnTo>
                  <a:lnTo>
                    <a:pt x="897" y="397"/>
                  </a:lnTo>
                  <a:lnTo>
                    <a:pt x="898" y="399"/>
                  </a:lnTo>
                  <a:lnTo>
                    <a:pt x="899" y="401"/>
                  </a:lnTo>
                  <a:lnTo>
                    <a:pt x="898" y="404"/>
                  </a:lnTo>
                  <a:lnTo>
                    <a:pt x="896" y="406"/>
                  </a:lnTo>
                  <a:lnTo>
                    <a:pt x="893" y="407"/>
                  </a:lnTo>
                  <a:lnTo>
                    <a:pt x="890" y="408"/>
                  </a:lnTo>
                  <a:lnTo>
                    <a:pt x="888" y="410"/>
                  </a:lnTo>
                  <a:lnTo>
                    <a:pt x="886" y="413"/>
                  </a:lnTo>
                  <a:lnTo>
                    <a:pt x="883" y="419"/>
                  </a:lnTo>
                  <a:lnTo>
                    <a:pt x="880" y="433"/>
                  </a:lnTo>
                  <a:lnTo>
                    <a:pt x="879" y="433"/>
                  </a:lnTo>
                  <a:lnTo>
                    <a:pt x="875" y="443"/>
                  </a:lnTo>
                  <a:lnTo>
                    <a:pt x="872" y="453"/>
                  </a:lnTo>
                  <a:lnTo>
                    <a:pt x="869" y="463"/>
                  </a:lnTo>
                  <a:lnTo>
                    <a:pt x="870" y="464"/>
                  </a:lnTo>
                  <a:lnTo>
                    <a:pt x="872" y="463"/>
                  </a:lnTo>
                  <a:lnTo>
                    <a:pt x="874" y="461"/>
                  </a:lnTo>
                  <a:lnTo>
                    <a:pt x="876" y="458"/>
                  </a:lnTo>
                  <a:lnTo>
                    <a:pt x="878" y="456"/>
                  </a:lnTo>
                  <a:lnTo>
                    <a:pt x="880" y="451"/>
                  </a:lnTo>
                  <a:lnTo>
                    <a:pt x="882" y="446"/>
                  </a:lnTo>
                  <a:lnTo>
                    <a:pt x="883" y="440"/>
                  </a:lnTo>
                  <a:lnTo>
                    <a:pt x="884" y="435"/>
                  </a:lnTo>
                  <a:lnTo>
                    <a:pt x="887" y="429"/>
                  </a:lnTo>
                  <a:lnTo>
                    <a:pt x="891" y="423"/>
                  </a:lnTo>
                  <a:lnTo>
                    <a:pt x="896" y="416"/>
                  </a:lnTo>
                  <a:lnTo>
                    <a:pt x="902" y="411"/>
                  </a:lnTo>
                  <a:lnTo>
                    <a:pt x="908" y="406"/>
                  </a:lnTo>
                  <a:lnTo>
                    <a:pt x="915" y="402"/>
                  </a:lnTo>
                  <a:lnTo>
                    <a:pt x="922" y="399"/>
                  </a:lnTo>
                  <a:lnTo>
                    <a:pt x="929" y="399"/>
                  </a:lnTo>
                  <a:lnTo>
                    <a:pt x="935" y="401"/>
                  </a:lnTo>
                  <a:lnTo>
                    <a:pt x="938" y="404"/>
                  </a:lnTo>
                  <a:lnTo>
                    <a:pt x="939" y="407"/>
                  </a:lnTo>
                  <a:lnTo>
                    <a:pt x="939" y="410"/>
                  </a:lnTo>
                  <a:lnTo>
                    <a:pt x="938" y="414"/>
                  </a:lnTo>
                  <a:lnTo>
                    <a:pt x="936" y="417"/>
                  </a:lnTo>
                  <a:lnTo>
                    <a:pt x="934" y="420"/>
                  </a:lnTo>
                  <a:lnTo>
                    <a:pt x="932" y="422"/>
                  </a:lnTo>
                  <a:lnTo>
                    <a:pt x="930" y="422"/>
                  </a:lnTo>
                  <a:lnTo>
                    <a:pt x="928" y="421"/>
                  </a:lnTo>
                  <a:lnTo>
                    <a:pt x="925" y="420"/>
                  </a:lnTo>
                  <a:lnTo>
                    <a:pt x="923" y="420"/>
                  </a:lnTo>
                  <a:lnTo>
                    <a:pt x="920" y="421"/>
                  </a:lnTo>
                  <a:lnTo>
                    <a:pt x="917" y="422"/>
                  </a:lnTo>
                  <a:lnTo>
                    <a:pt x="915" y="424"/>
                  </a:lnTo>
                  <a:lnTo>
                    <a:pt x="914" y="427"/>
                  </a:lnTo>
                  <a:lnTo>
                    <a:pt x="916" y="428"/>
                  </a:lnTo>
                  <a:lnTo>
                    <a:pt x="918" y="427"/>
                  </a:lnTo>
                  <a:lnTo>
                    <a:pt x="921" y="426"/>
                  </a:lnTo>
                  <a:lnTo>
                    <a:pt x="924" y="425"/>
                  </a:lnTo>
                  <a:lnTo>
                    <a:pt x="926" y="425"/>
                  </a:lnTo>
                  <a:lnTo>
                    <a:pt x="930" y="428"/>
                  </a:lnTo>
                  <a:lnTo>
                    <a:pt x="932" y="432"/>
                  </a:lnTo>
                  <a:lnTo>
                    <a:pt x="935" y="436"/>
                  </a:lnTo>
                  <a:lnTo>
                    <a:pt x="938" y="439"/>
                  </a:lnTo>
                  <a:lnTo>
                    <a:pt x="941" y="438"/>
                  </a:lnTo>
                  <a:lnTo>
                    <a:pt x="943" y="437"/>
                  </a:lnTo>
                  <a:lnTo>
                    <a:pt x="944" y="437"/>
                  </a:lnTo>
                  <a:lnTo>
                    <a:pt x="949" y="441"/>
                  </a:lnTo>
                  <a:lnTo>
                    <a:pt x="951" y="445"/>
                  </a:lnTo>
                  <a:lnTo>
                    <a:pt x="951" y="448"/>
                  </a:lnTo>
                  <a:lnTo>
                    <a:pt x="951" y="449"/>
                  </a:lnTo>
                  <a:lnTo>
                    <a:pt x="951" y="451"/>
                  </a:lnTo>
                  <a:lnTo>
                    <a:pt x="951" y="452"/>
                  </a:lnTo>
                  <a:lnTo>
                    <a:pt x="951" y="452"/>
                  </a:lnTo>
                  <a:lnTo>
                    <a:pt x="953" y="453"/>
                  </a:lnTo>
                  <a:lnTo>
                    <a:pt x="957" y="454"/>
                  </a:lnTo>
                  <a:lnTo>
                    <a:pt x="955" y="454"/>
                  </a:lnTo>
                  <a:lnTo>
                    <a:pt x="953" y="455"/>
                  </a:lnTo>
                  <a:lnTo>
                    <a:pt x="952" y="455"/>
                  </a:lnTo>
                  <a:lnTo>
                    <a:pt x="950" y="457"/>
                  </a:lnTo>
                  <a:lnTo>
                    <a:pt x="949" y="460"/>
                  </a:lnTo>
                  <a:lnTo>
                    <a:pt x="948" y="463"/>
                  </a:lnTo>
                  <a:lnTo>
                    <a:pt x="948" y="467"/>
                  </a:lnTo>
                  <a:lnTo>
                    <a:pt x="948" y="471"/>
                  </a:lnTo>
                  <a:lnTo>
                    <a:pt x="947" y="474"/>
                  </a:lnTo>
                  <a:lnTo>
                    <a:pt x="946" y="475"/>
                  </a:lnTo>
                  <a:lnTo>
                    <a:pt x="941" y="475"/>
                  </a:lnTo>
                  <a:lnTo>
                    <a:pt x="938" y="476"/>
                  </a:lnTo>
                  <a:lnTo>
                    <a:pt x="935" y="477"/>
                  </a:lnTo>
                  <a:lnTo>
                    <a:pt x="932" y="478"/>
                  </a:lnTo>
                  <a:lnTo>
                    <a:pt x="930" y="481"/>
                  </a:lnTo>
                  <a:lnTo>
                    <a:pt x="930" y="483"/>
                  </a:lnTo>
                  <a:lnTo>
                    <a:pt x="931" y="485"/>
                  </a:lnTo>
                  <a:lnTo>
                    <a:pt x="933" y="488"/>
                  </a:lnTo>
                  <a:lnTo>
                    <a:pt x="933" y="490"/>
                  </a:lnTo>
                  <a:lnTo>
                    <a:pt x="932" y="494"/>
                  </a:lnTo>
                  <a:lnTo>
                    <a:pt x="929" y="497"/>
                  </a:lnTo>
                  <a:lnTo>
                    <a:pt x="925" y="499"/>
                  </a:lnTo>
                  <a:lnTo>
                    <a:pt x="923" y="499"/>
                  </a:lnTo>
                  <a:lnTo>
                    <a:pt x="922" y="498"/>
                  </a:lnTo>
                  <a:lnTo>
                    <a:pt x="920" y="497"/>
                  </a:lnTo>
                  <a:lnTo>
                    <a:pt x="919" y="497"/>
                  </a:lnTo>
                  <a:lnTo>
                    <a:pt x="919" y="498"/>
                  </a:lnTo>
                  <a:lnTo>
                    <a:pt x="917" y="501"/>
                  </a:lnTo>
                  <a:lnTo>
                    <a:pt x="915" y="507"/>
                  </a:lnTo>
                  <a:lnTo>
                    <a:pt x="914" y="509"/>
                  </a:lnTo>
                  <a:lnTo>
                    <a:pt x="912" y="510"/>
                  </a:lnTo>
                  <a:lnTo>
                    <a:pt x="910" y="510"/>
                  </a:lnTo>
                  <a:lnTo>
                    <a:pt x="909" y="510"/>
                  </a:lnTo>
                  <a:lnTo>
                    <a:pt x="908" y="510"/>
                  </a:lnTo>
                  <a:lnTo>
                    <a:pt x="907" y="511"/>
                  </a:lnTo>
                  <a:lnTo>
                    <a:pt x="906" y="511"/>
                  </a:lnTo>
                  <a:lnTo>
                    <a:pt x="906" y="512"/>
                  </a:lnTo>
                  <a:lnTo>
                    <a:pt x="907" y="513"/>
                  </a:lnTo>
                  <a:lnTo>
                    <a:pt x="907" y="516"/>
                  </a:lnTo>
                  <a:lnTo>
                    <a:pt x="905" y="521"/>
                  </a:lnTo>
                  <a:lnTo>
                    <a:pt x="900" y="531"/>
                  </a:lnTo>
                  <a:lnTo>
                    <a:pt x="898" y="535"/>
                  </a:lnTo>
                  <a:lnTo>
                    <a:pt x="898" y="540"/>
                  </a:lnTo>
                  <a:lnTo>
                    <a:pt x="900" y="546"/>
                  </a:lnTo>
                  <a:lnTo>
                    <a:pt x="900" y="547"/>
                  </a:lnTo>
                  <a:lnTo>
                    <a:pt x="901" y="547"/>
                  </a:lnTo>
                  <a:lnTo>
                    <a:pt x="902" y="547"/>
                  </a:lnTo>
                  <a:lnTo>
                    <a:pt x="903" y="548"/>
                  </a:lnTo>
                  <a:lnTo>
                    <a:pt x="904" y="549"/>
                  </a:lnTo>
                  <a:lnTo>
                    <a:pt x="904" y="549"/>
                  </a:lnTo>
                  <a:lnTo>
                    <a:pt x="901" y="559"/>
                  </a:lnTo>
                  <a:lnTo>
                    <a:pt x="898" y="565"/>
                  </a:lnTo>
                  <a:lnTo>
                    <a:pt x="895" y="568"/>
                  </a:lnTo>
                  <a:lnTo>
                    <a:pt x="892" y="571"/>
                  </a:lnTo>
                  <a:lnTo>
                    <a:pt x="890" y="571"/>
                  </a:lnTo>
                  <a:lnTo>
                    <a:pt x="886" y="572"/>
                  </a:lnTo>
                  <a:lnTo>
                    <a:pt x="882" y="573"/>
                  </a:lnTo>
                  <a:lnTo>
                    <a:pt x="879" y="574"/>
                  </a:lnTo>
                  <a:lnTo>
                    <a:pt x="875" y="577"/>
                  </a:lnTo>
                  <a:lnTo>
                    <a:pt x="870" y="582"/>
                  </a:lnTo>
                  <a:lnTo>
                    <a:pt x="866" y="588"/>
                  </a:lnTo>
                  <a:lnTo>
                    <a:pt x="863" y="594"/>
                  </a:lnTo>
                  <a:lnTo>
                    <a:pt x="863" y="594"/>
                  </a:lnTo>
                  <a:lnTo>
                    <a:pt x="868" y="594"/>
                  </a:lnTo>
                  <a:lnTo>
                    <a:pt x="868" y="595"/>
                  </a:lnTo>
                  <a:lnTo>
                    <a:pt x="869" y="600"/>
                  </a:lnTo>
                  <a:lnTo>
                    <a:pt x="869" y="606"/>
                  </a:lnTo>
                  <a:lnTo>
                    <a:pt x="868" y="613"/>
                  </a:lnTo>
                  <a:lnTo>
                    <a:pt x="867" y="619"/>
                  </a:lnTo>
                  <a:lnTo>
                    <a:pt x="865" y="624"/>
                  </a:lnTo>
                  <a:lnTo>
                    <a:pt x="862" y="627"/>
                  </a:lnTo>
                  <a:lnTo>
                    <a:pt x="855" y="629"/>
                  </a:lnTo>
                  <a:lnTo>
                    <a:pt x="858" y="631"/>
                  </a:lnTo>
                  <a:lnTo>
                    <a:pt x="860" y="634"/>
                  </a:lnTo>
                  <a:lnTo>
                    <a:pt x="861" y="637"/>
                  </a:lnTo>
                  <a:lnTo>
                    <a:pt x="861" y="641"/>
                  </a:lnTo>
                  <a:lnTo>
                    <a:pt x="860" y="644"/>
                  </a:lnTo>
                  <a:lnTo>
                    <a:pt x="858" y="647"/>
                  </a:lnTo>
                  <a:lnTo>
                    <a:pt x="857" y="654"/>
                  </a:lnTo>
                  <a:lnTo>
                    <a:pt x="854" y="663"/>
                  </a:lnTo>
                  <a:lnTo>
                    <a:pt x="853" y="666"/>
                  </a:lnTo>
                  <a:lnTo>
                    <a:pt x="853" y="667"/>
                  </a:lnTo>
                  <a:lnTo>
                    <a:pt x="849" y="661"/>
                  </a:lnTo>
                  <a:lnTo>
                    <a:pt x="846" y="654"/>
                  </a:lnTo>
                  <a:lnTo>
                    <a:pt x="844" y="647"/>
                  </a:lnTo>
                  <a:lnTo>
                    <a:pt x="843" y="640"/>
                  </a:lnTo>
                  <a:lnTo>
                    <a:pt x="843" y="640"/>
                  </a:lnTo>
                  <a:lnTo>
                    <a:pt x="844" y="639"/>
                  </a:lnTo>
                  <a:lnTo>
                    <a:pt x="845" y="639"/>
                  </a:lnTo>
                  <a:lnTo>
                    <a:pt x="846" y="639"/>
                  </a:lnTo>
                  <a:lnTo>
                    <a:pt x="847" y="637"/>
                  </a:lnTo>
                  <a:lnTo>
                    <a:pt x="847" y="637"/>
                  </a:lnTo>
                  <a:lnTo>
                    <a:pt x="844" y="634"/>
                  </a:lnTo>
                  <a:lnTo>
                    <a:pt x="837" y="628"/>
                  </a:lnTo>
                  <a:lnTo>
                    <a:pt x="837" y="629"/>
                  </a:lnTo>
                  <a:lnTo>
                    <a:pt x="838" y="630"/>
                  </a:lnTo>
                  <a:lnTo>
                    <a:pt x="840" y="636"/>
                  </a:lnTo>
                  <a:lnTo>
                    <a:pt x="841" y="643"/>
                  </a:lnTo>
                  <a:lnTo>
                    <a:pt x="842" y="644"/>
                  </a:lnTo>
                  <a:lnTo>
                    <a:pt x="843" y="645"/>
                  </a:lnTo>
                  <a:lnTo>
                    <a:pt x="844" y="648"/>
                  </a:lnTo>
                  <a:lnTo>
                    <a:pt x="844" y="649"/>
                  </a:lnTo>
                  <a:lnTo>
                    <a:pt x="844" y="649"/>
                  </a:lnTo>
                  <a:lnTo>
                    <a:pt x="840" y="649"/>
                  </a:lnTo>
                  <a:lnTo>
                    <a:pt x="837" y="649"/>
                  </a:lnTo>
                  <a:lnTo>
                    <a:pt x="839" y="654"/>
                  </a:lnTo>
                  <a:lnTo>
                    <a:pt x="842" y="658"/>
                  </a:lnTo>
                  <a:lnTo>
                    <a:pt x="843" y="659"/>
                  </a:lnTo>
                  <a:lnTo>
                    <a:pt x="846" y="659"/>
                  </a:lnTo>
                  <a:lnTo>
                    <a:pt x="843" y="660"/>
                  </a:lnTo>
                  <a:lnTo>
                    <a:pt x="840" y="661"/>
                  </a:lnTo>
                  <a:lnTo>
                    <a:pt x="836" y="662"/>
                  </a:lnTo>
                  <a:lnTo>
                    <a:pt x="833" y="663"/>
                  </a:lnTo>
                  <a:lnTo>
                    <a:pt x="832" y="665"/>
                  </a:lnTo>
                  <a:lnTo>
                    <a:pt x="832" y="667"/>
                  </a:lnTo>
                  <a:lnTo>
                    <a:pt x="835" y="671"/>
                  </a:lnTo>
                  <a:lnTo>
                    <a:pt x="840" y="672"/>
                  </a:lnTo>
                  <a:lnTo>
                    <a:pt x="845" y="674"/>
                  </a:lnTo>
                  <a:lnTo>
                    <a:pt x="851" y="675"/>
                  </a:lnTo>
                  <a:lnTo>
                    <a:pt x="855" y="677"/>
                  </a:lnTo>
                  <a:lnTo>
                    <a:pt x="857" y="680"/>
                  </a:lnTo>
                  <a:lnTo>
                    <a:pt x="859" y="683"/>
                  </a:lnTo>
                  <a:lnTo>
                    <a:pt x="860" y="686"/>
                  </a:lnTo>
                  <a:lnTo>
                    <a:pt x="859" y="688"/>
                  </a:lnTo>
                  <a:lnTo>
                    <a:pt x="857" y="690"/>
                  </a:lnTo>
                  <a:lnTo>
                    <a:pt x="848" y="691"/>
                  </a:lnTo>
                  <a:lnTo>
                    <a:pt x="845" y="693"/>
                  </a:lnTo>
                  <a:lnTo>
                    <a:pt x="845" y="694"/>
                  </a:lnTo>
                  <a:lnTo>
                    <a:pt x="846" y="694"/>
                  </a:lnTo>
                  <a:lnTo>
                    <a:pt x="848" y="693"/>
                  </a:lnTo>
                  <a:lnTo>
                    <a:pt x="851" y="692"/>
                  </a:lnTo>
                  <a:lnTo>
                    <a:pt x="854" y="691"/>
                  </a:lnTo>
                  <a:lnTo>
                    <a:pt x="856" y="691"/>
                  </a:lnTo>
                  <a:lnTo>
                    <a:pt x="858" y="692"/>
                  </a:lnTo>
                  <a:lnTo>
                    <a:pt x="860" y="694"/>
                  </a:lnTo>
                  <a:lnTo>
                    <a:pt x="861" y="695"/>
                  </a:lnTo>
                  <a:lnTo>
                    <a:pt x="861" y="697"/>
                  </a:lnTo>
                  <a:lnTo>
                    <a:pt x="860" y="700"/>
                  </a:lnTo>
                  <a:lnTo>
                    <a:pt x="858" y="703"/>
                  </a:lnTo>
                  <a:lnTo>
                    <a:pt x="856" y="704"/>
                  </a:lnTo>
                  <a:lnTo>
                    <a:pt x="855" y="704"/>
                  </a:lnTo>
                  <a:lnTo>
                    <a:pt x="854" y="704"/>
                  </a:lnTo>
                  <a:lnTo>
                    <a:pt x="853" y="705"/>
                  </a:lnTo>
                  <a:lnTo>
                    <a:pt x="852" y="705"/>
                  </a:lnTo>
                  <a:lnTo>
                    <a:pt x="851" y="706"/>
                  </a:lnTo>
                  <a:lnTo>
                    <a:pt x="852" y="707"/>
                  </a:lnTo>
                  <a:lnTo>
                    <a:pt x="852" y="709"/>
                  </a:lnTo>
                  <a:lnTo>
                    <a:pt x="854" y="711"/>
                  </a:lnTo>
                  <a:lnTo>
                    <a:pt x="855" y="713"/>
                  </a:lnTo>
                  <a:lnTo>
                    <a:pt x="855" y="714"/>
                  </a:lnTo>
                  <a:lnTo>
                    <a:pt x="851" y="718"/>
                  </a:lnTo>
                  <a:lnTo>
                    <a:pt x="846" y="721"/>
                  </a:lnTo>
                  <a:lnTo>
                    <a:pt x="840" y="723"/>
                  </a:lnTo>
                  <a:lnTo>
                    <a:pt x="840" y="723"/>
                  </a:lnTo>
                  <a:lnTo>
                    <a:pt x="839" y="723"/>
                  </a:lnTo>
                  <a:lnTo>
                    <a:pt x="839" y="722"/>
                  </a:lnTo>
                  <a:lnTo>
                    <a:pt x="839" y="720"/>
                  </a:lnTo>
                  <a:lnTo>
                    <a:pt x="838" y="720"/>
                  </a:lnTo>
                  <a:lnTo>
                    <a:pt x="838" y="719"/>
                  </a:lnTo>
                  <a:lnTo>
                    <a:pt x="838" y="719"/>
                  </a:lnTo>
                  <a:lnTo>
                    <a:pt x="833" y="726"/>
                  </a:lnTo>
                  <a:lnTo>
                    <a:pt x="828" y="733"/>
                  </a:lnTo>
                  <a:lnTo>
                    <a:pt x="823" y="741"/>
                  </a:lnTo>
                  <a:lnTo>
                    <a:pt x="821" y="742"/>
                  </a:lnTo>
                  <a:lnTo>
                    <a:pt x="820" y="744"/>
                  </a:lnTo>
                  <a:lnTo>
                    <a:pt x="819" y="745"/>
                  </a:lnTo>
                  <a:lnTo>
                    <a:pt x="818" y="746"/>
                  </a:lnTo>
                  <a:lnTo>
                    <a:pt x="815" y="753"/>
                  </a:lnTo>
                  <a:lnTo>
                    <a:pt x="815" y="756"/>
                  </a:lnTo>
                  <a:lnTo>
                    <a:pt x="814" y="757"/>
                  </a:lnTo>
                  <a:lnTo>
                    <a:pt x="812" y="760"/>
                  </a:lnTo>
                  <a:lnTo>
                    <a:pt x="807" y="766"/>
                  </a:lnTo>
                  <a:lnTo>
                    <a:pt x="803" y="770"/>
                  </a:lnTo>
                  <a:lnTo>
                    <a:pt x="800" y="771"/>
                  </a:lnTo>
                  <a:lnTo>
                    <a:pt x="797" y="772"/>
                  </a:lnTo>
                  <a:lnTo>
                    <a:pt x="794" y="772"/>
                  </a:lnTo>
                  <a:lnTo>
                    <a:pt x="792" y="773"/>
                  </a:lnTo>
                  <a:lnTo>
                    <a:pt x="791" y="776"/>
                  </a:lnTo>
                  <a:lnTo>
                    <a:pt x="790" y="779"/>
                  </a:lnTo>
                  <a:lnTo>
                    <a:pt x="790" y="782"/>
                  </a:lnTo>
                  <a:lnTo>
                    <a:pt x="789" y="784"/>
                  </a:lnTo>
                  <a:lnTo>
                    <a:pt x="787" y="788"/>
                  </a:lnTo>
                  <a:lnTo>
                    <a:pt x="785" y="789"/>
                  </a:lnTo>
                  <a:lnTo>
                    <a:pt x="784" y="791"/>
                  </a:lnTo>
                  <a:lnTo>
                    <a:pt x="783" y="791"/>
                  </a:lnTo>
                  <a:lnTo>
                    <a:pt x="782" y="792"/>
                  </a:lnTo>
                  <a:lnTo>
                    <a:pt x="781" y="794"/>
                  </a:lnTo>
                  <a:lnTo>
                    <a:pt x="781" y="799"/>
                  </a:lnTo>
                  <a:lnTo>
                    <a:pt x="781" y="809"/>
                  </a:lnTo>
                  <a:lnTo>
                    <a:pt x="783" y="818"/>
                  </a:lnTo>
                  <a:lnTo>
                    <a:pt x="787" y="827"/>
                  </a:lnTo>
                  <a:lnTo>
                    <a:pt x="791" y="836"/>
                  </a:lnTo>
                  <a:lnTo>
                    <a:pt x="795" y="844"/>
                  </a:lnTo>
                  <a:lnTo>
                    <a:pt x="800" y="850"/>
                  </a:lnTo>
                  <a:lnTo>
                    <a:pt x="803" y="855"/>
                  </a:lnTo>
                  <a:lnTo>
                    <a:pt x="804" y="858"/>
                  </a:lnTo>
                  <a:lnTo>
                    <a:pt x="806" y="864"/>
                  </a:lnTo>
                  <a:lnTo>
                    <a:pt x="807" y="866"/>
                  </a:lnTo>
                  <a:lnTo>
                    <a:pt x="807" y="868"/>
                  </a:lnTo>
                  <a:lnTo>
                    <a:pt x="806" y="867"/>
                  </a:lnTo>
                  <a:lnTo>
                    <a:pt x="804" y="866"/>
                  </a:lnTo>
                  <a:lnTo>
                    <a:pt x="806" y="869"/>
                  </a:lnTo>
                  <a:lnTo>
                    <a:pt x="807" y="871"/>
                  </a:lnTo>
                  <a:lnTo>
                    <a:pt x="811" y="878"/>
                  </a:lnTo>
                  <a:lnTo>
                    <a:pt x="814" y="885"/>
                  </a:lnTo>
                  <a:lnTo>
                    <a:pt x="816" y="892"/>
                  </a:lnTo>
                  <a:lnTo>
                    <a:pt x="816" y="899"/>
                  </a:lnTo>
                  <a:lnTo>
                    <a:pt x="816" y="907"/>
                  </a:lnTo>
                  <a:lnTo>
                    <a:pt x="815" y="915"/>
                  </a:lnTo>
                  <a:lnTo>
                    <a:pt x="814" y="918"/>
                  </a:lnTo>
                  <a:lnTo>
                    <a:pt x="811" y="921"/>
                  </a:lnTo>
                  <a:lnTo>
                    <a:pt x="808" y="923"/>
                  </a:lnTo>
                  <a:lnTo>
                    <a:pt x="804" y="924"/>
                  </a:lnTo>
                  <a:lnTo>
                    <a:pt x="800" y="924"/>
                  </a:lnTo>
                  <a:lnTo>
                    <a:pt x="798" y="923"/>
                  </a:lnTo>
                  <a:lnTo>
                    <a:pt x="798" y="923"/>
                  </a:lnTo>
                  <a:lnTo>
                    <a:pt x="798" y="921"/>
                  </a:lnTo>
                  <a:lnTo>
                    <a:pt x="798" y="920"/>
                  </a:lnTo>
                  <a:lnTo>
                    <a:pt x="800" y="920"/>
                  </a:lnTo>
                  <a:lnTo>
                    <a:pt x="801" y="920"/>
                  </a:lnTo>
                  <a:lnTo>
                    <a:pt x="802" y="921"/>
                  </a:lnTo>
                  <a:lnTo>
                    <a:pt x="802" y="921"/>
                  </a:lnTo>
                  <a:lnTo>
                    <a:pt x="798" y="918"/>
                  </a:lnTo>
                  <a:lnTo>
                    <a:pt x="793" y="915"/>
                  </a:lnTo>
                  <a:lnTo>
                    <a:pt x="789" y="912"/>
                  </a:lnTo>
                  <a:lnTo>
                    <a:pt x="786" y="909"/>
                  </a:lnTo>
                  <a:lnTo>
                    <a:pt x="782" y="905"/>
                  </a:lnTo>
                  <a:lnTo>
                    <a:pt x="781" y="899"/>
                  </a:lnTo>
                  <a:lnTo>
                    <a:pt x="781" y="898"/>
                  </a:lnTo>
                  <a:lnTo>
                    <a:pt x="780" y="898"/>
                  </a:lnTo>
                  <a:lnTo>
                    <a:pt x="780" y="896"/>
                  </a:lnTo>
                  <a:lnTo>
                    <a:pt x="779" y="896"/>
                  </a:lnTo>
                  <a:lnTo>
                    <a:pt x="779" y="895"/>
                  </a:lnTo>
                  <a:lnTo>
                    <a:pt x="768" y="884"/>
                  </a:lnTo>
                  <a:lnTo>
                    <a:pt x="766" y="880"/>
                  </a:lnTo>
                  <a:lnTo>
                    <a:pt x="766" y="879"/>
                  </a:lnTo>
                  <a:lnTo>
                    <a:pt x="767" y="878"/>
                  </a:lnTo>
                  <a:lnTo>
                    <a:pt x="768" y="878"/>
                  </a:lnTo>
                  <a:lnTo>
                    <a:pt x="769" y="877"/>
                  </a:lnTo>
                  <a:lnTo>
                    <a:pt x="770" y="876"/>
                  </a:lnTo>
                  <a:lnTo>
                    <a:pt x="772" y="875"/>
                  </a:lnTo>
                  <a:lnTo>
                    <a:pt x="772" y="874"/>
                  </a:lnTo>
                  <a:lnTo>
                    <a:pt x="770" y="873"/>
                  </a:lnTo>
                  <a:lnTo>
                    <a:pt x="768" y="873"/>
                  </a:lnTo>
                  <a:lnTo>
                    <a:pt x="766" y="874"/>
                  </a:lnTo>
                  <a:lnTo>
                    <a:pt x="764" y="874"/>
                  </a:lnTo>
                  <a:lnTo>
                    <a:pt x="763" y="873"/>
                  </a:lnTo>
                  <a:lnTo>
                    <a:pt x="763" y="872"/>
                  </a:lnTo>
                  <a:lnTo>
                    <a:pt x="764" y="871"/>
                  </a:lnTo>
                  <a:lnTo>
                    <a:pt x="765" y="870"/>
                  </a:lnTo>
                  <a:lnTo>
                    <a:pt x="765" y="869"/>
                  </a:lnTo>
                  <a:lnTo>
                    <a:pt x="766" y="861"/>
                  </a:lnTo>
                  <a:lnTo>
                    <a:pt x="766" y="852"/>
                  </a:lnTo>
                  <a:lnTo>
                    <a:pt x="765" y="849"/>
                  </a:lnTo>
                  <a:lnTo>
                    <a:pt x="764" y="848"/>
                  </a:lnTo>
                  <a:lnTo>
                    <a:pt x="762" y="847"/>
                  </a:lnTo>
                  <a:lnTo>
                    <a:pt x="760" y="847"/>
                  </a:lnTo>
                  <a:lnTo>
                    <a:pt x="758" y="847"/>
                  </a:lnTo>
                  <a:lnTo>
                    <a:pt x="756" y="845"/>
                  </a:lnTo>
                  <a:lnTo>
                    <a:pt x="746" y="834"/>
                  </a:lnTo>
                  <a:lnTo>
                    <a:pt x="741" y="830"/>
                  </a:lnTo>
                  <a:lnTo>
                    <a:pt x="739" y="830"/>
                  </a:lnTo>
                  <a:lnTo>
                    <a:pt x="734" y="833"/>
                  </a:lnTo>
                  <a:lnTo>
                    <a:pt x="728" y="836"/>
                  </a:lnTo>
                  <a:lnTo>
                    <a:pt x="722" y="839"/>
                  </a:lnTo>
                  <a:lnTo>
                    <a:pt x="717" y="841"/>
                  </a:lnTo>
                  <a:lnTo>
                    <a:pt x="716" y="841"/>
                  </a:lnTo>
                  <a:lnTo>
                    <a:pt x="716" y="837"/>
                  </a:lnTo>
                  <a:lnTo>
                    <a:pt x="715" y="836"/>
                  </a:lnTo>
                  <a:lnTo>
                    <a:pt x="713" y="835"/>
                  </a:lnTo>
                  <a:lnTo>
                    <a:pt x="712" y="834"/>
                  </a:lnTo>
                  <a:lnTo>
                    <a:pt x="711" y="834"/>
                  </a:lnTo>
                  <a:lnTo>
                    <a:pt x="710" y="833"/>
                  </a:lnTo>
                  <a:lnTo>
                    <a:pt x="709" y="832"/>
                  </a:lnTo>
                  <a:lnTo>
                    <a:pt x="709" y="831"/>
                  </a:lnTo>
                  <a:lnTo>
                    <a:pt x="710" y="830"/>
                  </a:lnTo>
                  <a:lnTo>
                    <a:pt x="711" y="829"/>
                  </a:lnTo>
                  <a:lnTo>
                    <a:pt x="712" y="829"/>
                  </a:lnTo>
                  <a:lnTo>
                    <a:pt x="712" y="829"/>
                  </a:lnTo>
                  <a:lnTo>
                    <a:pt x="706" y="828"/>
                  </a:lnTo>
                  <a:lnTo>
                    <a:pt x="701" y="829"/>
                  </a:lnTo>
                  <a:lnTo>
                    <a:pt x="695" y="828"/>
                  </a:lnTo>
                  <a:lnTo>
                    <a:pt x="694" y="828"/>
                  </a:lnTo>
                  <a:lnTo>
                    <a:pt x="695" y="827"/>
                  </a:lnTo>
                  <a:lnTo>
                    <a:pt x="696" y="827"/>
                  </a:lnTo>
                  <a:lnTo>
                    <a:pt x="697" y="827"/>
                  </a:lnTo>
                  <a:lnTo>
                    <a:pt x="699" y="826"/>
                  </a:lnTo>
                  <a:lnTo>
                    <a:pt x="700" y="826"/>
                  </a:lnTo>
                  <a:lnTo>
                    <a:pt x="701" y="826"/>
                  </a:lnTo>
                  <a:lnTo>
                    <a:pt x="692" y="828"/>
                  </a:lnTo>
                  <a:lnTo>
                    <a:pt x="683" y="830"/>
                  </a:lnTo>
                  <a:lnTo>
                    <a:pt x="681" y="831"/>
                  </a:lnTo>
                  <a:lnTo>
                    <a:pt x="680" y="832"/>
                  </a:lnTo>
                  <a:lnTo>
                    <a:pt x="678" y="833"/>
                  </a:lnTo>
                  <a:lnTo>
                    <a:pt x="669" y="834"/>
                  </a:lnTo>
                  <a:lnTo>
                    <a:pt x="661" y="835"/>
                  </a:lnTo>
                  <a:lnTo>
                    <a:pt x="652" y="837"/>
                  </a:lnTo>
                  <a:lnTo>
                    <a:pt x="645" y="839"/>
                  </a:lnTo>
                  <a:lnTo>
                    <a:pt x="644" y="841"/>
                  </a:lnTo>
                  <a:lnTo>
                    <a:pt x="644" y="846"/>
                  </a:lnTo>
                  <a:lnTo>
                    <a:pt x="643" y="848"/>
                  </a:lnTo>
                  <a:lnTo>
                    <a:pt x="642" y="849"/>
                  </a:lnTo>
                  <a:lnTo>
                    <a:pt x="640" y="850"/>
                  </a:lnTo>
                  <a:lnTo>
                    <a:pt x="639" y="851"/>
                  </a:lnTo>
                  <a:lnTo>
                    <a:pt x="637" y="851"/>
                  </a:lnTo>
                  <a:lnTo>
                    <a:pt x="636" y="851"/>
                  </a:lnTo>
                  <a:lnTo>
                    <a:pt x="632" y="849"/>
                  </a:lnTo>
                  <a:lnTo>
                    <a:pt x="631" y="849"/>
                  </a:lnTo>
                  <a:lnTo>
                    <a:pt x="630" y="850"/>
                  </a:lnTo>
                  <a:lnTo>
                    <a:pt x="630" y="851"/>
                  </a:lnTo>
                  <a:lnTo>
                    <a:pt x="633" y="854"/>
                  </a:lnTo>
                  <a:lnTo>
                    <a:pt x="633" y="856"/>
                  </a:lnTo>
                  <a:lnTo>
                    <a:pt x="633" y="857"/>
                  </a:lnTo>
                  <a:lnTo>
                    <a:pt x="631" y="860"/>
                  </a:lnTo>
                  <a:lnTo>
                    <a:pt x="630" y="860"/>
                  </a:lnTo>
                  <a:lnTo>
                    <a:pt x="629" y="858"/>
                  </a:lnTo>
                  <a:lnTo>
                    <a:pt x="627" y="855"/>
                  </a:lnTo>
                  <a:lnTo>
                    <a:pt x="626" y="854"/>
                  </a:lnTo>
                  <a:lnTo>
                    <a:pt x="625" y="855"/>
                  </a:lnTo>
                  <a:lnTo>
                    <a:pt x="624" y="855"/>
                  </a:lnTo>
                  <a:lnTo>
                    <a:pt x="623" y="858"/>
                  </a:lnTo>
                  <a:lnTo>
                    <a:pt x="622" y="859"/>
                  </a:lnTo>
                  <a:lnTo>
                    <a:pt x="621" y="860"/>
                  </a:lnTo>
                  <a:lnTo>
                    <a:pt x="618" y="860"/>
                  </a:lnTo>
                  <a:lnTo>
                    <a:pt x="614" y="859"/>
                  </a:lnTo>
                  <a:lnTo>
                    <a:pt x="611" y="857"/>
                  </a:lnTo>
                  <a:lnTo>
                    <a:pt x="610" y="856"/>
                  </a:lnTo>
                  <a:lnTo>
                    <a:pt x="611" y="855"/>
                  </a:lnTo>
                  <a:lnTo>
                    <a:pt x="611" y="854"/>
                  </a:lnTo>
                  <a:lnTo>
                    <a:pt x="612" y="852"/>
                  </a:lnTo>
                  <a:lnTo>
                    <a:pt x="612" y="851"/>
                  </a:lnTo>
                  <a:lnTo>
                    <a:pt x="611" y="850"/>
                  </a:lnTo>
                  <a:lnTo>
                    <a:pt x="607" y="846"/>
                  </a:lnTo>
                  <a:lnTo>
                    <a:pt x="605" y="843"/>
                  </a:lnTo>
                  <a:lnTo>
                    <a:pt x="603" y="843"/>
                  </a:lnTo>
                  <a:lnTo>
                    <a:pt x="601" y="843"/>
                  </a:lnTo>
                  <a:lnTo>
                    <a:pt x="600" y="845"/>
                  </a:lnTo>
                  <a:lnTo>
                    <a:pt x="599" y="847"/>
                  </a:lnTo>
                  <a:lnTo>
                    <a:pt x="598" y="849"/>
                  </a:lnTo>
                  <a:lnTo>
                    <a:pt x="597" y="851"/>
                  </a:lnTo>
                  <a:lnTo>
                    <a:pt x="595" y="852"/>
                  </a:lnTo>
                  <a:lnTo>
                    <a:pt x="592" y="852"/>
                  </a:lnTo>
                  <a:lnTo>
                    <a:pt x="587" y="850"/>
                  </a:lnTo>
                  <a:lnTo>
                    <a:pt x="581" y="848"/>
                  </a:lnTo>
                  <a:lnTo>
                    <a:pt x="575" y="847"/>
                  </a:lnTo>
                  <a:lnTo>
                    <a:pt x="572" y="847"/>
                  </a:lnTo>
                  <a:lnTo>
                    <a:pt x="568" y="849"/>
                  </a:lnTo>
                  <a:lnTo>
                    <a:pt x="564" y="849"/>
                  </a:lnTo>
                  <a:lnTo>
                    <a:pt x="564" y="848"/>
                  </a:lnTo>
                  <a:lnTo>
                    <a:pt x="564" y="848"/>
                  </a:lnTo>
                  <a:lnTo>
                    <a:pt x="565" y="846"/>
                  </a:lnTo>
                  <a:lnTo>
                    <a:pt x="565" y="844"/>
                  </a:lnTo>
                  <a:lnTo>
                    <a:pt x="565" y="843"/>
                  </a:lnTo>
                  <a:lnTo>
                    <a:pt x="566" y="843"/>
                  </a:lnTo>
                  <a:lnTo>
                    <a:pt x="566" y="842"/>
                  </a:lnTo>
                  <a:lnTo>
                    <a:pt x="565" y="842"/>
                  </a:lnTo>
                  <a:lnTo>
                    <a:pt x="559" y="847"/>
                  </a:lnTo>
                  <a:lnTo>
                    <a:pt x="552" y="851"/>
                  </a:lnTo>
                  <a:lnTo>
                    <a:pt x="552" y="851"/>
                  </a:lnTo>
                  <a:lnTo>
                    <a:pt x="551" y="850"/>
                  </a:lnTo>
                  <a:lnTo>
                    <a:pt x="548" y="850"/>
                  </a:lnTo>
                  <a:lnTo>
                    <a:pt x="548" y="851"/>
                  </a:lnTo>
                  <a:lnTo>
                    <a:pt x="547" y="851"/>
                  </a:lnTo>
                  <a:lnTo>
                    <a:pt x="546" y="852"/>
                  </a:lnTo>
                  <a:lnTo>
                    <a:pt x="546" y="853"/>
                  </a:lnTo>
                  <a:lnTo>
                    <a:pt x="547" y="854"/>
                  </a:lnTo>
                  <a:lnTo>
                    <a:pt x="547" y="855"/>
                  </a:lnTo>
                  <a:lnTo>
                    <a:pt x="541" y="861"/>
                  </a:lnTo>
                  <a:lnTo>
                    <a:pt x="535" y="866"/>
                  </a:lnTo>
                  <a:lnTo>
                    <a:pt x="528" y="870"/>
                  </a:lnTo>
                  <a:lnTo>
                    <a:pt x="521" y="873"/>
                  </a:lnTo>
                  <a:lnTo>
                    <a:pt x="522" y="873"/>
                  </a:lnTo>
                  <a:lnTo>
                    <a:pt x="522" y="872"/>
                  </a:lnTo>
                  <a:lnTo>
                    <a:pt x="524" y="871"/>
                  </a:lnTo>
                  <a:lnTo>
                    <a:pt x="525" y="870"/>
                  </a:lnTo>
                  <a:lnTo>
                    <a:pt x="525" y="869"/>
                  </a:lnTo>
                  <a:lnTo>
                    <a:pt x="522" y="869"/>
                  </a:lnTo>
                  <a:lnTo>
                    <a:pt x="519" y="869"/>
                  </a:lnTo>
                  <a:lnTo>
                    <a:pt x="516" y="871"/>
                  </a:lnTo>
                  <a:lnTo>
                    <a:pt x="516" y="872"/>
                  </a:lnTo>
                  <a:lnTo>
                    <a:pt x="518" y="874"/>
                  </a:lnTo>
                  <a:lnTo>
                    <a:pt x="518" y="874"/>
                  </a:lnTo>
                  <a:lnTo>
                    <a:pt x="515" y="875"/>
                  </a:lnTo>
                  <a:lnTo>
                    <a:pt x="512" y="875"/>
                  </a:lnTo>
                  <a:lnTo>
                    <a:pt x="510" y="875"/>
                  </a:lnTo>
                  <a:lnTo>
                    <a:pt x="509" y="874"/>
                  </a:lnTo>
                  <a:lnTo>
                    <a:pt x="507" y="873"/>
                  </a:lnTo>
                  <a:lnTo>
                    <a:pt x="506" y="872"/>
                  </a:lnTo>
                  <a:lnTo>
                    <a:pt x="505" y="873"/>
                  </a:lnTo>
                  <a:lnTo>
                    <a:pt x="503" y="875"/>
                  </a:lnTo>
                  <a:lnTo>
                    <a:pt x="501" y="879"/>
                  </a:lnTo>
                  <a:lnTo>
                    <a:pt x="497" y="885"/>
                  </a:lnTo>
                  <a:lnTo>
                    <a:pt x="497" y="885"/>
                  </a:lnTo>
                  <a:lnTo>
                    <a:pt x="498" y="887"/>
                  </a:lnTo>
                  <a:lnTo>
                    <a:pt x="499" y="887"/>
                  </a:lnTo>
                  <a:lnTo>
                    <a:pt x="501" y="888"/>
                  </a:lnTo>
                  <a:lnTo>
                    <a:pt x="502" y="888"/>
                  </a:lnTo>
                  <a:lnTo>
                    <a:pt x="502" y="890"/>
                  </a:lnTo>
                  <a:lnTo>
                    <a:pt x="501" y="892"/>
                  </a:lnTo>
                  <a:lnTo>
                    <a:pt x="500" y="894"/>
                  </a:lnTo>
                  <a:lnTo>
                    <a:pt x="498" y="896"/>
                  </a:lnTo>
                  <a:lnTo>
                    <a:pt x="494" y="896"/>
                  </a:lnTo>
                  <a:lnTo>
                    <a:pt x="493" y="895"/>
                  </a:lnTo>
                  <a:lnTo>
                    <a:pt x="493" y="895"/>
                  </a:lnTo>
                  <a:lnTo>
                    <a:pt x="492" y="896"/>
                  </a:lnTo>
                  <a:lnTo>
                    <a:pt x="492" y="896"/>
                  </a:lnTo>
                  <a:lnTo>
                    <a:pt x="494" y="906"/>
                  </a:lnTo>
                  <a:lnTo>
                    <a:pt x="501" y="923"/>
                  </a:lnTo>
                  <a:lnTo>
                    <a:pt x="503" y="923"/>
                  </a:lnTo>
                  <a:lnTo>
                    <a:pt x="499" y="935"/>
                  </a:lnTo>
                  <a:lnTo>
                    <a:pt x="495" y="946"/>
                  </a:lnTo>
                  <a:lnTo>
                    <a:pt x="491" y="962"/>
                  </a:lnTo>
                  <a:lnTo>
                    <a:pt x="490" y="978"/>
                  </a:lnTo>
                  <a:lnTo>
                    <a:pt x="490" y="993"/>
                  </a:lnTo>
                  <a:lnTo>
                    <a:pt x="491" y="1008"/>
                  </a:lnTo>
                  <a:lnTo>
                    <a:pt x="492" y="1011"/>
                  </a:lnTo>
                  <a:lnTo>
                    <a:pt x="493" y="1012"/>
                  </a:lnTo>
                  <a:lnTo>
                    <a:pt x="496" y="1020"/>
                  </a:lnTo>
                  <a:lnTo>
                    <a:pt x="501" y="1028"/>
                  </a:lnTo>
                  <a:lnTo>
                    <a:pt x="504" y="1032"/>
                  </a:lnTo>
                  <a:lnTo>
                    <a:pt x="507" y="1036"/>
                  </a:lnTo>
                  <a:lnTo>
                    <a:pt x="511" y="1040"/>
                  </a:lnTo>
                  <a:lnTo>
                    <a:pt x="514" y="1044"/>
                  </a:lnTo>
                  <a:lnTo>
                    <a:pt x="516" y="1049"/>
                  </a:lnTo>
                  <a:lnTo>
                    <a:pt x="518" y="1058"/>
                  </a:lnTo>
                  <a:lnTo>
                    <a:pt x="520" y="1062"/>
                  </a:lnTo>
                  <a:lnTo>
                    <a:pt x="525" y="1066"/>
                  </a:lnTo>
                  <a:lnTo>
                    <a:pt x="528" y="1067"/>
                  </a:lnTo>
                  <a:lnTo>
                    <a:pt x="532" y="1067"/>
                  </a:lnTo>
                  <a:lnTo>
                    <a:pt x="535" y="1066"/>
                  </a:lnTo>
                  <a:lnTo>
                    <a:pt x="538" y="1067"/>
                  </a:lnTo>
                  <a:lnTo>
                    <a:pt x="542" y="1069"/>
                  </a:lnTo>
                  <a:lnTo>
                    <a:pt x="545" y="1072"/>
                  </a:lnTo>
                  <a:lnTo>
                    <a:pt x="549" y="1075"/>
                  </a:lnTo>
                  <a:lnTo>
                    <a:pt x="552" y="1077"/>
                  </a:lnTo>
                  <a:lnTo>
                    <a:pt x="559" y="1078"/>
                  </a:lnTo>
                  <a:lnTo>
                    <a:pt x="562" y="1079"/>
                  </a:lnTo>
                  <a:lnTo>
                    <a:pt x="564" y="1079"/>
                  </a:lnTo>
                  <a:lnTo>
                    <a:pt x="565" y="1078"/>
                  </a:lnTo>
                  <a:lnTo>
                    <a:pt x="565" y="1074"/>
                  </a:lnTo>
                  <a:lnTo>
                    <a:pt x="567" y="1073"/>
                  </a:lnTo>
                  <a:lnTo>
                    <a:pt x="569" y="1072"/>
                  </a:lnTo>
                  <a:lnTo>
                    <a:pt x="581" y="1072"/>
                  </a:lnTo>
                  <a:lnTo>
                    <a:pt x="587" y="1071"/>
                  </a:lnTo>
                  <a:lnTo>
                    <a:pt x="589" y="1070"/>
                  </a:lnTo>
                  <a:lnTo>
                    <a:pt x="590" y="1069"/>
                  </a:lnTo>
                  <a:lnTo>
                    <a:pt x="591" y="1068"/>
                  </a:lnTo>
                  <a:lnTo>
                    <a:pt x="591" y="1067"/>
                  </a:lnTo>
                  <a:lnTo>
                    <a:pt x="592" y="1067"/>
                  </a:lnTo>
                  <a:lnTo>
                    <a:pt x="599" y="1065"/>
                  </a:lnTo>
                  <a:lnTo>
                    <a:pt x="605" y="1064"/>
                  </a:lnTo>
                  <a:lnTo>
                    <a:pt x="612" y="1063"/>
                  </a:lnTo>
                  <a:lnTo>
                    <a:pt x="613" y="1062"/>
                  </a:lnTo>
                  <a:lnTo>
                    <a:pt x="615" y="1061"/>
                  </a:lnTo>
                  <a:lnTo>
                    <a:pt x="618" y="1058"/>
                  </a:lnTo>
                  <a:lnTo>
                    <a:pt x="622" y="1056"/>
                  </a:lnTo>
                  <a:lnTo>
                    <a:pt x="624" y="1053"/>
                  </a:lnTo>
                  <a:lnTo>
                    <a:pt x="625" y="1052"/>
                  </a:lnTo>
                  <a:lnTo>
                    <a:pt x="625" y="1046"/>
                  </a:lnTo>
                  <a:lnTo>
                    <a:pt x="625" y="1045"/>
                  </a:lnTo>
                  <a:lnTo>
                    <a:pt x="629" y="1037"/>
                  </a:lnTo>
                  <a:lnTo>
                    <a:pt x="632" y="1030"/>
                  </a:lnTo>
                  <a:lnTo>
                    <a:pt x="636" y="1022"/>
                  </a:lnTo>
                  <a:lnTo>
                    <a:pt x="641" y="1016"/>
                  </a:lnTo>
                  <a:lnTo>
                    <a:pt x="645" y="1014"/>
                  </a:lnTo>
                  <a:lnTo>
                    <a:pt x="648" y="1013"/>
                  </a:lnTo>
                  <a:lnTo>
                    <a:pt x="656" y="1013"/>
                  </a:lnTo>
                  <a:lnTo>
                    <a:pt x="660" y="1012"/>
                  </a:lnTo>
                  <a:lnTo>
                    <a:pt x="661" y="1011"/>
                  </a:lnTo>
                  <a:lnTo>
                    <a:pt x="662" y="1011"/>
                  </a:lnTo>
                  <a:lnTo>
                    <a:pt x="663" y="1009"/>
                  </a:lnTo>
                  <a:lnTo>
                    <a:pt x="665" y="1009"/>
                  </a:lnTo>
                  <a:lnTo>
                    <a:pt x="666" y="1008"/>
                  </a:lnTo>
                  <a:lnTo>
                    <a:pt x="667" y="1008"/>
                  </a:lnTo>
                  <a:lnTo>
                    <a:pt x="683" y="1011"/>
                  </a:lnTo>
                  <a:lnTo>
                    <a:pt x="700" y="1014"/>
                  </a:lnTo>
                  <a:lnTo>
                    <a:pt x="701" y="1014"/>
                  </a:lnTo>
                  <a:lnTo>
                    <a:pt x="700" y="1015"/>
                  </a:lnTo>
                  <a:lnTo>
                    <a:pt x="700" y="1015"/>
                  </a:lnTo>
                  <a:lnTo>
                    <a:pt x="699" y="1016"/>
                  </a:lnTo>
                  <a:lnTo>
                    <a:pt x="693" y="1025"/>
                  </a:lnTo>
                  <a:lnTo>
                    <a:pt x="687" y="1033"/>
                  </a:lnTo>
                  <a:lnTo>
                    <a:pt x="687" y="1034"/>
                  </a:lnTo>
                  <a:lnTo>
                    <a:pt x="687" y="1035"/>
                  </a:lnTo>
                  <a:lnTo>
                    <a:pt x="687" y="1038"/>
                  </a:lnTo>
                  <a:lnTo>
                    <a:pt x="686" y="1039"/>
                  </a:lnTo>
                  <a:lnTo>
                    <a:pt x="684" y="1040"/>
                  </a:lnTo>
                  <a:lnTo>
                    <a:pt x="682" y="1042"/>
                  </a:lnTo>
                  <a:lnTo>
                    <a:pt x="682" y="1043"/>
                  </a:lnTo>
                  <a:lnTo>
                    <a:pt x="682" y="1044"/>
                  </a:lnTo>
                  <a:lnTo>
                    <a:pt x="682" y="1044"/>
                  </a:lnTo>
                  <a:lnTo>
                    <a:pt x="688" y="1044"/>
                  </a:lnTo>
                  <a:lnTo>
                    <a:pt x="688" y="1045"/>
                  </a:lnTo>
                  <a:lnTo>
                    <a:pt x="688" y="1046"/>
                  </a:lnTo>
                  <a:lnTo>
                    <a:pt x="687" y="1047"/>
                  </a:lnTo>
                  <a:lnTo>
                    <a:pt x="686" y="1048"/>
                  </a:lnTo>
                  <a:lnTo>
                    <a:pt x="684" y="1049"/>
                  </a:lnTo>
                  <a:lnTo>
                    <a:pt x="683" y="1049"/>
                  </a:lnTo>
                  <a:lnTo>
                    <a:pt x="683" y="1050"/>
                  </a:lnTo>
                  <a:lnTo>
                    <a:pt x="682" y="1055"/>
                  </a:lnTo>
                  <a:lnTo>
                    <a:pt x="682" y="1059"/>
                  </a:lnTo>
                  <a:lnTo>
                    <a:pt x="682" y="1068"/>
                  </a:lnTo>
                  <a:lnTo>
                    <a:pt x="681" y="1071"/>
                  </a:lnTo>
                  <a:lnTo>
                    <a:pt x="680" y="1072"/>
                  </a:lnTo>
                  <a:lnTo>
                    <a:pt x="678" y="1072"/>
                  </a:lnTo>
                  <a:lnTo>
                    <a:pt x="676" y="1072"/>
                  </a:lnTo>
                  <a:lnTo>
                    <a:pt x="675" y="1075"/>
                  </a:lnTo>
                  <a:lnTo>
                    <a:pt x="673" y="1079"/>
                  </a:lnTo>
                  <a:lnTo>
                    <a:pt x="672" y="1083"/>
                  </a:lnTo>
                  <a:lnTo>
                    <a:pt x="673" y="1089"/>
                  </a:lnTo>
                  <a:lnTo>
                    <a:pt x="674" y="1095"/>
                  </a:lnTo>
                  <a:lnTo>
                    <a:pt x="674" y="1100"/>
                  </a:lnTo>
                  <a:lnTo>
                    <a:pt x="672" y="1104"/>
                  </a:lnTo>
                  <a:lnTo>
                    <a:pt x="669" y="1106"/>
                  </a:lnTo>
                  <a:lnTo>
                    <a:pt x="666" y="1108"/>
                  </a:lnTo>
                  <a:lnTo>
                    <a:pt x="663" y="1110"/>
                  </a:lnTo>
                  <a:lnTo>
                    <a:pt x="661" y="1113"/>
                  </a:lnTo>
                  <a:lnTo>
                    <a:pt x="661" y="1115"/>
                  </a:lnTo>
                  <a:lnTo>
                    <a:pt x="661" y="1116"/>
                  </a:lnTo>
                  <a:lnTo>
                    <a:pt x="661" y="1117"/>
                  </a:lnTo>
                  <a:lnTo>
                    <a:pt x="662" y="1118"/>
                  </a:lnTo>
                  <a:lnTo>
                    <a:pt x="665" y="1119"/>
                  </a:lnTo>
                  <a:lnTo>
                    <a:pt x="669" y="1119"/>
                  </a:lnTo>
                  <a:lnTo>
                    <a:pt x="673" y="1118"/>
                  </a:lnTo>
                  <a:lnTo>
                    <a:pt x="678" y="1116"/>
                  </a:lnTo>
                  <a:lnTo>
                    <a:pt x="682" y="1115"/>
                  </a:lnTo>
                  <a:lnTo>
                    <a:pt x="684" y="1113"/>
                  </a:lnTo>
                  <a:lnTo>
                    <a:pt x="686" y="1113"/>
                  </a:lnTo>
                  <a:lnTo>
                    <a:pt x="689" y="1115"/>
                  </a:lnTo>
                  <a:lnTo>
                    <a:pt x="689" y="1115"/>
                  </a:lnTo>
                  <a:lnTo>
                    <a:pt x="691" y="1114"/>
                  </a:lnTo>
                  <a:lnTo>
                    <a:pt x="704" y="1111"/>
                  </a:lnTo>
                  <a:lnTo>
                    <a:pt x="717" y="1109"/>
                  </a:lnTo>
                  <a:lnTo>
                    <a:pt x="722" y="1109"/>
                  </a:lnTo>
                  <a:lnTo>
                    <a:pt x="726" y="1110"/>
                  </a:lnTo>
                  <a:lnTo>
                    <a:pt x="744" y="1112"/>
                  </a:lnTo>
                  <a:lnTo>
                    <a:pt x="761" y="1115"/>
                  </a:lnTo>
                  <a:lnTo>
                    <a:pt x="765" y="1116"/>
                  </a:lnTo>
                  <a:lnTo>
                    <a:pt x="769" y="1117"/>
                  </a:lnTo>
                  <a:lnTo>
                    <a:pt x="772" y="1120"/>
                  </a:lnTo>
                  <a:lnTo>
                    <a:pt x="772" y="1121"/>
                  </a:lnTo>
                  <a:lnTo>
                    <a:pt x="771" y="1122"/>
                  </a:lnTo>
                  <a:lnTo>
                    <a:pt x="770" y="1123"/>
                  </a:lnTo>
                  <a:lnTo>
                    <a:pt x="768" y="1123"/>
                  </a:lnTo>
                  <a:lnTo>
                    <a:pt x="767" y="1124"/>
                  </a:lnTo>
                  <a:lnTo>
                    <a:pt x="766" y="1125"/>
                  </a:lnTo>
                  <a:lnTo>
                    <a:pt x="765" y="1133"/>
                  </a:lnTo>
                  <a:lnTo>
                    <a:pt x="764" y="1140"/>
                  </a:lnTo>
                  <a:lnTo>
                    <a:pt x="764" y="1147"/>
                  </a:lnTo>
                  <a:lnTo>
                    <a:pt x="765" y="1160"/>
                  </a:lnTo>
                  <a:lnTo>
                    <a:pt x="765" y="1160"/>
                  </a:lnTo>
                  <a:lnTo>
                    <a:pt x="764" y="1160"/>
                  </a:lnTo>
                  <a:lnTo>
                    <a:pt x="762" y="1160"/>
                  </a:lnTo>
                  <a:lnTo>
                    <a:pt x="761" y="1163"/>
                  </a:lnTo>
                  <a:lnTo>
                    <a:pt x="761" y="1164"/>
                  </a:lnTo>
                  <a:lnTo>
                    <a:pt x="761" y="1165"/>
                  </a:lnTo>
                  <a:lnTo>
                    <a:pt x="763" y="1179"/>
                  </a:lnTo>
                  <a:lnTo>
                    <a:pt x="766" y="1192"/>
                  </a:lnTo>
                  <a:lnTo>
                    <a:pt x="772" y="1204"/>
                  </a:lnTo>
                  <a:lnTo>
                    <a:pt x="774" y="1207"/>
                  </a:lnTo>
                  <a:lnTo>
                    <a:pt x="777" y="1208"/>
                  </a:lnTo>
                  <a:lnTo>
                    <a:pt x="780" y="1209"/>
                  </a:lnTo>
                  <a:lnTo>
                    <a:pt x="783" y="1211"/>
                  </a:lnTo>
                  <a:lnTo>
                    <a:pt x="786" y="1214"/>
                  </a:lnTo>
                  <a:lnTo>
                    <a:pt x="787" y="1217"/>
                  </a:lnTo>
                  <a:lnTo>
                    <a:pt x="790" y="1220"/>
                  </a:lnTo>
                  <a:lnTo>
                    <a:pt x="792" y="1220"/>
                  </a:lnTo>
                  <a:lnTo>
                    <a:pt x="798" y="1218"/>
                  </a:lnTo>
                  <a:lnTo>
                    <a:pt x="814" y="1215"/>
                  </a:lnTo>
                  <a:lnTo>
                    <a:pt x="821" y="1213"/>
                  </a:lnTo>
                  <a:lnTo>
                    <a:pt x="829" y="1210"/>
                  </a:lnTo>
                  <a:lnTo>
                    <a:pt x="835" y="1206"/>
                  </a:lnTo>
                  <a:lnTo>
                    <a:pt x="839" y="1201"/>
                  </a:lnTo>
                  <a:lnTo>
                    <a:pt x="840" y="1201"/>
                  </a:lnTo>
                  <a:lnTo>
                    <a:pt x="846" y="1200"/>
                  </a:lnTo>
                  <a:lnTo>
                    <a:pt x="852" y="1200"/>
                  </a:lnTo>
                  <a:lnTo>
                    <a:pt x="859" y="1201"/>
                  </a:lnTo>
                  <a:lnTo>
                    <a:pt x="865" y="1202"/>
                  </a:lnTo>
                  <a:lnTo>
                    <a:pt x="871" y="1205"/>
                  </a:lnTo>
                  <a:lnTo>
                    <a:pt x="876" y="1206"/>
                  </a:lnTo>
                  <a:lnTo>
                    <a:pt x="879" y="1207"/>
                  </a:lnTo>
                  <a:lnTo>
                    <a:pt x="880" y="1208"/>
                  </a:lnTo>
                  <a:lnTo>
                    <a:pt x="888" y="1208"/>
                  </a:lnTo>
                  <a:lnTo>
                    <a:pt x="890" y="1206"/>
                  </a:lnTo>
                  <a:lnTo>
                    <a:pt x="893" y="1204"/>
                  </a:lnTo>
                  <a:lnTo>
                    <a:pt x="898" y="1200"/>
                  </a:lnTo>
                  <a:lnTo>
                    <a:pt x="906" y="1193"/>
                  </a:lnTo>
                  <a:lnTo>
                    <a:pt x="911" y="1188"/>
                  </a:lnTo>
                  <a:lnTo>
                    <a:pt x="914" y="1183"/>
                  </a:lnTo>
                  <a:lnTo>
                    <a:pt x="915" y="1180"/>
                  </a:lnTo>
                  <a:lnTo>
                    <a:pt x="915" y="1178"/>
                  </a:lnTo>
                  <a:lnTo>
                    <a:pt x="914" y="1177"/>
                  </a:lnTo>
                  <a:lnTo>
                    <a:pt x="913" y="1175"/>
                  </a:lnTo>
                  <a:lnTo>
                    <a:pt x="912" y="1175"/>
                  </a:lnTo>
                  <a:lnTo>
                    <a:pt x="910" y="1174"/>
                  </a:lnTo>
                  <a:lnTo>
                    <a:pt x="909" y="1174"/>
                  </a:lnTo>
                  <a:lnTo>
                    <a:pt x="909" y="1173"/>
                  </a:lnTo>
                  <a:lnTo>
                    <a:pt x="910" y="1172"/>
                  </a:lnTo>
                  <a:lnTo>
                    <a:pt x="911" y="1170"/>
                  </a:lnTo>
                  <a:lnTo>
                    <a:pt x="914" y="1167"/>
                  </a:lnTo>
                  <a:lnTo>
                    <a:pt x="919" y="1163"/>
                  </a:lnTo>
                  <a:lnTo>
                    <a:pt x="925" y="1157"/>
                  </a:lnTo>
                  <a:lnTo>
                    <a:pt x="927" y="1156"/>
                  </a:lnTo>
                  <a:lnTo>
                    <a:pt x="930" y="1157"/>
                  </a:lnTo>
                  <a:lnTo>
                    <a:pt x="933" y="1157"/>
                  </a:lnTo>
                  <a:lnTo>
                    <a:pt x="935" y="1157"/>
                  </a:lnTo>
                  <a:lnTo>
                    <a:pt x="936" y="1155"/>
                  </a:lnTo>
                  <a:lnTo>
                    <a:pt x="936" y="1154"/>
                  </a:lnTo>
                  <a:lnTo>
                    <a:pt x="936" y="1153"/>
                  </a:lnTo>
                  <a:lnTo>
                    <a:pt x="936" y="1152"/>
                  </a:lnTo>
                  <a:lnTo>
                    <a:pt x="937" y="1151"/>
                  </a:lnTo>
                  <a:lnTo>
                    <a:pt x="937" y="1150"/>
                  </a:lnTo>
                  <a:lnTo>
                    <a:pt x="942" y="1149"/>
                  </a:lnTo>
                  <a:lnTo>
                    <a:pt x="947" y="1148"/>
                  </a:lnTo>
                  <a:lnTo>
                    <a:pt x="952" y="1147"/>
                  </a:lnTo>
                  <a:lnTo>
                    <a:pt x="953" y="1146"/>
                  </a:lnTo>
                  <a:lnTo>
                    <a:pt x="957" y="1143"/>
                  </a:lnTo>
                  <a:lnTo>
                    <a:pt x="960" y="1140"/>
                  </a:lnTo>
                  <a:lnTo>
                    <a:pt x="964" y="1137"/>
                  </a:lnTo>
                  <a:lnTo>
                    <a:pt x="969" y="1133"/>
                  </a:lnTo>
                  <a:lnTo>
                    <a:pt x="974" y="1130"/>
                  </a:lnTo>
                  <a:lnTo>
                    <a:pt x="978" y="1127"/>
                  </a:lnTo>
                  <a:lnTo>
                    <a:pt x="982" y="1127"/>
                  </a:lnTo>
                  <a:lnTo>
                    <a:pt x="986" y="1128"/>
                  </a:lnTo>
                  <a:lnTo>
                    <a:pt x="986" y="1129"/>
                  </a:lnTo>
                  <a:lnTo>
                    <a:pt x="985" y="1130"/>
                  </a:lnTo>
                  <a:lnTo>
                    <a:pt x="982" y="1131"/>
                  </a:lnTo>
                  <a:lnTo>
                    <a:pt x="979" y="1133"/>
                  </a:lnTo>
                  <a:lnTo>
                    <a:pt x="976" y="1134"/>
                  </a:lnTo>
                  <a:lnTo>
                    <a:pt x="975" y="1136"/>
                  </a:lnTo>
                  <a:lnTo>
                    <a:pt x="975" y="1139"/>
                  </a:lnTo>
                  <a:lnTo>
                    <a:pt x="980" y="1144"/>
                  </a:lnTo>
                  <a:lnTo>
                    <a:pt x="981" y="1147"/>
                  </a:lnTo>
                  <a:lnTo>
                    <a:pt x="981" y="1146"/>
                  </a:lnTo>
                  <a:lnTo>
                    <a:pt x="982" y="1145"/>
                  </a:lnTo>
                  <a:lnTo>
                    <a:pt x="985" y="1143"/>
                  </a:lnTo>
                  <a:lnTo>
                    <a:pt x="989" y="1141"/>
                  </a:lnTo>
                  <a:lnTo>
                    <a:pt x="994" y="1137"/>
                  </a:lnTo>
                  <a:lnTo>
                    <a:pt x="998" y="1134"/>
                  </a:lnTo>
                  <a:lnTo>
                    <a:pt x="1003" y="1131"/>
                  </a:lnTo>
                  <a:lnTo>
                    <a:pt x="1007" y="1128"/>
                  </a:lnTo>
                  <a:lnTo>
                    <a:pt x="1010" y="1126"/>
                  </a:lnTo>
                  <a:lnTo>
                    <a:pt x="1014" y="1125"/>
                  </a:lnTo>
                  <a:lnTo>
                    <a:pt x="1018" y="1123"/>
                  </a:lnTo>
                  <a:lnTo>
                    <a:pt x="1023" y="1122"/>
                  </a:lnTo>
                  <a:lnTo>
                    <a:pt x="1028" y="1121"/>
                  </a:lnTo>
                  <a:lnTo>
                    <a:pt x="1031" y="1121"/>
                  </a:lnTo>
                  <a:lnTo>
                    <a:pt x="1034" y="1123"/>
                  </a:lnTo>
                  <a:lnTo>
                    <a:pt x="1036" y="1126"/>
                  </a:lnTo>
                  <a:lnTo>
                    <a:pt x="1036" y="1129"/>
                  </a:lnTo>
                  <a:lnTo>
                    <a:pt x="1036" y="1130"/>
                  </a:lnTo>
                  <a:lnTo>
                    <a:pt x="1036" y="1131"/>
                  </a:lnTo>
                  <a:lnTo>
                    <a:pt x="1038" y="1131"/>
                  </a:lnTo>
                  <a:lnTo>
                    <a:pt x="1043" y="1131"/>
                  </a:lnTo>
                  <a:lnTo>
                    <a:pt x="1044" y="1131"/>
                  </a:lnTo>
                  <a:lnTo>
                    <a:pt x="1047" y="1129"/>
                  </a:lnTo>
                  <a:lnTo>
                    <a:pt x="1051" y="1127"/>
                  </a:lnTo>
                  <a:lnTo>
                    <a:pt x="1055" y="1125"/>
                  </a:lnTo>
                  <a:lnTo>
                    <a:pt x="1060" y="1123"/>
                  </a:lnTo>
                  <a:lnTo>
                    <a:pt x="1064" y="1120"/>
                  </a:lnTo>
                  <a:lnTo>
                    <a:pt x="1067" y="1119"/>
                  </a:lnTo>
                  <a:lnTo>
                    <a:pt x="1068" y="1118"/>
                  </a:lnTo>
                  <a:lnTo>
                    <a:pt x="1069" y="1118"/>
                  </a:lnTo>
                  <a:lnTo>
                    <a:pt x="1070" y="1119"/>
                  </a:lnTo>
                  <a:lnTo>
                    <a:pt x="1071" y="1120"/>
                  </a:lnTo>
                  <a:lnTo>
                    <a:pt x="1072" y="1122"/>
                  </a:lnTo>
                  <a:lnTo>
                    <a:pt x="1073" y="1122"/>
                  </a:lnTo>
                  <a:lnTo>
                    <a:pt x="1079" y="1123"/>
                  </a:lnTo>
                  <a:lnTo>
                    <a:pt x="1086" y="1121"/>
                  </a:lnTo>
                  <a:lnTo>
                    <a:pt x="1088" y="1120"/>
                  </a:lnTo>
                  <a:lnTo>
                    <a:pt x="1089" y="1119"/>
                  </a:lnTo>
                  <a:lnTo>
                    <a:pt x="1090" y="1118"/>
                  </a:lnTo>
                  <a:lnTo>
                    <a:pt x="1091" y="1117"/>
                  </a:lnTo>
                  <a:lnTo>
                    <a:pt x="1095" y="1114"/>
                  </a:lnTo>
                  <a:lnTo>
                    <a:pt x="1100" y="1112"/>
                  </a:lnTo>
                  <a:lnTo>
                    <a:pt x="1104" y="1108"/>
                  </a:lnTo>
                  <a:lnTo>
                    <a:pt x="1107" y="1104"/>
                  </a:lnTo>
                  <a:lnTo>
                    <a:pt x="1107" y="1103"/>
                  </a:lnTo>
                  <a:lnTo>
                    <a:pt x="1105" y="1103"/>
                  </a:lnTo>
                  <a:lnTo>
                    <a:pt x="1104" y="1104"/>
                  </a:lnTo>
                  <a:lnTo>
                    <a:pt x="1103" y="1104"/>
                  </a:lnTo>
                  <a:lnTo>
                    <a:pt x="1106" y="1102"/>
                  </a:lnTo>
                  <a:lnTo>
                    <a:pt x="1109" y="1101"/>
                  </a:lnTo>
                  <a:lnTo>
                    <a:pt x="1114" y="1099"/>
                  </a:lnTo>
                  <a:lnTo>
                    <a:pt x="1119" y="1095"/>
                  </a:lnTo>
                  <a:lnTo>
                    <a:pt x="1124" y="1092"/>
                  </a:lnTo>
                  <a:lnTo>
                    <a:pt x="1129" y="1089"/>
                  </a:lnTo>
                  <a:lnTo>
                    <a:pt x="1133" y="1088"/>
                  </a:lnTo>
                  <a:lnTo>
                    <a:pt x="1134" y="1088"/>
                  </a:lnTo>
                  <a:lnTo>
                    <a:pt x="1134" y="1088"/>
                  </a:lnTo>
                  <a:lnTo>
                    <a:pt x="1132" y="1090"/>
                  </a:lnTo>
                  <a:lnTo>
                    <a:pt x="1131" y="1091"/>
                  </a:lnTo>
                  <a:lnTo>
                    <a:pt x="1130" y="1092"/>
                  </a:lnTo>
                  <a:lnTo>
                    <a:pt x="1128" y="1094"/>
                  </a:lnTo>
                  <a:lnTo>
                    <a:pt x="1126" y="1095"/>
                  </a:lnTo>
                  <a:lnTo>
                    <a:pt x="1124" y="1096"/>
                  </a:lnTo>
                  <a:lnTo>
                    <a:pt x="1121" y="1097"/>
                  </a:lnTo>
                  <a:lnTo>
                    <a:pt x="1118" y="1098"/>
                  </a:lnTo>
                  <a:lnTo>
                    <a:pt x="1117" y="1100"/>
                  </a:lnTo>
                  <a:lnTo>
                    <a:pt x="1116" y="1101"/>
                  </a:lnTo>
                  <a:lnTo>
                    <a:pt x="1117" y="1103"/>
                  </a:lnTo>
                  <a:lnTo>
                    <a:pt x="1120" y="1106"/>
                  </a:lnTo>
                  <a:lnTo>
                    <a:pt x="1124" y="1108"/>
                  </a:lnTo>
                  <a:lnTo>
                    <a:pt x="1128" y="1108"/>
                  </a:lnTo>
                  <a:lnTo>
                    <a:pt x="1129" y="1108"/>
                  </a:lnTo>
                  <a:lnTo>
                    <a:pt x="1131" y="1106"/>
                  </a:lnTo>
                  <a:lnTo>
                    <a:pt x="1132" y="1106"/>
                  </a:lnTo>
                  <a:lnTo>
                    <a:pt x="1133" y="1105"/>
                  </a:lnTo>
                  <a:lnTo>
                    <a:pt x="1135" y="1105"/>
                  </a:lnTo>
                  <a:lnTo>
                    <a:pt x="1138" y="1108"/>
                  </a:lnTo>
                  <a:lnTo>
                    <a:pt x="1141" y="1112"/>
                  </a:lnTo>
                  <a:lnTo>
                    <a:pt x="1142" y="1117"/>
                  </a:lnTo>
                  <a:lnTo>
                    <a:pt x="1147" y="1114"/>
                  </a:lnTo>
                  <a:lnTo>
                    <a:pt x="1152" y="1112"/>
                  </a:lnTo>
                  <a:lnTo>
                    <a:pt x="1158" y="1110"/>
                  </a:lnTo>
                  <a:lnTo>
                    <a:pt x="1164" y="1108"/>
                  </a:lnTo>
                  <a:lnTo>
                    <a:pt x="1170" y="1109"/>
                  </a:lnTo>
                  <a:lnTo>
                    <a:pt x="1175" y="1111"/>
                  </a:lnTo>
                  <a:lnTo>
                    <a:pt x="1179" y="1115"/>
                  </a:lnTo>
                  <a:lnTo>
                    <a:pt x="1179" y="1118"/>
                  </a:lnTo>
                  <a:lnTo>
                    <a:pt x="1175" y="1127"/>
                  </a:lnTo>
                  <a:lnTo>
                    <a:pt x="1174" y="1130"/>
                  </a:lnTo>
                  <a:lnTo>
                    <a:pt x="1175" y="1131"/>
                  </a:lnTo>
                  <a:lnTo>
                    <a:pt x="1179" y="1132"/>
                  </a:lnTo>
                  <a:lnTo>
                    <a:pt x="1182" y="1130"/>
                  </a:lnTo>
                  <a:lnTo>
                    <a:pt x="1187" y="1127"/>
                  </a:lnTo>
                  <a:lnTo>
                    <a:pt x="1190" y="1124"/>
                  </a:lnTo>
                  <a:lnTo>
                    <a:pt x="1194" y="1123"/>
                  </a:lnTo>
                  <a:lnTo>
                    <a:pt x="1195" y="1124"/>
                  </a:lnTo>
                  <a:lnTo>
                    <a:pt x="1195" y="1126"/>
                  </a:lnTo>
                  <a:lnTo>
                    <a:pt x="1194" y="1129"/>
                  </a:lnTo>
                  <a:lnTo>
                    <a:pt x="1193" y="1131"/>
                  </a:lnTo>
                  <a:lnTo>
                    <a:pt x="1192" y="1133"/>
                  </a:lnTo>
                  <a:lnTo>
                    <a:pt x="1193" y="1133"/>
                  </a:lnTo>
                  <a:lnTo>
                    <a:pt x="1198" y="1131"/>
                  </a:lnTo>
                  <a:lnTo>
                    <a:pt x="1203" y="1128"/>
                  </a:lnTo>
                  <a:lnTo>
                    <a:pt x="1206" y="1124"/>
                  </a:lnTo>
                  <a:lnTo>
                    <a:pt x="1211" y="1119"/>
                  </a:lnTo>
                  <a:lnTo>
                    <a:pt x="1211" y="1116"/>
                  </a:lnTo>
                  <a:lnTo>
                    <a:pt x="1211" y="1115"/>
                  </a:lnTo>
                  <a:lnTo>
                    <a:pt x="1216" y="1112"/>
                  </a:lnTo>
                  <a:lnTo>
                    <a:pt x="1218" y="1110"/>
                  </a:lnTo>
                  <a:lnTo>
                    <a:pt x="1220" y="1109"/>
                  </a:lnTo>
                  <a:lnTo>
                    <a:pt x="1220" y="1110"/>
                  </a:lnTo>
                  <a:lnTo>
                    <a:pt x="1220" y="1111"/>
                  </a:lnTo>
                  <a:lnTo>
                    <a:pt x="1220" y="1112"/>
                  </a:lnTo>
                  <a:lnTo>
                    <a:pt x="1220" y="1115"/>
                  </a:lnTo>
                  <a:lnTo>
                    <a:pt x="1220" y="1115"/>
                  </a:lnTo>
                  <a:lnTo>
                    <a:pt x="1222" y="1115"/>
                  </a:lnTo>
                  <a:lnTo>
                    <a:pt x="1225" y="1114"/>
                  </a:lnTo>
                  <a:lnTo>
                    <a:pt x="1231" y="1111"/>
                  </a:lnTo>
                  <a:lnTo>
                    <a:pt x="1232" y="1109"/>
                  </a:lnTo>
                  <a:lnTo>
                    <a:pt x="1233" y="1106"/>
                  </a:lnTo>
                  <a:lnTo>
                    <a:pt x="1233" y="1104"/>
                  </a:lnTo>
                  <a:lnTo>
                    <a:pt x="1235" y="1102"/>
                  </a:lnTo>
                  <a:lnTo>
                    <a:pt x="1239" y="1099"/>
                  </a:lnTo>
                  <a:lnTo>
                    <a:pt x="1243" y="1098"/>
                  </a:lnTo>
                  <a:lnTo>
                    <a:pt x="1245" y="1099"/>
                  </a:lnTo>
                  <a:lnTo>
                    <a:pt x="1248" y="1101"/>
                  </a:lnTo>
                  <a:lnTo>
                    <a:pt x="1250" y="1103"/>
                  </a:lnTo>
                  <a:lnTo>
                    <a:pt x="1253" y="1106"/>
                  </a:lnTo>
                  <a:lnTo>
                    <a:pt x="1257" y="1108"/>
                  </a:lnTo>
                  <a:lnTo>
                    <a:pt x="1258" y="1108"/>
                  </a:lnTo>
                  <a:lnTo>
                    <a:pt x="1258" y="1108"/>
                  </a:lnTo>
                  <a:lnTo>
                    <a:pt x="1258" y="1105"/>
                  </a:lnTo>
                  <a:lnTo>
                    <a:pt x="1259" y="1104"/>
                  </a:lnTo>
                  <a:lnTo>
                    <a:pt x="1263" y="1113"/>
                  </a:lnTo>
                  <a:lnTo>
                    <a:pt x="1271" y="1131"/>
                  </a:lnTo>
                  <a:lnTo>
                    <a:pt x="1271" y="1135"/>
                  </a:lnTo>
                  <a:lnTo>
                    <a:pt x="1269" y="1139"/>
                  </a:lnTo>
                  <a:lnTo>
                    <a:pt x="1266" y="1143"/>
                  </a:lnTo>
                  <a:lnTo>
                    <a:pt x="1262" y="1147"/>
                  </a:lnTo>
                  <a:lnTo>
                    <a:pt x="1256" y="1156"/>
                  </a:lnTo>
                  <a:lnTo>
                    <a:pt x="1252" y="1160"/>
                  </a:lnTo>
                  <a:lnTo>
                    <a:pt x="1249" y="1167"/>
                  </a:lnTo>
                  <a:lnTo>
                    <a:pt x="1246" y="1174"/>
                  </a:lnTo>
                  <a:lnTo>
                    <a:pt x="1243" y="1181"/>
                  </a:lnTo>
                  <a:lnTo>
                    <a:pt x="1239" y="1184"/>
                  </a:lnTo>
                  <a:lnTo>
                    <a:pt x="1236" y="1187"/>
                  </a:lnTo>
                  <a:lnTo>
                    <a:pt x="1233" y="1191"/>
                  </a:lnTo>
                  <a:lnTo>
                    <a:pt x="1232" y="1193"/>
                  </a:lnTo>
                  <a:lnTo>
                    <a:pt x="1234" y="1192"/>
                  </a:lnTo>
                  <a:lnTo>
                    <a:pt x="1235" y="1191"/>
                  </a:lnTo>
                  <a:lnTo>
                    <a:pt x="1237" y="1189"/>
                  </a:lnTo>
                  <a:lnTo>
                    <a:pt x="1240" y="1185"/>
                  </a:lnTo>
                  <a:lnTo>
                    <a:pt x="1244" y="1182"/>
                  </a:lnTo>
                  <a:lnTo>
                    <a:pt x="1244" y="1181"/>
                  </a:lnTo>
                  <a:lnTo>
                    <a:pt x="1244" y="1180"/>
                  </a:lnTo>
                  <a:lnTo>
                    <a:pt x="1245" y="1179"/>
                  </a:lnTo>
                  <a:lnTo>
                    <a:pt x="1245" y="1177"/>
                  </a:lnTo>
                  <a:lnTo>
                    <a:pt x="1246" y="1174"/>
                  </a:lnTo>
                  <a:lnTo>
                    <a:pt x="1248" y="1172"/>
                  </a:lnTo>
                  <a:lnTo>
                    <a:pt x="1249" y="1169"/>
                  </a:lnTo>
                  <a:lnTo>
                    <a:pt x="1250" y="1166"/>
                  </a:lnTo>
                  <a:lnTo>
                    <a:pt x="1253" y="1165"/>
                  </a:lnTo>
                  <a:lnTo>
                    <a:pt x="1249" y="1173"/>
                  </a:lnTo>
                  <a:lnTo>
                    <a:pt x="1251" y="1170"/>
                  </a:lnTo>
                  <a:lnTo>
                    <a:pt x="1253" y="1167"/>
                  </a:lnTo>
                  <a:lnTo>
                    <a:pt x="1255" y="1166"/>
                  </a:lnTo>
                  <a:lnTo>
                    <a:pt x="1256" y="1166"/>
                  </a:lnTo>
                  <a:lnTo>
                    <a:pt x="1257" y="1163"/>
                  </a:lnTo>
                  <a:lnTo>
                    <a:pt x="1258" y="1158"/>
                  </a:lnTo>
                  <a:lnTo>
                    <a:pt x="1260" y="1155"/>
                  </a:lnTo>
                  <a:lnTo>
                    <a:pt x="1263" y="1152"/>
                  </a:lnTo>
                  <a:lnTo>
                    <a:pt x="1266" y="1149"/>
                  </a:lnTo>
                  <a:lnTo>
                    <a:pt x="1275" y="1142"/>
                  </a:lnTo>
                  <a:lnTo>
                    <a:pt x="1278" y="1139"/>
                  </a:lnTo>
                  <a:lnTo>
                    <a:pt x="1281" y="1137"/>
                  </a:lnTo>
                  <a:lnTo>
                    <a:pt x="1282" y="1137"/>
                  </a:lnTo>
                  <a:lnTo>
                    <a:pt x="1281" y="1138"/>
                  </a:lnTo>
                  <a:lnTo>
                    <a:pt x="1279" y="1141"/>
                  </a:lnTo>
                  <a:lnTo>
                    <a:pt x="1277" y="1146"/>
                  </a:lnTo>
                  <a:lnTo>
                    <a:pt x="1271" y="1157"/>
                  </a:lnTo>
                  <a:lnTo>
                    <a:pt x="1267" y="1163"/>
                  </a:lnTo>
                  <a:lnTo>
                    <a:pt x="1267" y="1165"/>
                  </a:lnTo>
                  <a:lnTo>
                    <a:pt x="1266" y="1169"/>
                  </a:lnTo>
                  <a:lnTo>
                    <a:pt x="1264" y="1173"/>
                  </a:lnTo>
                  <a:lnTo>
                    <a:pt x="1262" y="1178"/>
                  </a:lnTo>
                  <a:lnTo>
                    <a:pt x="1262" y="1178"/>
                  </a:lnTo>
                  <a:lnTo>
                    <a:pt x="1263" y="1177"/>
                  </a:lnTo>
                  <a:lnTo>
                    <a:pt x="1263" y="1176"/>
                  </a:lnTo>
                  <a:lnTo>
                    <a:pt x="1264" y="1175"/>
                  </a:lnTo>
                  <a:lnTo>
                    <a:pt x="1264" y="1174"/>
                  </a:lnTo>
                  <a:lnTo>
                    <a:pt x="1265" y="1173"/>
                  </a:lnTo>
                  <a:lnTo>
                    <a:pt x="1272" y="1160"/>
                  </a:lnTo>
                  <a:lnTo>
                    <a:pt x="1274" y="1158"/>
                  </a:lnTo>
                  <a:lnTo>
                    <a:pt x="1275" y="1157"/>
                  </a:lnTo>
                  <a:lnTo>
                    <a:pt x="1276" y="1156"/>
                  </a:lnTo>
                  <a:lnTo>
                    <a:pt x="1278" y="1154"/>
                  </a:lnTo>
                  <a:lnTo>
                    <a:pt x="1278" y="1150"/>
                  </a:lnTo>
                  <a:lnTo>
                    <a:pt x="1280" y="1145"/>
                  </a:lnTo>
                  <a:lnTo>
                    <a:pt x="1284" y="1139"/>
                  </a:lnTo>
                  <a:lnTo>
                    <a:pt x="1285" y="1138"/>
                  </a:lnTo>
                  <a:lnTo>
                    <a:pt x="1290" y="1135"/>
                  </a:lnTo>
                  <a:lnTo>
                    <a:pt x="1296" y="1128"/>
                  </a:lnTo>
                  <a:lnTo>
                    <a:pt x="1299" y="1126"/>
                  </a:lnTo>
                  <a:lnTo>
                    <a:pt x="1302" y="1124"/>
                  </a:lnTo>
                  <a:lnTo>
                    <a:pt x="1306" y="1123"/>
                  </a:lnTo>
                  <a:lnTo>
                    <a:pt x="1312" y="1120"/>
                  </a:lnTo>
                  <a:lnTo>
                    <a:pt x="1312" y="1123"/>
                  </a:lnTo>
                  <a:lnTo>
                    <a:pt x="1311" y="1123"/>
                  </a:lnTo>
                  <a:lnTo>
                    <a:pt x="1309" y="1129"/>
                  </a:lnTo>
                  <a:lnTo>
                    <a:pt x="1307" y="1135"/>
                  </a:lnTo>
                  <a:lnTo>
                    <a:pt x="1305" y="1141"/>
                  </a:lnTo>
                  <a:lnTo>
                    <a:pt x="1305" y="1142"/>
                  </a:lnTo>
                  <a:lnTo>
                    <a:pt x="1308" y="1137"/>
                  </a:lnTo>
                  <a:lnTo>
                    <a:pt x="1309" y="1134"/>
                  </a:lnTo>
                  <a:lnTo>
                    <a:pt x="1311" y="1129"/>
                  </a:lnTo>
                  <a:lnTo>
                    <a:pt x="1312" y="1127"/>
                  </a:lnTo>
                  <a:lnTo>
                    <a:pt x="1313" y="1124"/>
                  </a:lnTo>
                  <a:lnTo>
                    <a:pt x="1321" y="1115"/>
                  </a:lnTo>
                  <a:lnTo>
                    <a:pt x="1323" y="1114"/>
                  </a:lnTo>
                  <a:lnTo>
                    <a:pt x="1324" y="1114"/>
                  </a:lnTo>
                  <a:lnTo>
                    <a:pt x="1325" y="1113"/>
                  </a:lnTo>
                  <a:lnTo>
                    <a:pt x="1327" y="1112"/>
                  </a:lnTo>
                  <a:lnTo>
                    <a:pt x="1333" y="1105"/>
                  </a:lnTo>
                  <a:lnTo>
                    <a:pt x="1338" y="1098"/>
                  </a:lnTo>
                  <a:lnTo>
                    <a:pt x="1343" y="1091"/>
                  </a:lnTo>
                  <a:lnTo>
                    <a:pt x="1345" y="1089"/>
                  </a:lnTo>
                  <a:lnTo>
                    <a:pt x="1349" y="1087"/>
                  </a:lnTo>
                  <a:lnTo>
                    <a:pt x="1350" y="1086"/>
                  </a:lnTo>
                  <a:lnTo>
                    <a:pt x="1352" y="1084"/>
                  </a:lnTo>
                  <a:lnTo>
                    <a:pt x="1354" y="1080"/>
                  </a:lnTo>
                  <a:lnTo>
                    <a:pt x="1357" y="1077"/>
                  </a:lnTo>
                  <a:lnTo>
                    <a:pt x="1359" y="1075"/>
                  </a:lnTo>
                  <a:lnTo>
                    <a:pt x="1362" y="1074"/>
                  </a:lnTo>
                  <a:lnTo>
                    <a:pt x="1363" y="1076"/>
                  </a:lnTo>
                  <a:lnTo>
                    <a:pt x="1363" y="1078"/>
                  </a:lnTo>
                  <a:lnTo>
                    <a:pt x="1362" y="1081"/>
                  </a:lnTo>
                  <a:lnTo>
                    <a:pt x="1360" y="1084"/>
                  </a:lnTo>
                  <a:lnTo>
                    <a:pt x="1358" y="1086"/>
                  </a:lnTo>
                  <a:lnTo>
                    <a:pt x="1357" y="1089"/>
                  </a:lnTo>
                  <a:lnTo>
                    <a:pt x="1354" y="1097"/>
                  </a:lnTo>
                  <a:lnTo>
                    <a:pt x="1350" y="1105"/>
                  </a:lnTo>
                  <a:lnTo>
                    <a:pt x="1337" y="1132"/>
                  </a:lnTo>
                  <a:lnTo>
                    <a:pt x="1322" y="1158"/>
                  </a:lnTo>
                  <a:lnTo>
                    <a:pt x="1306" y="1184"/>
                  </a:lnTo>
                  <a:lnTo>
                    <a:pt x="1290" y="1209"/>
                  </a:lnTo>
                  <a:lnTo>
                    <a:pt x="1293" y="1208"/>
                  </a:lnTo>
                  <a:lnTo>
                    <a:pt x="1266" y="1247"/>
                  </a:lnTo>
                  <a:lnTo>
                    <a:pt x="1237" y="1283"/>
                  </a:lnTo>
                  <a:lnTo>
                    <a:pt x="1206" y="1319"/>
                  </a:lnTo>
                  <a:lnTo>
                    <a:pt x="1173" y="1352"/>
                  </a:lnTo>
                  <a:lnTo>
                    <a:pt x="1138" y="1384"/>
                  </a:lnTo>
                  <a:lnTo>
                    <a:pt x="1102" y="1414"/>
                  </a:lnTo>
                  <a:lnTo>
                    <a:pt x="1064" y="1442"/>
                  </a:lnTo>
                  <a:lnTo>
                    <a:pt x="1024" y="1468"/>
                  </a:lnTo>
                  <a:lnTo>
                    <a:pt x="983" y="1491"/>
                  </a:lnTo>
                  <a:lnTo>
                    <a:pt x="941" y="1513"/>
                  </a:lnTo>
                  <a:lnTo>
                    <a:pt x="898" y="1532"/>
                  </a:lnTo>
                  <a:lnTo>
                    <a:pt x="853" y="1549"/>
                  </a:lnTo>
                  <a:lnTo>
                    <a:pt x="853" y="1547"/>
                  </a:lnTo>
                  <a:lnTo>
                    <a:pt x="862" y="1544"/>
                  </a:lnTo>
                  <a:lnTo>
                    <a:pt x="872" y="1540"/>
                  </a:lnTo>
                  <a:lnTo>
                    <a:pt x="882" y="1535"/>
                  </a:lnTo>
                  <a:lnTo>
                    <a:pt x="892" y="1528"/>
                  </a:lnTo>
                  <a:lnTo>
                    <a:pt x="902" y="1522"/>
                  </a:lnTo>
                  <a:lnTo>
                    <a:pt x="910" y="1515"/>
                  </a:lnTo>
                  <a:lnTo>
                    <a:pt x="916" y="1509"/>
                  </a:lnTo>
                  <a:lnTo>
                    <a:pt x="916" y="1509"/>
                  </a:lnTo>
                  <a:lnTo>
                    <a:pt x="916" y="1509"/>
                  </a:lnTo>
                  <a:lnTo>
                    <a:pt x="915" y="1509"/>
                  </a:lnTo>
                  <a:lnTo>
                    <a:pt x="914" y="1510"/>
                  </a:lnTo>
                  <a:lnTo>
                    <a:pt x="914" y="1510"/>
                  </a:lnTo>
                  <a:lnTo>
                    <a:pt x="916" y="1508"/>
                  </a:lnTo>
                  <a:lnTo>
                    <a:pt x="919" y="1505"/>
                  </a:lnTo>
                  <a:lnTo>
                    <a:pt x="923" y="1501"/>
                  </a:lnTo>
                  <a:lnTo>
                    <a:pt x="929" y="1497"/>
                  </a:lnTo>
                  <a:lnTo>
                    <a:pt x="933" y="1492"/>
                  </a:lnTo>
                  <a:lnTo>
                    <a:pt x="936" y="1487"/>
                  </a:lnTo>
                  <a:lnTo>
                    <a:pt x="938" y="1483"/>
                  </a:lnTo>
                  <a:lnTo>
                    <a:pt x="938" y="1478"/>
                  </a:lnTo>
                  <a:lnTo>
                    <a:pt x="937" y="1477"/>
                  </a:lnTo>
                  <a:lnTo>
                    <a:pt x="935" y="1477"/>
                  </a:lnTo>
                  <a:lnTo>
                    <a:pt x="930" y="1479"/>
                  </a:lnTo>
                  <a:lnTo>
                    <a:pt x="927" y="1480"/>
                  </a:lnTo>
                  <a:lnTo>
                    <a:pt x="902" y="1481"/>
                  </a:lnTo>
                  <a:lnTo>
                    <a:pt x="877" y="1481"/>
                  </a:lnTo>
                  <a:lnTo>
                    <a:pt x="868" y="1481"/>
                  </a:lnTo>
                  <a:lnTo>
                    <a:pt x="862" y="1480"/>
                  </a:lnTo>
                  <a:lnTo>
                    <a:pt x="859" y="1480"/>
                  </a:lnTo>
                  <a:lnTo>
                    <a:pt x="858" y="1479"/>
                  </a:lnTo>
                  <a:lnTo>
                    <a:pt x="859" y="1478"/>
                  </a:lnTo>
                  <a:lnTo>
                    <a:pt x="860" y="1478"/>
                  </a:lnTo>
                  <a:lnTo>
                    <a:pt x="862" y="1477"/>
                  </a:lnTo>
                  <a:lnTo>
                    <a:pt x="865" y="1476"/>
                  </a:lnTo>
                  <a:lnTo>
                    <a:pt x="866" y="1474"/>
                  </a:lnTo>
                  <a:lnTo>
                    <a:pt x="867" y="1472"/>
                  </a:lnTo>
                  <a:lnTo>
                    <a:pt x="866" y="1470"/>
                  </a:lnTo>
                  <a:lnTo>
                    <a:pt x="863" y="1467"/>
                  </a:lnTo>
                  <a:lnTo>
                    <a:pt x="860" y="1465"/>
                  </a:lnTo>
                  <a:lnTo>
                    <a:pt x="855" y="1463"/>
                  </a:lnTo>
                  <a:lnTo>
                    <a:pt x="851" y="1461"/>
                  </a:lnTo>
                  <a:lnTo>
                    <a:pt x="848" y="1458"/>
                  </a:lnTo>
                  <a:lnTo>
                    <a:pt x="848" y="1457"/>
                  </a:lnTo>
                  <a:lnTo>
                    <a:pt x="849" y="1456"/>
                  </a:lnTo>
                  <a:lnTo>
                    <a:pt x="849" y="1455"/>
                  </a:lnTo>
                  <a:lnTo>
                    <a:pt x="843" y="1445"/>
                  </a:lnTo>
                  <a:lnTo>
                    <a:pt x="835" y="1436"/>
                  </a:lnTo>
                  <a:lnTo>
                    <a:pt x="830" y="1433"/>
                  </a:lnTo>
                  <a:lnTo>
                    <a:pt x="825" y="1431"/>
                  </a:lnTo>
                  <a:lnTo>
                    <a:pt x="821" y="1427"/>
                  </a:lnTo>
                  <a:lnTo>
                    <a:pt x="817" y="1422"/>
                  </a:lnTo>
                  <a:lnTo>
                    <a:pt x="815" y="1421"/>
                  </a:lnTo>
                  <a:lnTo>
                    <a:pt x="807" y="1421"/>
                  </a:lnTo>
                  <a:lnTo>
                    <a:pt x="804" y="1420"/>
                  </a:lnTo>
                  <a:lnTo>
                    <a:pt x="804" y="1420"/>
                  </a:lnTo>
                  <a:lnTo>
                    <a:pt x="803" y="1419"/>
                  </a:lnTo>
                  <a:lnTo>
                    <a:pt x="804" y="1418"/>
                  </a:lnTo>
                  <a:lnTo>
                    <a:pt x="804" y="1414"/>
                  </a:lnTo>
                  <a:lnTo>
                    <a:pt x="802" y="1412"/>
                  </a:lnTo>
                  <a:lnTo>
                    <a:pt x="800" y="1411"/>
                  </a:lnTo>
                  <a:lnTo>
                    <a:pt x="797" y="1409"/>
                  </a:lnTo>
                  <a:lnTo>
                    <a:pt x="796" y="1407"/>
                  </a:lnTo>
                  <a:lnTo>
                    <a:pt x="796" y="1404"/>
                  </a:lnTo>
                  <a:lnTo>
                    <a:pt x="798" y="1400"/>
                  </a:lnTo>
                  <a:lnTo>
                    <a:pt x="803" y="1395"/>
                  </a:lnTo>
                  <a:lnTo>
                    <a:pt x="808" y="1391"/>
                  </a:lnTo>
                  <a:lnTo>
                    <a:pt x="812" y="1388"/>
                  </a:lnTo>
                  <a:lnTo>
                    <a:pt x="816" y="1386"/>
                  </a:lnTo>
                  <a:lnTo>
                    <a:pt x="822" y="1384"/>
                  </a:lnTo>
                  <a:lnTo>
                    <a:pt x="823" y="1382"/>
                  </a:lnTo>
                  <a:lnTo>
                    <a:pt x="825" y="1378"/>
                  </a:lnTo>
                  <a:lnTo>
                    <a:pt x="827" y="1373"/>
                  </a:lnTo>
                  <a:lnTo>
                    <a:pt x="828" y="1367"/>
                  </a:lnTo>
                  <a:lnTo>
                    <a:pt x="827" y="1368"/>
                  </a:lnTo>
                  <a:lnTo>
                    <a:pt x="827" y="1369"/>
                  </a:lnTo>
                  <a:lnTo>
                    <a:pt x="826" y="1371"/>
                  </a:lnTo>
                  <a:lnTo>
                    <a:pt x="825" y="1372"/>
                  </a:lnTo>
                  <a:lnTo>
                    <a:pt x="823" y="1372"/>
                  </a:lnTo>
                  <a:lnTo>
                    <a:pt x="820" y="1373"/>
                  </a:lnTo>
                  <a:lnTo>
                    <a:pt x="816" y="1375"/>
                  </a:lnTo>
                  <a:lnTo>
                    <a:pt x="813" y="1376"/>
                  </a:lnTo>
                  <a:lnTo>
                    <a:pt x="810" y="1376"/>
                  </a:lnTo>
                  <a:lnTo>
                    <a:pt x="807" y="1375"/>
                  </a:lnTo>
                  <a:lnTo>
                    <a:pt x="805" y="1372"/>
                  </a:lnTo>
                  <a:lnTo>
                    <a:pt x="805" y="1367"/>
                  </a:lnTo>
                  <a:lnTo>
                    <a:pt x="806" y="1363"/>
                  </a:lnTo>
                  <a:lnTo>
                    <a:pt x="808" y="1359"/>
                  </a:lnTo>
                  <a:lnTo>
                    <a:pt x="811" y="1357"/>
                  </a:lnTo>
                  <a:lnTo>
                    <a:pt x="815" y="1356"/>
                  </a:lnTo>
                  <a:lnTo>
                    <a:pt x="818" y="1354"/>
                  </a:lnTo>
                  <a:lnTo>
                    <a:pt x="821" y="1352"/>
                  </a:lnTo>
                  <a:lnTo>
                    <a:pt x="821" y="1351"/>
                  </a:lnTo>
                  <a:lnTo>
                    <a:pt x="820" y="1351"/>
                  </a:lnTo>
                  <a:lnTo>
                    <a:pt x="819" y="1351"/>
                  </a:lnTo>
                  <a:lnTo>
                    <a:pt x="818" y="1351"/>
                  </a:lnTo>
                  <a:lnTo>
                    <a:pt x="817" y="1350"/>
                  </a:lnTo>
                  <a:lnTo>
                    <a:pt x="817" y="1350"/>
                  </a:lnTo>
                  <a:lnTo>
                    <a:pt x="817" y="1349"/>
                  </a:lnTo>
                  <a:lnTo>
                    <a:pt x="818" y="1347"/>
                  </a:lnTo>
                  <a:lnTo>
                    <a:pt x="821" y="1346"/>
                  </a:lnTo>
                  <a:lnTo>
                    <a:pt x="823" y="1345"/>
                  </a:lnTo>
                  <a:lnTo>
                    <a:pt x="825" y="1343"/>
                  </a:lnTo>
                  <a:lnTo>
                    <a:pt x="826" y="1339"/>
                  </a:lnTo>
                  <a:lnTo>
                    <a:pt x="825" y="1336"/>
                  </a:lnTo>
                  <a:lnTo>
                    <a:pt x="826" y="1332"/>
                  </a:lnTo>
                  <a:lnTo>
                    <a:pt x="829" y="1331"/>
                  </a:lnTo>
                  <a:lnTo>
                    <a:pt x="833" y="1329"/>
                  </a:lnTo>
                  <a:lnTo>
                    <a:pt x="838" y="1327"/>
                  </a:lnTo>
                  <a:lnTo>
                    <a:pt x="846" y="1324"/>
                  </a:lnTo>
                  <a:lnTo>
                    <a:pt x="848" y="1322"/>
                  </a:lnTo>
                  <a:lnTo>
                    <a:pt x="849" y="1321"/>
                  </a:lnTo>
                  <a:lnTo>
                    <a:pt x="849" y="1320"/>
                  </a:lnTo>
                  <a:lnTo>
                    <a:pt x="848" y="1319"/>
                  </a:lnTo>
                  <a:lnTo>
                    <a:pt x="847" y="1319"/>
                  </a:lnTo>
                  <a:lnTo>
                    <a:pt x="846" y="1318"/>
                  </a:lnTo>
                  <a:lnTo>
                    <a:pt x="845" y="1318"/>
                  </a:lnTo>
                  <a:lnTo>
                    <a:pt x="845" y="1318"/>
                  </a:lnTo>
                  <a:lnTo>
                    <a:pt x="853" y="1311"/>
                  </a:lnTo>
                  <a:lnTo>
                    <a:pt x="862" y="1306"/>
                  </a:lnTo>
                  <a:lnTo>
                    <a:pt x="869" y="1299"/>
                  </a:lnTo>
                  <a:lnTo>
                    <a:pt x="870" y="1298"/>
                  </a:lnTo>
                  <a:lnTo>
                    <a:pt x="871" y="1297"/>
                  </a:lnTo>
                  <a:lnTo>
                    <a:pt x="871" y="1294"/>
                  </a:lnTo>
                  <a:lnTo>
                    <a:pt x="871" y="1293"/>
                  </a:lnTo>
                  <a:lnTo>
                    <a:pt x="873" y="1291"/>
                  </a:lnTo>
                  <a:lnTo>
                    <a:pt x="874" y="1290"/>
                  </a:lnTo>
                  <a:lnTo>
                    <a:pt x="878" y="1285"/>
                  </a:lnTo>
                  <a:lnTo>
                    <a:pt x="880" y="1283"/>
                  </a:lnTo>
                  <a:lnTo>
                    <a:pt x="882" y="1281"/>
                  </a:lnTo>
                  <a:lnTo>
                    <a:pt x="883" y="1278"/>
                  </a:lnTo>
                  <a:lnTo>
                    <a:pt x="883" y="1277"/>
                  </a:lnTo>
                  <a:lnTo>
                    <a:pt x="882" y="1277"/>
                  </a:lnTo>
                  <a:lnTo>
                    <a:pt x="880" y="1278"/>
                  </a:lnTo>
                  <a:lnTo>
                    <a:pt x="879" y="1278"/>
                  </a:lnTo>
                  <a:lnTo>
                    <a:pt x="878" y="1279"/>
                  </a:lnTo>
                  <a:lnTo>
                    <a:pt x="877" y="1279"/>
                  </a:lnTo>
                  <a:lnTo>
                    <a:pt x="877" y="1278"/>
                  </a:lnTo>
                  <a:lnTo>
                    <a:pt x="875" y="1271"/>
                  </a:lnTo>
                  <a:lnTo>
                    <a:pt x="876" y="1264"/>
                  </a:lnTo>
                  <a:lnTo>
                    <a:pt x="875" y="1257"/>
                  </a:lnTo>
                  <a:lnTo>
                    <a:pt x="874" y="1249"/>
                  </a:lnTo>
                  <a:lnTo>
                    <a:pt x="873" y="1240"/>
                  </a:lnTo>
                  <a:lnTo>
                    <a:pt x="870" y="1232"/>
                  </a:lnTo>
                  <a:lnTo>
                    <a:pt x="868" y="1229"/>
                  </a:lnTo>
                  <a:lnTo>
                    <a:pt x="865" y="1227"/>
                  </a:lnTo>
                  <a:lnTo>
                    <a:pt x="862" y="1225"/>
                  </a:lnTo>
                  <a:lnTo>
                    <a:pt x="860" y="1221"/>
                  </a:lnTo>
                  <a:lnTo>
                    <a:pt x="860" y="1220"/>
                  </a:lnTo>
                  <a:lnTo>
                    <a:pt x="858" y="1220"/>
                  </a:lnTo>
                  <a:lnTo>
                    <a:pt x="858" y="1220"/>
                  </a:lnTo>
                  <a:lnTo>
                    <a:pt x="859" y="1219"/>
                  </a:lnTo>
                  <a:lnTo>
                    <a:pt x="859" y="1218"/>
                  </a:lnTo>
                  <a:lnTo>
                    <a:pt x="859" y="1217"/>
                  </a:lnTo>
                  <a:lnTo>
                    <a:pt x="859" y="1216"/>
                  </a:lnTo>
                  <a:lnTo>
                    <a:pt x="858" y="1215"/>
                  </a:lnTo>
                  <a:lnTo>
                    <a:pt x="858" y="1215"/>
                  </a:lnTo>
                  <a:lnTo>
                    <a:pt x="858" y="1215"/>
                  </a:lnTo>
                  <a:lnTo>
                    <a:pt x="858" y="1214"/>
                  </a:lnTo>
                  <a:lnTo>
                    <a:pt x="858" y="1214"/>
                  </a:lnTo>
                  <a:lnTo>
                    <a:pt x="859" y="1213"/>
                  </a:lnTo>
                  <a:lnTo>
                    <a:pt x="859" y="1213"/>
                  </a:lnTo>
                  <a:lnTo>
                    <a:pt x="855" y="1211"/>
                  </a:lnTo>
                  <a:lnTo>
                    <a:pt x="852" y="1210"/>
                  </a:lnTo>
                  <a:lnTo>
                    <a:pt x="849" y="1209"/>
                  </a:lnTo>
                  <a:lnTo>
                    <a:pt x="844" y="1210"/>
                  </a:lnTo>
                  <a:lnTo>
                    <a:pt x="839" y="1212"/>
                  </a:lnTo>
                  <a:lnTo>
                    <a:pt x="834" y="1216"/>
                  </a:lnTo>
                  <a:lnTo>
                    <a:pt x="829" y="1220"/>
                  </a:lnTo>
                  <a:lnTo>
                    <a:pt x="825" y="1224"/>
                  </a:lnTo>
                  <a:lnTo>
                    <a:pt x="823" y="1226"/>
                  </a:lnTo>
                  <a:lnTo>
                    <a:pt x="822" y="1230"/>
                  </a:lnTo>
                  <a:lnTo>
                    <a:pt x="823" y="1234"/>
                  </a:lnTo>
                  <a:lnTo>
                    <a:pt x="824" y="1238"/>
                  </a:lnTo>
                  <a:lnTo>
                    <a:pt x="823" y="1241"/>
                  </a:lnTo>
                  <a:lnTo>
                    <a:pt x="821" y="1243"/>
                  </a:lnTo>
                  <a:lnTo>
                    <a:pt x="817" y="1244"/>
                  </a:lnTo>
                  <a:lnTo>
                    <a:pt x="814" y="1243"/>
                  </a:lnTo>
                  <a:lnTo>
                    <a:pt x="813" y="1241"/>
                  </a:lnTo>
                  <a:lnTo>
                    <a:pt x="813" y="1239"/>
                  </a:lnTo>
                  <a:lnTo>
                    <a:pt x="814" y="1237"/>
                  </a:lnTo>
                  <a:lnTo>
                    <a:pt x="813" y="1235"/>
                  </a:lnTo>
                  <a:lnTo>
                    <a:pt x="812" y="1233"/>
                  </a:lnTo>
                  <a:lnTo>
                    <a:pt x="810" y="1233"/>
                  </a:lnTo>
                  <a:lnTo>
                    <a:pt x="807" y="1235"/>
                  </a:lnTo>
                  <a:lnTo>
                    <a:pt x="805" y="1237"/>
                  </a:lnTo>
                  <a:lnTo>
                    <a:pt x="803" y="1238"/>
                  </a:lnTo>
                  <a:lnTo>
                    <a:pt x="800" y="1236"/>
                  </a:lnTo>
                  <a:lnTo>
                    <a:pt x="797" y="1234"/>
                  </a:lnTo>
                  <a:lnTo>
                    <a:pt x="794" y="1231"/>
                  </a:lnTo>
                  <a:lnTo>
                    <a:pt x="791" y="1230"/>
                  </a:lnTo>
                  <a:lnTo>
                    <a:pt x="787" y="1231"/>
                  </a:lnTo>
                  <a:lnTo>
                    <a:pt x="784" y="1234"/>
                  </a:lnTo>
                  <a:lnTo>
                    <a:pt x="780" y="1236"/>
                  </a:lnTo>
                  <a:lnTo>
                    <a:pt x="777" y="1237"/>
                  </a:lnTo>
                  <a:lnTo>
                    <a:pt x="775" y="1235"/>
                  </a:lnTo>
                  <a:lnTo>
                    <a:pt x="774" y="1233"/>
                  </a:lnTo>
                  <a:lnTo>
                    <a:pt x="774" y="1230"/>
                  </a:lnTo>
                  <a:lnTo>
                    <a:pt x="772" y="1228"/>
                  </a:lnTo>
                  <a:lnTo>
                    <a:pt x="769" y="1227"/>
                  </a:lnTo>
                  <a:lnTo>
                    <a:pt x="767" y="1228"/>
                  </a:lnTo>
                  <a:lnTo>
                    <a:pt x="764" y="1229"/>
                  </a:lnTo>
                  <a:lnTo>
                    <a:pt x="762" y="1229"/>
                  </a:lnTo>
                  <a:lnTo>
                    <a:pt x="761" y="1230"/>
                  </a:lnTo>
                  <a:lnTo>
                    <a:pt x="761" y="1228"/>
                  </a:lnTo>
                  <a:lnTo>
                    <a:pt x="762" y="1227"/>
                  </a:lnTo>
                  <a:lnTo>
                    <a:pt x="764" y="1224"/>
                  </a:lnTo>
                  <a:lnTo>
                    <a:pt x="763" y="1223"/>
                  </a:lnTo>
                  <a:lnTo>
                    <a:pt x="760" y="1219"/>
                  </a:lnTo>
                  <a:lnTo>
                    <a:pt x="758" y="1216"/>
                  </a:lnTo>
                  <a:lnTo>
                    <a:pt x="756" y="1215"/>
                  </a:lnTo>
                  <a:lnTo>
                    <a:pt x="754" y="1216"/>
                  </a:lnTo>
                  <a:lnTo>
                    <a:pt x="753" y="1217"/>
                  </a:lnTo>
                  <a:lnTo>
                    <a:pt x="750" y="1219"/>
                  </a:lnTo>
                  <a:lnTo>
                    <a:pt x="748" y="1218"/>
                  </a:lnTo>
                  <a:lnTo>
                    <a:pt x="745" y="1216"/>
                  </a:lnTo>
                  <a:lnTo>
                    <a:pt x="744" y="1216"/>
                  </a:lnTo>
                  <a:lnTo>
                    <a:pt x="744" y="1215"/>
                  </a:lnTo>
                  <a:lnTo>
                    <a:pt x="744" y="1213"/>
                  </a:lnTo>
                  <a:lnTo>
                    <a:pt x="743" y="1212"/>
                  </a:lnTo>
                  <a:lnTo>
                    <a:pt x="743" y="1211"/>
                  </a:lnTo>
                  <a:lnTo>
                    <a:pt x="743" y="1210"/>
                  </a:lnTo>
                  <a:lnTo>
                    <a:pt x="739" y="1209"/>
                  </a:lnTo>
                  <a:lnTo>
                    <a:pt x="735" y="1208"/>
                  </a:lnTo>
                  <a:lnTo>
                    <a:pt x="732" y="1206"/>
                  </a:lnTo>
                  <a:lnTo>
                    <a:pt x="729" y="1202"/>
                  </a:lnTo>
                  <a:lnTo>
                    <a:pt x="726" y="1198"/>
                  </a:lnTo>
                  <a:lnTo>
                    <a:pt x="724" y="1194"/>
                  </a:lnTo>
                  <a:lnTo>
                    <a:pt x="720" y="1191"/>
                  </a:lnTo>
                  <a:lnTo>
                    <a:pt x="717" y="1188"/>
                  </a:lnTo>
                  <a:lnTo>
                    <a:pt x="712" y="1186"/>
                  </a:lnTo>
                  <a:lnTo>
                    <a:pt x="708" y="1184"/>
                  </a:lnTo>
                  <a:lnTo>
                    <a:pt x="707" y="1183"/>
                  </a:lnTo>
                  <a:lnTo>
                    <a:pt x="705" y="1180"/>
                  </a:lnTo>
                  <a:lnTo>
                    <a:pt x="704" y="1179"/>
                  </a:lnTo>
                  <a:lnTo>
                    <a:pt x="703" y="1177"/>
                  </a:lnTo>
                  <a:lnTo>
                    <a:pt x="695" y="1173"/>
                  </a:lnTo>
                  <a:lnTo>
                    <a:pt x="691" y="1172"/>
                  </a:lnTo>
                  <a:lnTo>
                    <a:pt x="687" y="1169"/>
                  </a:lnTo>
                  <a:lnTo>
                    <a:pt x="685" y="1167"/>
                  </a:lnTo>
                  <a:lnTo>
                    <a:pt x="685" y="1166"/>
                  </a:lnTo>
                  <a:lnTo>
                    <a:pt x="686" y="1166"/>
                  </a:lnTo>
                  <a:lnTo>
                    <a:pt x="692" y="1166"/>
                  </a:lnTo>
                  <a:lnTo>
                    <a:pt x="692" y="1165"/>
                  </a:lnTo>
                  <a:lnTo>
                    <a:pt x="690" y="1161"/>
                  </a:lnTo>
                  <a:lnTo>
                    <a:pt x="686" y="1159"/>
                  </a:lnTo>
                  <a:lnTo>
                    <a:pt x="682" y="1158"/>
                  </a:lnTo>
                  <a:lnTo>
                    <a:pt x="681" y="1158"/>
                  </a:lnTo>
                  <a:lnTo>
                    <a:pt x="681" y="1163"/>
                  </a:lnTo>
                  <a:lnTo>
                    <a:pt x="681" y="1163"/>
                  </a:lnTo>
                  <a:lnTo>
                    <a:pt x="675" y="1162"/>
                  </a:lnTo>
                  <a:lnTo>
                    <a:pt x="666" y="1160"/>
                  </a:lnTo>
                  <a:lnTo>
                    <a:pt x="656" y="1158"/>
                  </a:lnTo>
                  <a:lnTo>
                    <a:pt x="645" y="1156"/>
                  </a:lnTo>
                  <a:lnTo>
                    <a:pt x="633" y="1154"/>
                  </a:lnTo>
                  <a:lnTo>
                    <a:pt x="622" y="1151"/>
                  </a:lnTo>
                  <a:lnTo>
                    <a:pt x="611" y="1148"/>
                  </a:lnTo>
                  <a:lnTo>
                    <a:pt x="603" y="1145"/>
                  </a:lnTo>
                  <a:lnTo>
                    <a:pt x="596" y="1142"/>
                  </a:lnTo>
                  <a:lnTo>
                    <a:pt x="592" y="1139"/>
                  </a:lnTo>
                  <a:lnTo>
                    <a:pt x="589" y="1136"/>
                  </a:lnTo>
                  <a:lnTo>
                    <a:pt x="586" y="1131"/>
                  </a:lnTo>
                  <a:lnTo>
                    <a:pt x="583" y="1130"/>
                  </a:lnTo>
                  <a:lnTo>
                    <a:pt x="582" y="1130"/>
                  </a:lnTo>
                  <a:lnTo>
                    <a:pt x="581" y="1130"/>
                  </a:lnTo>
                  <a:lnTo>
                    <a:pt x="578" y="1128"/>
                  </a:lnTo>
                  <a:lnTo>
                    <a:pt x="577" y="1126"/>
                  </a:lnTo>
                  <a:lnTo>
                    <a:pt x="578" y="1126"/>
                  </a:lnTo>
                  <a:lnTo>
                    <a:pt x="578" y="1126"/>
                  </a:lnTo>
                  <a:lnTo>
                    <a:pt x="577" y="1125"/>
                  </a:lnTo>
                  <a:lnTo>
                    <a:pt x="574" y="1123"/>
                  </a:lnTo>
                  <a:lnTo>
                    <a:pt x="570" y="1120"/>
                  </a:lnTo>
                  <a:lnTo>
                    <a:pt x="566" y="1118"/>
                  </a:lnTo>
                  <a:lnTo>
                    <a:pt x="564" y="1117"/>
                  </a:lnTo>
                  <a:lnTo>
                    <a:pt x="563" y="1116"/>
                  </a:lnTo>
                  <a:lnTo>
                    <a:pt x="562" y="1117"/>
                  </a:lnTo>
                  <a:lnTo>
                    <a:pt x="562" y="1117"/>
                  </a:lnTo>
                  <a:lnTo>
                    <a:pt x="560" y="1117"/>
                  </a:lnTo>
                  <a:lnTo>
                    <a:pt x="558" y="1117"/>
                  </a:lnTo>
                  <a:lnTo>
                    <a:pt x="553" y="1115"/>
                  </a:lnTo>
                  <a:lnTo>
                    <a:pt x="547" y="1113"/>
                  </a:lnTo>
                  <a:lnTo>
                    <a:pt x="546" y="1112"/>
                  </a:lnTo>
                  <a:lnTo>
                    <a:pt x="546" y="1111"/>
                  </a:lnTo>
                  <a:lnTo>
                    <a:pt x="546" y="1110"/>
                  </a:lnTo>
                  <a:lnTo>
                    <a:pt x="546" y="1109"/>
                  </a:lnTo>
                  <a:lnTo>
                    <a:pt x="545" y="1109"/>
                  </a:lnTo>
                  <a:lnTo>
                    <a:pt x="545" y="1109"/>
                  </a:lnTo>
                  <a:lnTo>
                    <a:pt x="541" y="1110"/>
                  </a:lnTo>
                  <a:lnTo>
                    <a:pt x="539" y="1112"/>
                  </a:lnTo>
                  <a:lnTo>
                    <a:pt x="536" y="1115"/>
                  </a:lnTo>
                  <a:lnTo>
                    <a:pt x="534" y="1116"/>
                  </a:lnTo>
                  <a:lnTo>
                    <a:pt x="533" y="1117"/>
                  </a:lnTo>
                  <a:lnTo>
                    <a:pt x="530" y="1118"/>
                  </a:lnTo>
                  <a:lnTo>
                    <a:pt x="517" y="1121"/>
                  </a:lnTo>
                  <a:lnTo>
                    <a:pt x="514" y="1122"/>
                  </a:lnTo>
                  <a:lnTo>
                    <a:pt x="513" y="1122"/>
                  </a:lnTo>
                  <a:lnTo>
                    <a:pt x="508" y="1120"/>
                  </a:lnTo>
                  <a:lnTo>
                    <a:pt x="504" y="1118"/>
                  </a:lnTo>
                  <a:lnTo>
                    <a:pt x="499" y="1117"/>
                  </a:lnTo>
                  <a:lnTo>
                    <a:pt x="493" y="1116"/>
                  </a:lnTo>
                  <a:lnTo>
                    <a:pt x="488" y="1115"/>
                  </a:lnTo>
                  <a:lnTo>
                    <a:pt x="486" y="1115"/>
                  </a:lnTo>
                  <a:lnTo>
                    <a:pt x="484" y="1113"/>
                  </a:lnTo>
                  <a:lnTo>
                    <a:pt x="482" y="1112"/>
                  </a:lnTo>
                  <a:lnTo>
                    <a:pt x="481" y="1111"/>
                  </a:lnTo>
                  <a:lnTo>
                    <a:pt x="478" y="1110"/>
                  </a:lnTo>
                  <a:lnTo>
                    <a:pt x="476" y="1109"/>
                  </a:lnTo>
                  <a:lnTo>
                    <a:pt x="473" y="1109"/>
                  </a:lnTo>
                  <a:lnTo>
                    <a:pt x="472" y="1108"/>
                  </a:lnTo>
                  <a:lnTo>
                    <a:pt x="470" y="1105"/>
                  </a:lnTo>
                  <a:lnTo>
                    <a:pt x="469" y="1104"/>
                  </a:lnTo>
                  <a:lnTo>
                    <a:pt x="468" y="1104"/>
                  </a:lnTo>
                  <a:lnTo>
                    <a:pt x="462" y="1102"/>
                  </a:lnTo>
                  <a:lnTo>
                    <a:pt x="456" y="1101"/>
                  </a:lnTo>
                  <a:lnTo>
                    <a:pt x="450" y="1100"/>
                  </a:lnTo>
                  <a:lnTo>
                    <a:pt x="449" y="1099"/>
                  </a:lnTo>
                  <a:lnTo>
                    <a:pt x="449" y="1098"/>
                  </a:lnTo>
                  <a:lnTo>
                    <a:pt x="447" y="1097"/>
                  </a:lnTo>
                  <a:lnTo>
                    <a:pt x="439" y="1094"/>
                  </a:lnTo>
                  <a:lnTo>
                    <a:pt x="432" y="1090"/>
                  </a:lnTo>
                  <a:lnTo>
                    <a:pt x="424" y="1087"/>
                  </a:lnTo>
                  <a:lnTo>
                    <a:pt x="424" y="1087"/>
                  </a:lnTo>
                  <a:lnTo>
                    <a:pt x="424" y="1086"/>
                  </a:lnTo>
                  <a:lnTo>
                    <a:pt x="413" y="1076"/>
                  </a:lnTo>
                  <a:lnTo>
                    <a:pt x="408" y="1073"/>
                  </a:lnTo>
                  <a:lnTo>
                    <a:pt x="403" y="1071"/>
                  </a:lnTo>
                  <a:lnTo>
                    <a:pt x="398" y="1071"/>
                  </a:lnTo>
                  <a:lnTo>
                    <a:pt x="393" y="1070"/>
                  </a:lnTo>
                  <a:lnTo>
                    <a:pt x="387" y="1068"/>
                  </a:lnTo>
                  <a:lnTo>
                    <a:pt x="383" y="1066"/>
                  </a:lnTo>
                  <a:lnTo>
                    <a:pt x="380" y="1064"/>
                  </a:lnTo>
                  <a:lnTo>
                    <a:pt x="379" y="1063"/>
                  </a:lnTo>
                  <a:lnTo>
                    <a:pt x="379" y="1062"/>
                  </a:lnTo>
                  <a:lnTo>
                    <a:pt x="378" y="1061"/>
                  </a:lnTo>
                  <a:lnTo>
                    <a:pt x="377" y="1059"/>
                  </a:lnTo>
                  <a:lnTo>
                    <a:pt x="374" y="1056"/>
                  </a:lnTo>
                  <a:lnTo>
                    <a:pt x="370" y="1051"/>
                  </a:lnTo>
                  <a:lnTo>
                    <a:pt x="368" y="1050"/>
                  </a:lnTo>
                  <a:lnTo>
                    <a:pt x="364" y="1049"/>
                  </a:lnTo>
                  <a:lnTo>
                    <a:pt x="357" y="1045"/>
                  </a:lnTo>
                  <a:lnTo>
                    <a:pt x="351" y="1041"/>
                  </a:lnTo>
                  <a:lnTo>
                    <a:pt x="350" y="1040"/>
                  </a:lnTo>
                  <a:lnTo>
                    <a:pt x="348" y="1036"/>
                  </a:lnTo>
                  <a:lnTo>
                    <a:pt x="346" y="1033"/>
                  </a:lnTo>
                  <a:lnTo>
                    <a:pt x="343" y="1029"/>
                  </a:lnTo>
                  <a:lnTo>
                    <a:pt x="341" y="1025"/>
                  </a:lnTo>
                  <a:lnTo>
                    <a:pt x="339" y="1021"/>
                  </a:lnTo>
                  <a:lnTo>
                    <a:pt x="339" y="1019"/>
                  </a:lnTo>
                  <a:lnTo>
                    <a:pt x="341" y="1018"/>
                  </a:lnTo>
                  <a:lnTo>
                    <a:pt x="346" y="1018"/>
                  </a:lnTo>
                  <a:lnTo>
                    <a:pt x="348" y="1017"/>
                  </a:lnTo>
                  <a:lnTo>
                    <a:pt x="348" y="1016"/>
                  </a:lnTo>
                  <a:lnTo>
                    <a:pt x="345" y="1014"/>
                  </a:lnTo>
                  <a:lnTo>
                    <a:pt x="343" y="1014"/>
                  </a:lnTo>
                  <a:lnTo>
                    <a:pt x="342" y="1013"/>
                  </a:lnTo>
                  <a:lnTo>
                    <a:pt x="342" y="1012"/>
                  </a:lnTo>
                  <a:lnTo>
                    <a:pt x="344" y="1009"/>
                  </a:lnTo>
                  <a:lnTo>
                    <a:pt x="346" y="1006"/>
                  </a:lnTo>
                  <a:lnTo>
                    <a:pt x="349" y="1003"/>
                  </a:lnTo>
                  <a:lnTo>
                    <a:pt x="350" y="1000"/>
                  </a:lnTo>
                  <a:lnTo>
                    <a:pt x="349" y="997"/>
                  </a:lnTo>
                  <a:lnTo>
                    <a:pt x="344" y="992"/>
                  </a:lnTo>
                  <a:lnTo>
                    <a:pt x="341" y="989"/>
                  </a:lnTo>
                  <a:lnTo>
                    <a:pt x="341" y="984"/>
                  </a:lnTo>
                  <a:lnTo>
                    <a:pt x="341" y="978"/>
                  </a:lnTo>
                  <a:lnTo>
                    <a:pt x="339" y="974"/>
                  </a:lnTo>
                  <a:lnTo>
                    <a:pt x="336" y="970"/>
                  </a:lnTo>
                  <a:lnTo>
                    <a:pt x="332" y="967"/>
                  </a:lnTo>
                  <a:lnTo>
                    <a:pt x="329" y="963"/>
                  </a:lnTo>
                  <a:lnTo>
                    <a:pt x="328" y="962"/>
                  </a:lnTo>
                  <a:lnTo>
                    <a:pt x="328" y="961"/>
                  </a:lnTo>
                  <a:lnTo>
                    <a:pt x="328" y="960"/>
                  </a:lnTo>
                  <a:lnTo>
                    <a:pt x="327" y="959"/>
                  </a:lnTo>
                  <a:lnTo>
                    <a:pt x="324" y="954"/>
                  </a:lnTo>
                  <a:lnTo>
                    <a:pt x="321" y="949"/>
                  </a:lnTo>
                  <a:lnTo>
                    <a:pt x="318" y="945"/>
                  </a:lnTo>
                  <a:lnTo>
                    <a:pt x="313" y="942"/>
                  </a:lnTo>
                  <a:lnTo>
                    <a:pt x="309" y="938"/>
                  </a:lnTo>
                  <a:lnTo>
                    <a:pt x="306" y="934"/>
                  </a:lnTo>
                  <a:lnTo>
                    <a:pt x="306" y="934"/>
                  </a:lnTo>
                  <a:lnTo>
                    <a:pt x="308" y="934"/>
                  </a:lnTo>
                  <a:lnTo>
                    <a:pt x="308" y="934"/>
                  </a:lnTo>
                  <a:lnTo>
                    <a:pt x="309" y="934"/>
                  </a:lnTo>
                  <a:lnTo>
                    <a:pt x="310" y="935"/>
                  </a:lnTo>
                  <a:lnTo>
                    <a:pt x="311" y="935"/>
                  </a:lnTo>
                  <a:lnTo>
                    <a:pt x="311" y="934"/>
                  </a:lnTo>
                  <a:lnTo>
                    <a:pt x="307" y="930"/>
                  </a:lnTo>
                  <a:lnTo>
                    <a:pt x="302" y="925"/>
                  </a:lnTo>
                  <a:lnTo>
                    <a:pt x="298" y="920"/>
                  </a:lnTo>
                  <a:lnTo>
                    <a:pt x="299" y="920"/>
                  </a:lnTo>
                  <a:lnTo>
                    <a:pt x="302" y="922"/>
                  </a:lnTo>
                  <a:lnTo>
                    <a:pt x="303" y="922"/>
                  </a:lnTo>
                  <a:lnTo>
                    <a:pt x="285" y="909"/>
                  </a:lnTo>
                  <a:lnTo>
                    <a:pt x="281" y="907"/>
                  </a:lnTo>
                  <a:lnTo>
                    <a:pt x="280" y="907"/>
                  </a:lnTo>
                  <a:lnTo>
                    <a:pt x="278" y="902"/>
                  </a:lnTo>
                  <a:lnTo>
                    <a:pt x="278" y="899"/>
                  </a:lnTo>
                  <a:lnTo>
                    <a:pt x="278" y="897"/>
                  </a:lnTo>
                  <a:lnTo>
                    <a:pt x="278" y="897"/>
                  </a:lnTo>
                  <a:lnTo>
                    <a:pt x="280" y="898"/>
                  </a:lnTo>
                  <a:lnTo>
                    <a:pt x="283" y="900"/>
                  </a:lnTo>
                  <a:lnTo>
                    <a:pt x="284" y="901"/>
                  </a:lnTo>
                  <a:lnTo>
                    <a:pt x="285" y="900"/>
                  </a:lnTo>
                  <a:lnTo>
                    <a:pt x="287" y="898"/>
                  </a:lnTo>
                  <a:lnTo>
                    <a:pt x="287" y="895"/>
                  </a:lnTo>
                  <a:lnTo>
                    <a:pt x="287" y="893"/>
                  </a:lnTo>
                  <a:lnTo>
                    <a:pt x="284" y="891"/>
                  </a:lnTo>
                  <a:lnTo>
                    <a:pt x="277" y="880"/>
                  </a:lnTo>
                  <a:lnTo>
                    <a:pt x="275" y="877"/>
                  </a:lnTo>
                  <a:lnTo>
                    <a:pt x="274" y="876"/>
                  </a:lnTo>
                  <a:lnTo>
                    <a:pt x="271" y="874"/>
                  </a:lnTo>
                  <a:lnTo>
                    <a:pt x="266" y="872"/>
                  </a:lnTo>
                  <a:lnTo>
                    <a:pt x="264" y="870"/>
                  </a:lnTo>
                  <a:lnTo>
                    <a:pt x="264" y="867"/>
                  </a:lnTo>
                  <a:lnTo>
                    <a:pt x="266" y="861"/>
                  </a:lnTo>
                  <a:lnTo>
                    <a:pt x="266" y="858"/>
                  </a:lnTo>
                  <a:lnTo>
                    <a:pt x="264" y="857"/>
                  </a:lnTo>
                  <a:lnTo>
                    <a:pt x="259" y="856"/>
                  </a:lnTo>
                  <a:lnTo>
                    <a:pt x="256" y="855"/>
                  </a:lnTo>
                  <a:lnTo>
                    <a:pt x="254" y="852"/>
                  </a:lnTo>
                  <a:lnTo>
                    <a:pt x="253" y="849"/>
                  </a:lnTo>
                  <a:lnTo>
                    <a:pt x="252" y="846"/>
                  </a:lnTo>
                  <a:lnTo>
                    <a:pt x="251" y="845"/>
                  </a:lnTo>
                  <a:lnTo>
                    <a:pt x="250" y="844"/>
                  </a:lnTo>
                  <a:lnTo>
                    <a:pt x="249" y="844"/>
                  </a:lnTo>
                  <a:lnTo>
                    <a:pt x="248" y="843"/>
                  </a:lnTo>
                  <a:lnTo>
                    <a:pt x="247" y="843"/>
                  </a:lnTo>
                  <a:lnTo>
                    <a:pt x="242" y="835"/>
                  </a:lnTo>
                  <a:lnTo>
                    <a:pt x="238" y="824"/>
                  </a:lnTo>
                  <a:lnTo>
                    <a:pt x="235" y="813"/>
                  </a:lnTo>
                  <a:lnTo>
                    <a:pt x="232" y="803"/>
                  </a:lnTo>
                  <a:lnTo>
                    <a:pt x="231" y="793"/>
                  </a:lnTo>
                  <a:lnTo>
                    <a:pt x="232" y="789"/>
                  </a:lnTo>
                  <a:lnTo>
                    <a:pt x="233" y="786"/>
                  </a:lnTo>
                  <a:lnTo>
                    <a:pt x="233" y="783"/>
                  </a:lnTo>
                  <a:lnTo>
                    <a:pt x="232" y="782"/>
                  </a:lnTo>
                  <a:lnTo>
                    <a:pt x="231" y="781"/>
                  </a:lnTo>
                  <a:lnTo>
                    <a:pt x="230" y="781"/>
                  </a:lnTo>
                  <a:lnTo>
                    <a:pt x="227" y="780"/>
                  </a:lnTo>
                  <a:lnTo>
                    <a:pt x="225" y="779"/>
                  </a:lnTo>
                  <a:lnTo>
                    <a:pt x="224" y="778"/>
                  </a:lnTo>
                  <a:lnTo>
                    <a:pt x="223" y="776"/>
                  </a:lnTo>
                  <a:lnTo>
                    <a:pt x="222" y="775"/>
                  </a:lnTo>
                  <a:lnTo>
                    <a:pt x="221" y="772"/>
                  </a:lnTo>
                  <a:lnTo>
                    <a:pt x="220" y="771"/>
                  </a:lnTo>
                  <a:lnTo>
                    <a:pt x="220" y="771"/>
                  </a:lnTo>
                  <a:lnTo>
                    <a:pt x="220" y="772"/>
                  </a:lnTo>
                  <a:lnTo>
                    <a:pt x="219" y="773"/>
                  </a:lnTo>
                  <a:lnTo>
                    <a:pt x="219" y="774"/>
                  </a:lnTo>
                  <a:lnTo>
                    <a:pt x="219" y="774"/>
                  </a:lnTo>
                  <a:lnTo>
                    <a:pt x="215" y="771"/>
                  </a:lnTo>
                  <a:lnTo>
                    <a:pt x="208" y="764"/>
                  </a:lnTo>
                  <a:lnTo>
                    <a:pt x="205" y="761"/>
                  </a:lnTo>
                  <a:lnTo>
                    <a:pt x="204" y="761"/>
                  </a:lnTo>
                  <a:lnTo>
                    <a:pt x="204" y="762"/>
                  </a:lnTo>
                  <a:lnTo>
                    <a:pt x="205" y="763"/>
                  </a:lnTo>
                  <a:lnTo>
                    <a:pt x="205" y="764"/>
                  </a:lnTo>
                  <a:lnTo>
                    <a:pt x="206" y="764"/>
                  </a:lnTo>
                  <a:lnTo>
                    <a:pt x="207" y="767"/>
                  </a:lnTo>
                  <a:lnTo>
                    <a:pt x="207" y="768"/>
                  </a:lnTo>
                  <a:lnTo>
                    <a:pt x="204" y="778"/>
                  </a:lnTo>
                  <a:lnTo>
                    <a:pt x="204" y="779"/>
                  </a:lnTo>
                  <a:lnTo>
                    <a:pt x="205" y="780"/>
                  </a:lnTo>
                  <a:lnTo>
                    <a:pt x="205" y="781"/>
                  </a:lnTo>
                  <a:lnTo>
                    <a:pt x="206" y="783"/>
                  </a:lnTo>
                  <a:lnTo>
                    <a:pt x="207" y="791"/>
                  </a:lnTo>
                  <a:lnTo>
                    <a:pt x="207" y="799"/>
                  </a:lnTo>
                  <a:lnTo>
                    <a:pt x="208" y="807"/>
                  </a:lnTo>
                  <a:lnTo>
                    <a:pt x="210" y="811"/>
                  </a:lnTo>
                  <a:lnTo>
                    <a:pt x="217" y="818"/>
                  </a:lnTo>
                  <a:lnTo>
                    <a:pt x="218" y="823"/>
                  </a:lnTo>
                  <a:lnTo>
                    <a:pt x="219" y="828"/>
                  </a:lnTo>
                  <a:lnTo>
                    <a:pt x="222" y="833"/>
                  </a:lnTo>
                  <a:lnTo>
                    <a:pt x="225" y="838"/>
                  </a:lnTo>
                  <a:lnTo>
                    <a:pt x="227" y="842"/>
                  </a:lnTo>
                  <a:lnTo>
                    <a:pt x="228" y="847"/>
                  </a:lnTo>
                  <a:lnTo>
                    <a:pt x="228" y="850"/>
                  </a:lnTo>
                  <a:lnTo>
                    <a:pt x="230" y="854"/>
                  </a:lnTo>
                  <a:lnTo>
                    <a:pt x="230" y="855"/>
                  </a:lnTo>
                  <a:lnTo>
                    <a:pt x="231" y="856"/>
                  </a:lnTo>
                  <a:lnTo>
                    <a:pt x="232" y="857"/>
                  </a:lnTo>
                  <a:lnTo>
                    <a:pt x="234" y="859"/>
                  </a:lnTo>
                  <a:lnTo>
                    <a:pt x="235" y="861"/>
                  </a:lnTo>
                  <a:lnTo>
                    <a:pt x="235" y="863"/>
                  </a:lnTo>
                  <a:lnTo>
                    <a:pt x="235" y="864"/>
                  </a:lnTo>
                  <a:lnTo>
                    <a:pt x="236" y="866"/>
                  </a:lnTo>
                  <a:lnTo>
                    <a:pt x="238" y="870"/>
                  </a:lnTo>
                  <a:lnTo>
                    <a:pt x="245" y="878"/>
                  </a:lnTo>
                  <a:lnTo>
                    <a:pt x="247" y="882"/>
                  </a:lnTo>
                  <a:lnTo>
                    <a:pt x="248" y="889"/>
                  </a:lnTo>
                  <a:lnTo>
                    <a:pt x="249" y="895"/>
                  </a:lnTo>
                  <a:lnTo>
                    <a:pt x="250" y="902"/>
                  </a:lnTo>
                  <a:lnTo>
                    <a:pt x="251" y="907"/>
                  </a:lnTo>
                  <a:lnTo>
                    <a:pt x="254" y="911"/>
                  </a:lnTo>
                  <a:lnTo>
                    <a:pt x="256" y="917"/>
                  </a:lnTo>
                  <a:lnTo>
                    <a:pt x="257" y="921"/>
                  </a:lnTo>
                  <a:lnTo>
                    <a:pt x="257" y="925"/>
                  </a:lnTo>
                  <a:lnTo>
                    <a:pt x="259" y="930"/>
                  </a:lnTo>
                  <a:lnTo>
                    <a:pt x="261" y="933"/>
                  </a:lnTo>
                  <a:lnTo>
                    <a:pt x="262" y="934"/>
                  </a:lnTo>
                  <a:lnTo>
                    <a:pt x="267" y="935"/>
                  </a:lnTo>
                  <a:lnTo>
                    <a:pt x="270" y="936"/>
                  </a:lnTo>
                  <a:lnTo>
                    <a:pt x="272" y="939"/>
                  </a:lnTo>
                  <a:lnTo>
                    <a:pt x="274" y="943"/>
                  </a:lnTo>
                  <a:lnTo>
                    <a:pt x="275" y="947"/>
                  </a:lnTo>
                  <a:lnTo>
                    <a:pt x="275" y="951"/>
                  </a:lnTo>
                  <a:lnTo>
                    <a:pt x="275" y="954"/>
                  </a:lnTo>
                  <a:lnTo>
                    <a:pt x="273" y="957"/>
                  </a:lnTo>
                  <a:lnTo>
                    <a:pt x="269" y="959"/>
                  </a:lnTo>
                  <a:lnTo>
                    <a:pt x="265" y="959"/>
                  </a:lnTo>
                  <a:lnTo>
                    <a:pt x="264" y="958"/>
                  </a:lnTo>
                  <a:lnTo>
                    <a:pt x="264" y="957"/>
                  </a:lnTo>
                  <a:lnTo>
                    <a:pt x="264" y="954"/>
                  </a:lnTo>
                  <a:lnTo>
                    <a:pt x="263" y="953"/>
                  </a:lnTo>
                  <a:lnTo>
                    <a:pt x="259" y="945"/>
                  </a:lnTo>
                  <a:lnTo>
                    <a:pt x="253" y="937"/>
                  </a:lnTo>
                  <a:lnTo>
                    <a:pt x="252" y="935"/>
                  </a:lnTo>
                  <a:lnTo>
                    <a:pt x="249" y="933"/>
                  </a:lnTo>
                  <a:lnTo>
                    <a:pt x="246" y="930"/>
                  </a:lnTo>
                  <a:lnTo>
                    <a:pt x="242" y="926"/>
                  </a:lnTo>
                  <a:lnTo>
                    <a:pt x="233" y="917"/>
                  </a:lnTo>
                  <a:lnTo>
                    <a:pt x="232" y="915"/>
                  </a:lnTo>
                  <a:lnTo>
                    <a:pt x="231" y="910"/>
                  </a:lnTo>
                  <a:lnTo>
                    <a:pt x="233" y="906"/>
                  </a:lnTo>
                  <a:lnTo>
                    <a:pt x="234" y="901"/>
                  </a:lnTo>
                  <a:lnTo>
                    <a:pt x="235" y="896"/>
                  </a:lnTo>
                  <a:lnTo>
                    <a:pt x="234" y="890"/>
                  </a:lnTo>
                  <a:lnTo>
                    <a:pt x="232" y="886"/>
                  </a:lnTo>
                  <a:lnTo>
                    <a:pt x="230" y="883"/>
                  </a:lnTo>
                  <a:lnTo>
                    <a:pt x="227" y="882"/>
                  </a:lnTo>
                  <a:lnTo>
                    <a:pt x="224" y="880"/>
                  </a:lnTo>
                  <a:lnTo>
                    <a:pt x="221" y="877"/>
                  </a:lnTo>
                  <a:lnTo>
                    <a:pt x="217" y="872"/>
                  </a:lnTo>
                  <a:lnTo>
                    <a:pt x="217" y="871"/>
                  </a:lnTo>
                  <a:lnTo>
                    <a:pt x="218" y="870"/>
                  </a:lnTo>
                  <a:lnTo>
                    <a:pt x="220" y="868"/>
                  </a:lnTo>
                  <a:lnTo>
                    <a:pt x="220" y="867"/>
                  </a:lnTo>
                  <a:lnTo>
                    <a:pt x="214" y="863"/>
                  </a:lnTo>
                  <a:lnTo>
                    <a:pt x="203" y="857"/>
                  </a:lnTo>
                  <a:lnTo>
                    <a:pt x="198" y="853"/>
                  </a:lnTo>
                  <a:lnTo>
                    <a:pt x="193" y="849"/>
                  </a:lnTo>
                  <a:lnTo>
                    <a:pt x="191" y="847"/>
                  </a:lnTo>
                  <a:lnTo>
                    <a:pt x="191" y="845"/>
                  </a:lnTo>
                  <a:lnTo>
                    <a:pt x="193" y="843"/>
                  </a:lnTo>
                  <a:lnTo>
                    <a:pt x="196" y="843"/>
                  </a:lnTo>
                  <a:lnTo>
                    <a:pt x="199" y="843"/>
                  </a:lnTo>
                  <a:lnTo>
                    <a:pt x="202" y="844"/>
                  </a:lnTo>
                  <a:lnTo>
                    <a:pt x="203" y="845"/>
                  </a:lnTo>
                  <a:lnTo>
                    <a:pt x="204" y="846"/>
                  </a:lnTo>
                  <a:lnTo>
                    <a:pt x="205" y="847"/>
                  </a:lnTo>
                  <a:lnTo>
                    <a:pt x="206" y="848"/>
                  </a:lnTo>
                  <a:lnTo>
                    <a:pt x="206" y="849"/>
                  </a:lnTo>
                  <a:lnTo>
                    <a:pt x="207" y="850"/>
                  </a:lnTo>
                  <a:lnTo>
                    <a:pt x="207" y="850"/>
                  </a:lnTo>
                  <a:lnTo>
                    <a:pt x="208" y="849"/>
                  </a:lnTo>
                  <a:lnTo>
                    <a:pt x="209" y="844"/>
                  </a:lnTo>
                  <a:lnTo>
                    <a:pt x="209" y="839"/>
                  </a:lnTo>
                  <a:lnTo>
                    <a:pt x="208" y="833"/>
                  </a:lnTo>
                  <a:lnTo>
                    <a:pt x="206" y="827"/>
                  </a:lnTo>
                  <a:lnTo>
                    <a:pt x="203" y="822"/>
                  </a:lnTo>
                  <a:lnTo>
                    <a:pt x="199" y="817"/>
                  </a:lnTo>
                  <a:lnTo>
                    <a:pt x="197" y="813"/>
                  </a:lnTo>
                  <a:lnTo>
                    <a:pt x="192" y="808"/>
                  </a:lnTo>
                  <a:lnTo>
                    <a:pt x="189" y="805"/>
                  </a:lnTo>
                  <a:lnTo>
                    <a:pt x="186" y="802"/>
                  </a:lnTo>
                  <a:lnTo>
                    <a:pt x="186" y="798"/>
                  </a:lnTo>
                  <a:lnTo>
                    <a:pt x="186" y="794"/>
                  </a:lnTo>
                  <a:lnTo>
                    <a:pt x="186" y="791"/>
                  </a:lnTo>
                  <a:lnTo>
                    <a:pt x="185" y="785"/>
                  </a:lnTo>
                  <a:lnTo>
                    <a:pt x="182" y="781"/>
                  </a:lnTo>
                  <a:lnTo>
                    <a:pt x="181" y="776"/>
                  </a:lnTo>
                  <a:lnTo>
                    <a:pt x="181" y="774"/>
                  </a:lnTo>
                  <a:lnTo>
                    <a:pt x="181" y="773"/>
                  </a:lnTo>
                  <a:lnTo>
                    <a:pt x="182" y="772"/>
                  </a:lnTo>
                  <a:lnTo>
                    <a:pt x="182" y="771"/>
                  </a:lnTo>
                  <a:lnTo>
                    <a:pt x="177" y="746"/>
                  </a:lnTo>
                  <a:lnTo>
                    <a:pt x="171" y="721"/>
                  </a:lnTo>
                  <a:lnTo>
                    <a:pt x="168" y="716"/>
                  </a:lnTo>
                  <a:lnTo>
                    <a:pt x="166" y="715"/>
                  </a:lnTo>
                  <a:lnTo>
                    <a:pt x="165" y="713"/>
                  </a:lnTo>
                  <a:lnTo>
                    <a:pt x="163" y="709"/>
                  </a:lnTo>
                  <a:lnTo>
                    <a:pt x="162" y="708"/>
                  </a:lnTo>
                  <a:lnTo>
                    <a:pt x="161" y="706"/>
                  </a:lnTo>
                  <a:lnTo>
                    <a:pt x="158" y="704"/>
                  </a:lnTo>
                  <a:lnTo>
                    <a:pt x="155" y="703"/>
                  </a:lnTo>
                  <a:lnTo>
                    <a:pt x="152" y="702"/>
                  </a:lnTo>
                  <a:lnTo>
                    <a:pt x="151" y="701"/>
                  </a:lnTo>
                  <a:lnTo>
                    <a:pt x="151" y="700"/>
                  </a:lnTo>
                  <a:lnTo>
                    <a:pt x="150" y="697"/>
                  </a:lnTo>
                  <a:lnTo>
                    <a:pt x="148" y="695"/>
                  </a:lnTo>
                  <a:lnTo>
                    <a:pt x="144" y="692"/>
                  </a:lnTo>
                  <a:lnTo>
                    <a:pt x="140" y="691"/>
                  </a:lnTo>
                  <a:lnTo>
                    <a:pt x="136" y="689"/>
                  </a:lnTo>
                  <a:lnTo>
                    <a:pt x="133" y="687"/>
                  </a:lnTo>
                  <a:lnTo>
                    <a:pt x="133" y="684"/>
                  </a:lnTo>
                  <a:lnTo>
                    <a:pt x="134" y="682"/>
                  </a:lnTo>
                  <a:lnTo>
                    <a:pt x="135" y="678"/>
                  </a:lnTo>
                  <a:lnTo>
                    <a:pt x="136" y="676"/>
                  </a:lnTo>
                  <a:lnTo>
                    <a:pt x="135" y="672"/>
                  </a:lnTo>
                  <a:lnTo>
                    <a:pt x="131" y="663"/>
                  </a:lnTo>
                  <a:lnTo>
                    <a:pt x="131" y="663"/>
                  </a:lnTo>
                  <a:lnTo>
                    <a:pt x="130" y="663"/>
                  </a:lnTo>
                  <a:lnTo>
                    <a:pt x="129" y="662"/>
                  </a:lnTo>
                  <a:lnTo>
                    <a:pt x="126" y="646"/>
                  </a:lnTo>
                  <a:lnTo>
                    <a:pt x="124" y="630"/>
                  </a:lnTo>
                  <a:lnTo>
                    <a:pt x="123" y="626"/>
                  </a:lnTo>
                  <a:lnTo>
                    <a:pt x="123" y="622"/>
                  </a:lnTo>
                  <a:lnTo>
                    <a:pt x="124" y="618"/>
                  </a:lnTo>
                  <a:lnTo>
                    <a:pt x="126" y="616"/>
                  </a:lnTo>
                  <a:lnTo>
                    <a:pt x="128" y="615"/>
                  </a:lnTo>
                  <a:lnTo>
                    <a:pt x="131" y="615"/>
                  </a:lnTo>
                  <a:lnTo>
                    <a:pt x="134" y="616"/>
                  </a:lnTo>
                  <a:lnTo>
                    <a:pt x="137" y="617"/>
                  </a:lnTo>
                  <a:lnTo>
                    <a:pt x="139" y="618"/>
                  </a:lnTo>
                  <a:lnTo>
                    <a:pt x="140" y="617"/>
                  </a:lnTo>
                  <a:lnTo>
                    <a:pt x="140" y="616"/>
                  </a:lnTo>
                  <a:lnTo>
                    <a:pt x="138" y="614"/>
                  </a:lnTo>
                  <a:lnTo>
                    <a:pt x="135" y="613"/>
                  </a:lnTo>
                  <a:lnTo>
                    <a:pt x="131" y="612"/>
                  </a:lnTo>
                  <a:lnTo>
                    <a:pt x="127" y="612"/>
                  </a:lnTo>
                  <a:lnTo>
                    <a:pt x="124" y="611"/>
                  </a:lnTo>
                  <a:lnTo>
                    <a:pt x="122" y="608"/>
                  </a:lnTo>
                  <a:lnTo>
                    <a:pt x="121" y="597"/>
                  </a:lnTo>
                  <a:lnTo>
                    <a:pt x="121" y="586"/>
                  </a:lnTo>
                  <a:lnTo>
                    <a:pt x="122" y="574"/>
                  </a:lnTo>
                  <a:lnTo>
                    <a:pt x="124" y="562"/>
                  </a:lnTo>
                  <a:lnTo>
                    <a:pt x="124" y="551"/>
                  </a:lnTo>
                  <a:lnTo>
                    <a:pt x="124" y="550"/>
                  </a:lnTo>
                  <a:lnTo>
                    <a:pt x="124" y="551"/>
                  </a:lnTo>
                  <a:lnTo>
                    <a:pt x="123" y="551"/>
                  </a:lnTo>
                  <a:lnTo>
                    <a:pt x="123" y="551"/>
                  </a:lnTo>
                  <a:lnTo>
                    <a:pt x="122" y="551"/>
                  </a:lnTo>
                  <a:lnTo>
                    <a:pt x="128" y="540"/>
                  </a:lnTo>
                  <a:lnTo>
                    <a:pt x="131" y="529"/>
                  </a:lnTo>
                  <a:lnTo>
                    <a:pt x="135" y="511"/>
                  </a:lnTo>
                  <a:lnTo>
                    <a:pt x="138" y="502"/>
                  </a:lnTo>
                  <a:lnTo>
                    <a:pt x="138" y="501"/>
                  </a:lnTo>
                  <a:lnTo>
                    <a:pt x="139" y="500"/>
                  </a:lnTo>
                  <a:lnTo>
                    <a:pt x="141" y="499"/>
                  </a:lnTo>
                  <a:lnTo>
                    <a:pt x="142" y="498"/>
                  </a:lnTo>
                  <a:lnTo>
                    <a:pt x="144" y="496"/>
                  </a:lnTo>
                  <a:lnTo>
                    <a:pt x="145" y="495"/>
                  </a:lnTo>
                  <a:lnTo>
                    <a:pt x="145" y="494"/>
                  </a:lnTo>
                  <a:lnTo>
                    <a:pt x="145" y="492"/>
                  </a:lnTo>
                  <a:lnTo>
                    <a:pt x="146" y="491"/>
                  </a:lnTo>
                  <a:lnTo>
                    <a:pt x="152" y="476"/>
                  </a:lnTo>
                  <a:lnTo>
                    <a:pt x="156" y="469"/>
                  </a:lnTo>
                  <a:lnTo>
                    <a:pt x="160" y="464"/>
                  </a:lnTo>
                  <a:lnTo>
                    <a:pt x="161" y="459"/>
                  </a:lnTo>
                  <a:lnTo>
                    <a:pt x="163" y="450"/>
                  </a:lnTo>
                  <a:lnTo>
                    <a:pt x="164" y="449"/>
                  </a:lnTo>
                  <a:lnTo>
                    <a:pt x="165" y="447"/>
                  </a:lnTo>
                  <a:lnTo>
                    <a:pt x="166" y="446"/>
                  </a:lnTo>
                  <a:lnTo>
                    <a:pt x="168" y="445"/>
                  </a:lnTo>
                  <a:lnTo>
                    <a:pt x="169" y="443"/>
                  </a:lnTo>
                  <a:lnTo>
                    <a:pt x="169" y="442"/>
                  </a:lnTo>
                  <a:lnTo>
                    <a:pt x="169" y="441"/>
                  </a:lnTo>
                  <a:lnTo>
                    <a:pt x="167" y="439"/>
                  </a:lnTo>
                  <a:lnTo>
                    <a:pt x="167" y="438"/>
                  </a:lnTo>
                  <a:lnTo>
                    <a:pt x="167" y="437"/>
                  </a:lnTo>
                  <a:lnTo>
                    <a:pt x="169" y="430"/>
                  </a:lnTo>
                  <a:lnTo>
                    <a:pt x="171" y="425"/>
                  </a:lnTo>
                  <a:lnTo>
                    <a:pt x="175" y="419"/>
                  </a:lnTo>
                  <a:lnTo>
                    <a:pt x="179" y="414"/>
                  </a:lnTo>
                  <a:lnTo>
                    <a:pt x="180" y="414"/>
                  </a:lnTo>
                  <a:lnTo>
                    <a:pt x="183" y="415"/>
                  </a:lnTo>
                  <a:lnTo>
                    <a:pt x="186" y="415"/>
                  </a:lnTo>
                  <a:lnTo>
                    <a:pt x="189" y="416"/>
                  </a:lnTo>
                  <a:lnTo>
                    <a:pt x="192" y="419"/>
                  </a:lnTo>
                  <a:lnTo>
                    <a:pt x="193" y="421"/>
                  </a:lnTo>
                  <a:lnTo>
                    <a:pt x="191" y="424"/>
                  </a:lnTo>
                  <a:lnTo>
                    <a:pt x="188" y="427"/>
                  </a:lnTo>
                  <a:lnTo>
                    <a:pt x="184" y="429"/>
                  </a:lnTo>
                  <a:lnTo>
                    <a:pt x="181" y="433"/>
                  </a:lnTo>
                  <a:lnTo>
                    <a:pt x="180" y="434"/>
                  </a:lnTo>
                  <a:lnTo>
                    <a:pt x="180" y="434"/>
                  </a:lnTo>
                  <a:lnTo>
                    <a:pt x="180" y="435"/>
                  </a:lnTo>
                  <a:lnTo>
                    <a:pt x="180" y="437"/>
                  </a:lnTo>
                  <a:lnTo>
                    <a:pt x="180" y="437"/>
                  </a:lnTo>
                  <a:lnTo>
                    <a:pt x="186" y="433"/>
                  </a:lnTo>
                  <a:lnTo>
                    <a:pt x="192" y="428"/>
                  </a:lnTo>
                  <a:lnTo>
                    <a:pt x="197" y="423"/>
                  </a:lnTo>
                  <a:lnTo>
                    <a:pt x="198" y="420"/>
                  </a:lnTo>
                  <a:lnTo>
                    <a:pt x="198" y="415"/>
                  </a:lnTo>
                  <a:lnTo>
                    <a:pt x="198" y="412"/>
                  </a:lnTo>
                  <a:lnTo>
                    <a:pt x="199" y="406"/>
                  </a:lnTo>
                  <a:lnTo>
                    <a:pt x="200" y="401"/>
                  </a:lnTo>
                  <a:lnTo>
                    <a:pt x="200" y="395"/>
                  </a:lnTo>
                  <a:lnTo>
                    <a:pt x="200" y="395"/>
                  </a:lnTo>
                  <a:lnTo>
                    <a:pt x="197" y="395"/>
                  </a:lnTo>
                  <a:lnTo>
                    <a:pt x="195" y="393"/>
                  </a:lnTo>
                  <a:lnTo>
                    <a:pt x="194" y="392"/>
                  </a:lnTo>
                  <a:lnTo>
                    <a:pt x="194" y="391"/>
                  </a:lnTo>
                  <a:lnTo>
                    <a:pt x="195" y="390"/>
                  </a:lnTo>
                  <a:lnTo>
                    <a:pt x="195" y="389"/>
                  </a:lnTo>
                  <a:lnTo>
                    <a:pt x="195" y="388"/>
                  </a:lnTo>
                  <a:lnTo>
                    <a:pt x="194" y="387"/>
                  </a:lnTo>
                  <a:lnTo>
                    <a:pt x="192" y="386"/>
                  </a:lnTo>
                  <a:lnTo>
                    <a:pt x="189" y="385"/>
                  </a:lnTo>
                  <a:lnTo>
                    <a:pt x="186" y="384"/>
                  </a:lnTo>
                  <a:lnTo>
                    <a:pt x="184" y="382"/>
                  </a:lnTo>
                  <a:lnTo>
                    <a:pt x="184" y="379"/>
                  </a:lnTo>
                  <a:lnTo>
                    <a:pt x="186" y="377"/>
                  </a:lnTo>
                  <a:lnTo>
                    <a:pt x="189" y="375"/>
                  </a:lnTo>
                  <a:lnTo>
                    <a:pt x="191" y="373"/>
                  </a:lnTo>
                  <a:lnTo>
                    <a:pt x="193" y="371"/>
                  </a:lnTo>
                  <a:lnTo>
                    <a:pt x="194" y="369"/>
                  </a:lnTo>
                  <a:lnTo>
                    <a:pt x="194" y="366"/>
                  </a:lnTo>
                  <a:lnTo>
                    <a:pt x="193" y="364"/>
                  </a:lnTo>
                  <a:lnTo>
                    <a:pt x="192" y="363"/>
                  </a:lnTo>
                  <a:lnTo>
                    <a:pt x="191" y="363"/>
                  </a:lnTo>
                  <a:lnTo>
                    <a:pt x="190" y="363"/>
                  </a:lnTo>
                  <a:lnTo>
                    <a:pt x="189" y="365"/>
                  </a:lnTo>
                  <a:lnTo>
                    <a:pt x="188" y="366"/>
                  </a:lnTo>
                  <a:lnTo>
                    <a:pt x="187" y="367"/>
                  </a:lnTo>
                  <a:lnTo>
                    <a:pt x="184" y="370"/>
                  </a:lnTo>
                  <a:lnTo>
                    <a:pt x="182" y="370"/>
                  </a:lnTo>
                  <a:lnTo>
                    <a:pt x="178" y="365"/>
                  </a:lnTo>
                  <a:lnTo>
                    <a:pt x="176" y="363"/>
                  </a:lnTo>
                  <a:lnTo>
                    <a:pt x="171" y="358"/>
                  </a:lnTo>
                  <a:lnTo>
                    <a:pt x="168" y="354"/>
                  </a:lnTo>
                  <a:lnTo>
                    <a:pt x="165" y="349"/>
                  </a:lnTo>
                  <a:lnTo>
                    <a:pt x="165" y="344"/>
                  </a:lnTo>
                  <a:lnTo>
                    <a:pt x="167" y="341"/>
                  </a:lnTo>
                  <a:lnTo>
                    <a:pt x="171" y="337"/>
                  </a:lnTo>
                  <a:lnTo>
                    <a:pt x="175" y="334"/>
                  </a:lnTo>
                  <a:lnTo>
                    <a:pt x="179" y="332"/>
                  </a:lnTo>
                  <a:lnTo>
                    <a:pt x="181" y="331"/>
                  </a:lnTo>
                  <a:lnTo>
                    <a:pt x="184" y="331"/>
                  </a:lnTo>
                  <a:lnTo>
                    <a:pt x="185" y="331"/>
                  </a:lnTo>
                  <a:lnTo>
                    <a:pt x="185" y="331"/>
                  </a:lnTo>
                  <a:lnTo>
                    <a:pt x="182" y="330"/>
                  </a:lnTo>
                  <a:lnTo>
                    <a:pt x="179" y="330"/>
                  </a:lnTo>
                  <a:lnTo>
                    <a:pt x="176" y="329"/>
                  </a:lnTo>
                  <a:lnTo>
                    <a:pt x="173" y="328"/>
                  </a:lnTo>
                  <a:lnTo>
                    <a:pt x="170" y="326"/>
                  </a:lnTo>
                  <a:lnTo>
                    <a:pt x="170" y="325"/>
                  </a:lnTo>
                  <a:lnTo>
                    <a:pt x="173" y="323"/>
                  </a:lnTo>
                  <a:lnTo>
                    <a:pt x="175" y="322"/>
                  </a:lnTo>
                  <a:lnTo>
                    <a:pt x="177" y="320"/>
                  </a:lnTo>
                  <a:lnTo>
                    <a:pt x="179" y="318"/>
                  </a:lnTo>
                  <a:lnTo>
                    <a:pt x="180" y="313"/>
                  </a:lnTo>
                  <a:lnTo>
                    <a:pt x="179" y="309"/>
                  </a:lnTo>
                  <a:lnTo>
                    <a:pt x="178" y="307"/>
                  </a:lnTo>
                  <a:lnTo>
                    <a:pt x="177" y="305"/>
                  </a:lnTo>
                  <a:lnTo>
                    <a:pt x="175" y="304"/>
                  </a:lnTo>
                  <a:lnTo>
                    <a:pt x="173" y="302"/>
                  </a:lnTo>
                  <a:lnTo>
                    <a:pt x="171" y="299"/>
                  </a:lnTo>
                  <a:lnTo>
                    <a:pt x="170" y="296"/>
                  </a:lnTo>
                  <a:lnTo>
                    <a:pt x="170" y="295"/>
                  </a:lnTo>
                  <a:lnTo>
                    <a:pt x="171" y="293"/>
                  </a:lnTo>
                  <a:lnTo>
                    <a:pt x="173" y="291"/>
                  </a:lnTo>
                  <a:lnTo>
                    <a:pt x="172" y="290"/>
                  </a:lnTo>
                  <a:lnTo>
                    <a:pt x="171" y="288"/>
                  </a:lnTo>
                  <a:lnTo>
                    <a:pt x="171" y="287"/>
                  </a:lnTo>
                  <a:lnTo>
                    <a:pt x="171" y="286"/>
                  </a:lnTo>
                  <a:lnTo>
                    <a:pt x="171" y="285"/>
                  </a:lnTo>
                  <a:lnTo>
                    <a:pt x="171" y="284"/>
                  </a:lnTo>
                  <a:lnTo>
                    <a:pt x="172" y="283"/>
                  </a:lnTo>
                  <a:lnTo>
                    <a:pt x="173" y="283"/>
                  </a:lnTo>
                  <a:lnTo>
                    <a:pt x="174" y="282"/>
                  </a:lnTo>
                  <a:lnTo>
                    <a:pt x="174" y="282"/>
                  </a:lnTo>
                  <a:lnTo>
                    <a:pt x="175" y="283"/>
                  </a:lnTo>
                  <a:lnTo>
                    <a:pt x="175" y="288"/>
                  </a:lnTo>
                  <a:lnTo>
                    <a:pt x="175" y="288"/>
                  </a:lnTo>
                  <a:lnTo>
                    <a:pt x="179" y="286"/>
                  </a:lnTo>
                  <a:lnTo>
                    <a:pt x="182" y="282"/>
                  </a:lnTo>
                  <a:lnTo>
                    <a:pt x="185" y="277"/>
                  </a:lnTo>
                  <a:lnTo>
                    <a:pt x="188" y="271"/>
                  </a:lnTo>
                  <a:lnTo>
                    <a:pt x="190" y="267"/>
                  </a:lnTo>
                  <a:lnTo>
                    <a:pt x="191" y="262"/>
                  </a:lnTo>
                  <a:lnTo>
                    <a:pt x="190" y="262"/>
                  </a:lnTo>
                  <a:lnTo>
                    <a:pt x="190" y="263"/>
                  </a:lnTo>
                  <a:lnTo>
                    <a:pt x="188" y="265"/>
                  </a:lnTo>
                  <a:lnTo>
                    <a:pt x="187" y="268"/>
                  </a:lnTo>
                  <a:lnTo>
                    <a:pt x="186" y="271"/>
                  </a:lnTo>
                  <a:lnTo>
                    <a:pt x="184" y="273"/>
                  </a:lnTo>
                  <a:lnTo>
                    <a:pt x="182" y="275"/>
                  </a:lnTo>
                  <a:lnTo>
                    <a:pt x="179" y="278"/>
                  </a:lnTo>
                  <a:lnTo>
                    <a:pt x="176" y="280"/>
                  </a:lnTo>
                  <a:lnTo>
                    <a:pt x="173" y="279"/>
                  </a:lnTo>
                  <a:lnTo>
                    <a:pt x="173" y="277"/>
                  </a:lnTo>
                  <a:lnTo>
                    <a:pt x="174" y="276"/>
                  </a:lnTo>
                  <a:lnTo>
                    <a:pt x="179" y="273"/>
                  </a:lnTo>
                  <a:lnTo>
                    <a:pt x="181" y="271"/>
                  </a:lnTo>
                  <a:lnTo>
                    <a:pt x="182" y="267"/>
                  </a:lnTo>
                  <a:lnTo>
                    <a:pt x="184" y="263"/>
                  </a:lnTo>
                  <a:lnTo>
                    <a:pt x="185" y="260"/>
                  </a:lnTo>
                  <a:lnTo>
                    <a:pt x="184" y="257"/>
                  </a:lnTo>
                  <a:lnTo>
                    <a:pt x="182" y="256"/>
                  </a:lnTo>
                  <a:lnTo>
                    <a:pt x="179" y="257"/>
                  </a:lnTo>
                  <a:lnTo>
                    <a:pt x="176" y="258"/>
                  </a:lnTo>
                  <a:lnTo>
                    <a:pt x="173" y="259"/>
                  </a:lnTo>
                  <a:lnTo>
                    <a:pt x="170" y="258"/>
                  </a:lnTo>
                  <a:lnTo>
                    <a:pt x="170" y="257"/>
                  </a:lnTo>
                  <a:lnTo>
                    <a:pt x="172" y="257"/>
                  </a:lnTo>
                  <a:lnTo>
                    <a:pt x="177" y="256"/>
                  </a:lnTo>
                  <a:lnTo>
                    <a:pt x="180" y="255"/>
                  </a:lnTo>
                  <a:lnTo>
                    <a:pt x="182" y="254"/>
                  </a:lnTo>
                  <a:lnTo>
                    <a:pt x="182" y="251"/>
                  </a:lnTo>
                  <a:lnTo>
                    <a:pt x="180" y="249"/>
                  </a:lnTo>
                  <a:lnTo>
                    <a:pt x="179" y="246"/>
                  </a:lnTo>
                  <a:lnTo>
                    <a:pt x="178" y="244"/>
                  </a:lnTo>
                  <a:lnTo>
                    <a:pt x="179" y="239"/>
                  </a:lnTo>
                  <a:lnTo>
                    <a:pt x="182" y="234"/>
                  </a:lnTo>
                  <a:lnTo>
                    <a:pt x="184" y="229"/>
                  </a:lnTo>
                  <a:lnTo>
                    <a:pt x="183" y="225"/>
                  </a:lnTo>
                  <a:lnTo>
                    <a:pt x="182" y="221"/>
                  </a:lnTo>
                  <a:lnTo>
                    <a:pt x="182" y="217"/>
                  </a:lnTo>
                  <a:lnTo>
                    <a:pt x="183" y="216"/>
                  </a:lnTo>
                  <a:lnTo>
                    <a:pt x="184" y="216"/>
                  </a:lnTo>
                  <a:lnTo>
                    <a:pt x="185" y="215"/>
                  </a:lnTo>
                  <a:lnTo>
                    <a:pt x="186" y="214"/>
                  </a:lnTo>
                  <a:lnTo>
                    <a:pt x="188" y="214"/>
                  </a:lnTo>
                  <a:lnTo>
                    <a:pt x="190" y="213"/>
                  </a:lnTo>
                  <a:lnTo>
                    <a:pt x="190" y="212"/>
                  </a:lnTo>
                  <a:lnTo>
                    <a:pt x="189" y="211"/>
                  </a:lnTo>
                  <a:lnTo>
                    <a:pt x="186" y="211"/>
                  </a:lnTo>
                  <a:lnTo>
                    <a:pt x="182" y="212"/>
                  </a:lnTo>
                  <a:lnTo>
                    <a:pt x="181" y="211"/>
                  </a:lnTo>
                  <a:lnTo>
                    <a:pt x="184" y="204"/>
                  </a:lnTo>
                  <a:lnTo>
                    <a:pt x="186" y="201"/>
                  </a:lnTo>
                  <a:lnTo>
                    <a:pt x="188" y="198"/>
                  </a:lnTo>
                  <a:lnTo>
                    <a:pt x="189" y="195"/>
                  </a:lnTo>
                  <a:lnTo>
                    <a:pt x="190" y="193"/>
                  </a:lnTo>
                  <a:lnTo>
                    <a:pt x="185" y="199"/>
                  </a:lnTo>
                  <a:lnTo>
                    <a:pt x="181" y="206"/>
                  </a:lnTo>
                  <a:lnTo>
                    <a:pt x="176" y="212"/>
                  </a:lnTo>
                  <a:lnTo>
                    <a:pt x="176" y="212"/>
                  </a:lnTo>
                  <a:lnTo>
                    <a:pt x="176" y="212"/>
                  </a:lnTo>
                  <a:lnTo>
                    <a:pt x="176" y="211"/>
                  </a:lnTo>
                  <a:lnTo>
                    <a:pt x="176" y="210"/>
                  </a:lnTo>
                  <a:lnTo>
                    <a:pt x="177" y="209"/>
                  </a:lnTo>
                  <a:lnTo>
                    <a:pt x="177" y="208"/>
                  </a:lnTo>
                  <a:lnTo>
                    <a:pt x="177" y="207"/>
                  </a:lnTo>
                  <a:lnTo>
                    <a:pt x="178" y="205"/>
                  </a:lnTo>
                  <a:lnTo>
                    <a:pt x="179" y="203"/>
                  </a:lnTo>
                  <a:lnTo>
                    <a:pt x="179" y="200"/>
                  </a:lnTo>
                  <a:lnTo>
                    <a:pt x="179" y="198"/>
                  </a:lnTo>
                  <a:lnTo>
                    <a:pt x="179" y="195"/>
                  </a:lnTo>
                  <a:lnTo>
                    <a:pt x="177" y="194"/>
                  </a:lnTo>
                  <a:lnTo>
                    <a:pt x="174" y="194"/>
                  </a:lnTo>
                  <a:lnTo>
                    <a:pt x="173" y="194"/>
                  </a:lnTo>
                  <a:lnTo>
                    <a:pt x="171" y="195"/>
                  </a:lnTo>
                  <a:lnTo>
                    <a:pt x="170" y="197"/>
                  </a:lnTo>
                  <a:lnTo>
                    <a:pt x="170" y="198"/>
                  </a:lnTo>
                  <a:lnTo>
                    <a:pt x="170" y="198"/>
                  </a:lnTo>
                  <a:lnTo>
                    <a:pt x="173" y="198"/>
                  </a:lnTo>
                  <a:lnTo>
                    <a:pt x="174" y="199"/>
                  </a:lnTo>
                  <a:lnTo>
                    <a:pt x="174" y="202"/>
                  </a:lnTo>
                  <a:lnTo>
                    <a:pt x="174" y="204"/>
                  </a:lnTo>
                  <a:lnTo>
                    <a:pt x="173" y="206"/>
                  </a:lnTo>
                  <a:lnTo>
                    <a:pt x="171" y="207"/>
                  </a:lnTo>
                  <a:lnTo>
                    <a:pt x="167" y="206"/>
                  </a:lnTo>
                  <a:lnTo>
                    <a:pt x="165" y="204"/>
                  </a:lnTo>
                  <a:lnTo>
                    <a:pt x="164" y="200"/>
                  </a:lnTo>
                  <a:lnTo>
                    <a:pt x="164" y="196"/>
                  </a:lnTo>
                  <a:lnTo>
                    <a:pt x="165" y="191"/>
                  </a:lnTo>
                  <a:lnTo>
                    <a:pt x="166" y="186"/>
                  </a:lnTo>
                  <a:lnTo>
                    <a:pt x="168" y="181"/>
                  </a:lnTo>
                  <a:lnTo>
                    <a:pt x="169" y="178"/>
                  </a:lnTo>
                  <a:lnTo>
                    <a:pt x="170" y="175"/>
                  </a:lnTo>
                  <a:lnTo>
                    <a:pt x="170" y="173"/>
                  </a:lnTo>
                  <a:lnTo>
                    <a:pt x="169" y="172"/>
                  </a:lnTo>
                  <a:lnTo>
                    <a:pt x="167" y="172"/>
                  </a:lnTo>
                  <a:lnTo>
                    <a:pt x="165" y="174"/>
                  </a:lnTo>
                  <a:lnTo>
                    <a:pt x="163" y="175"/>
                  </a:lnTo>
                  <a:lnTo>
                    <a:pt x="161" y="175"/>
                  </a:lnTo>
                  <a:lnTo>
                    <a:pt x="160" y="174"/>
                  </a:lnTo>
                  <a:lnTo>
                    <a:pt x="159" y="173"/>
                  </a:lnTo>
                  <a:lnTo>
                    <a:pt x="157" y="172"/>
                  </a:lnTo>
                  <a:lnTo>
                    <a:pt x="157" y="171"/>
                  </a:lnTo>
                  <a:lnTo>
                    <a:pt x="156" y="169"/>
                  </a:lnTo>
                  <a:lnTo>
                    <a:pt x="157" y="168"/>
                  </a:lnTo>
                  <a:lnTo>
                    <a:pt x="160" y="167"/>
                  </a:lnTo>
                  <a:lnTo>
                    <a:pt x="160" y="167"/>
                  </a:lnTo>
                  <a:lnTo>
                    <a:pt x="161" y="166"/>
                  </a:lnTo>
                  <a:lnTo>
                    <a:pt x="160" y="166"/>
                  </a:lnTo>
                  <a:lnTo>
                    <a:pt x="156" y="163"/>
                  </a:lnTo>
                  <a:lnTo>
                    <a:pt x="152" y="162"/>
                  </a:lnTo>
                  <a:lnTo>
                    <a:pt x="148" y="161"/>
                  </a:lnTo>
                  <a:lnTo>
                    <a:pt x="143" y="159"/>
                  </a:lnTo>
                  <a:lnTo>
                    <a:pt x="142" y="157"/>
                  </a:lnTo>
                  <a:lnTo>
                    <a:pt x="142" y="155"/>
                  </a:lnTo>
                  <a:lnTo>
                    <a:pt x="143" y="153"/>
                  </a:lnTo>
                  <a:lnTo>
                    <a:pt x="145" y="152"/>
                  </a:lnTo>
                  <a:lnTo>
                    <a:pt x="147" y="151"/>
                  </a:lnTo>
                  <a:lnTo>
                    <a:pt x="148" y="150"/>
                  </a:lnTo>
                  <a:lnTo>
                    <a:pt x="149" y="150"/>
                  </a:lnTo>
                  <a:lnTo>
                    <a:pt x="150" y="150"/>
                  </a:lnTo>
                  <a:lnTo>
                    <a:pt x="151" y="149"/>
                  </a:lnTo>
                  <a:lnTo>
                    <a:pt x="151" y="148"/>
                  </a:lnTo>
                  <a:lnTo>
                    <a:pt x="147" y="144"/>
                  </a:lnTo>
                  <a:lnTo>
                    <a:pt x="142" y="140"/>
                  </a:lnTo>
                  <a:lnTo>
                    <a:pt x="137" y="137"/>
                  </a:lnTo>
                  <a:lnTo>
                    <a:pt x="132" y="135"/>
                  </a:lnTo>
                  <a:lnTo>
                    <a:pt x="132" y="135"/>
                  </a:lnTo>
                  <a:lnTo>
                    <a:pt x="132" y="135"/>
                  </a:lnTo>
                  <a:lnTo>
                    <a:pt x="132" y="136"/>
                  </a:lnTo>
                  <a:lnTo>
                    <a:pt x="132" y="136"/>
                  </a:lnTo>
                  <a:lnTo>
                    <a:pt x="133" y="137"/>
                  </a:lnTo>
                  <a:lnTo>
                    <a:pt x="133" y="138"/>
                  </a:lnTo>
                  <a:lnTo>
                    <a:pt x="132" y="138"/>
                  </a:lnTo>
                  <a:lnTo>
                    <a:pt x="131" y="139"/>
                  </a:lnTo>
                  <a:lnTo>
                    <a:pt x="122" y="139"/>
                  </a:lnTo>
                  <a:lnTo>
                    <a:pt x="116" y="139"/>
                  </a:lnTo>
                  <a:lnTo>
                    <a:pt x="110" y="139"/>
                  </a:lnTo>
                  <a:lnTo>
                    <a:pt x="105" y="137"/>
                  </a:lnTo>
                  <a:lnTo>
                    <a:pt x="104" y="136"/>
                  </a:lnTo>
                  <a:lnTo>
                    <a:pt x="106" y="135"/>
                  </a:lnTo>
                  <a:lnTo>
                    <a:pt x="110" y="134"/>
                  </a:lnTo>
                  <a:lnTo>
                    <a:pt x="113" y="133"/>
                  </a:lnTo>
                  <a:lnTo>
                    <a:pt x="116" y="131"/>
                  </a:lnTo>
                  <a:lnTo>
                    <a:pt x="118" y="130"/>
                  </a:lnTo>
                  <a:lnTo>
                    <a:pt x="118" y="129"/>
                  </a:lnTo>
                  <a:lnTo>
                    <a:pt x="111" y="130"/>
                  </a:lnTo>
                  <a:lnTo>
                    <a:pt x="105" y="131"/>
                  </a:lnTo>
                  <a:lnTo>
                    <a:pt x="98" y="134"/>
                  </a:lnTo>
                  <a:lnTo>
                    <a:pt x="93" y="138"/>
                  </a:lnTo>
                  <a:lnTo>
                    <a:pt x="89" y="140"/>
                  </a:lnTo>
                  <a:lnTo>
                    <a:pt x="86" y="143"/>
                  </a:lnTo>
                  <a:lnTo>
                    <a:pt x="84" y="145"/>
                  </a:lnTo>
                  <a:lnTo>
                    <a:pt x="81" y="146"/>
                  </a:lnTo>
                  <a:lnTo>
                    <a:pt x="78" y="148"/>
                  </a:lnTo>
                  <a:lnTo>
                    <a:pt x="72" y="149"/>
                  </a:lnTo>
                  <a:lnTo>
                    <a:pt x="72" y="149"/>
                  </a:lnTo>
                  <a:lnTo>
                    <a:pt x="72" y="148"/>
                  </a:lnTo>
                  <a:lnTo>
                    <a:pt x="73" y="148"/>
                  </a:lnTo>
                  <a:lnTo>
                    <a:pt x="73" y="147"/>
                  </a:lnTo>
                  <a:lnTo>
                    <a:pt x="61" y="151"/>
                  </a:lnTo>
                  <a:lnTo>
                    <a:pt x="49" y="155"/>
                  </a:lnTo>
                  <a:lnTo>
                    <a:pt x="47" y="154"/>
                  </a:lnTo>
                  <a:lnTo>
                    <a:pt x="47" y="153"/>
                  </a:lnTo>
                  <a:lnTo>
                    <a:pt x="46" y="153"/>
                  </a:lnTo>
                  <a:lnTo>
                    <a:pt x="45" y="153"/>
                  </a:lnTo>
                  <a:lnTo>
                    <a:pt x="40" y="155"/>
                  </a:lnTo>
                  <a:lnTo>
                    <a:pt x="35" y="158"/>
                  </a:lnTo>
                  <a:lnTo>
                    <a:pt x="30" y="160"/>
                  </a:lnTo>
                  <a:lnTo>
                    <a:pt x="31" y="159"/>
                  </a:lnTo>
                  <a:lnTo>
                    <a:pt x="32" y="158"/>
                  </a:lnTo>
                  <a:lnTo>
                    <a:pt x="33" y="158"/>
                  </a:lnTo>
                  <a:lnTo>
                    <a:pt x="33" y="157"/>
                  </a:lnTo>
                  <a:lnTo>
                    <a:pt x="22" y="156"/>
                  </a:lnTo>
                  <a:lnTo>
                    <a:pt x="11" y="156"/>
                  </a:lnTo>
                  <a:lnTo>
                    <a:pt x="1" y="154"/>
                  </a:lnTo>
                  <a:lnTo>
                    <a:pt x="0" y="154"/>
                  </a:lnTo>
                  <a:lnTo>
                    <a:pt x="0" y="153"/>
                  </a:lnTo>
                  <a:lnTo>
                    <a:pt x="1" y="153"/>
                  </a:lnTo>
                  <a:lnTo>
                    <a:pt x="2" y="152"/>
                  </a:lnTo>
                  <a:lnTo>
                    <a:pt x="5" y="150"/>
                  </a:lnTo>
                  <a:lnTo>
                    <a:pt x="5" y="150"/>
                  </a:lnTo>
                  <a:lnTo>
                    <a:pt x="11" y="152"/>
                  </a:lnTo>
                  <a:lnTo>
                    <a:pt x="16" y="154"/>
                  </a:lnTo>
                  <a:lnTo>
                    <a:pt x="22" y="155"/>
                  </a:lnTo>
                  <a:lnTo>
                    <a:pt x="24" y="154"/>
                  </a:lnTo>
                  <a:lnTo>
                    <a:pt x="25" y="153"/>
                  </a:lnTo>
                  <a:lnTo>
                    <a:pt x="25" y="152"/>
                  </a:lnTo>
                  <a:lnTo>
                    <a:pt x="26" y="150"/>
                  </a:lnTo>
                  <a:lnTo>
                    <a:pt x="27" y="149"/>
                  </a:lnTo>
                  <a:lnTo>
                    <a:pt x="28" y="149"/>
                  </a:lnTo>
                  <a:lnTo>
                    <a:pt x="31" y="148"/>
                  </a:lnTo>
                  <a:lnTo>
                    <a:pt x="35" y="148"/>
                  </a:lnTo>
                  <a:lnTo>
                    <a:pt x="41" y="147"/>
                  </a:lnTo>
                  <a:lnTo>
                    <a:pt x="47" y="146"/>
                  </a:lnTo>
                  <a:lnTo>
                    <a:pt x="52" y="146"/>
                  </a:lnTo>
                  <a:lnTo>
                    <a:pt x="54" y="145"/>
                  </a:lnTo>
                  <a:lnTo>
                    <a:pt x="55" y="144"/>
                  </a:lnTo>
                  <a:lnTo>
                    <a:pt x="56" y="143"/>
                  </a:lnTo>
                  <a:lnTo>
                    <a:pt x="60" y="138"/>
                  </a:lnTo>
                  <a:lnTo>
                    <a:pt x="61" y="137"/>
                  </a:lnTo>
                  <a:lnTo>
                    <a:pt x="62" y="137"/>
                  </a:lnTo>
                  <a:lnTo>
                    <a:pt x="63" y="138"/>
                  </a:lnTo>
                  <a:lnTo>
                    <a:pt x="65" y="137"/>
                  </a:lnTo>
                  <a:lnTo>
                    <a:pt x="65" y="135"/>
                  </a:lnTo>
                  <a:lnTo>
                    <a:pt x="65" y="134"/>
                  </a:lnTo>
                  <a:lnTo>
                    <a:pt x="66" y="134"/>
                  </a:lnTo>
                  <a:lnTo>
                    <a:pt x="68" y="133"/>
                  </a:lnTo>
                  <a:lnTo>
                    <a:pt x="72" y="132"/>
                  </a:lnTo>
                  <a:lnTo>
                    <a:pt x="75" y="131"/>
                  </a:lnTo>
                  <a:lnTo>
                    <a:pt x="78" y="130"/>
                  </a:lnTo>
                  <a:lnTo>
                    <a:pt x="79" y="128"/>
                  </a:lnTo>
                  <a:lnTo>
                    <a:pt x="78" y="125"/>
                  </a:lnTo>
                  <a:lnTo>
                    <a:pt x="75" y="123"/>
                  </a:lnTo>
                  <a:lnTo>
                    <a:pt x="72" y="122"/>
                  </a:lnTo>
                  <a:lnTo>
                    <a:pt x="68" y="120"/>
                  </a:lnTo>
                  <a:lnTo>
                    <a:pt x="65" y="119"/>
                  </a:lnTo>
                  <a:lnTo>
                    <a:pt x="63" y="118"/>
                  </a:lnTo>
                  <a:lnTo>
                    <a:pt x="60" y="117"/>
                  </a:lnTo>
                  <a:lnTo>
                    <a:pt x="58" y="116"/>
                  </a:lnTo>
                  <a:lnTo>
                    <a:pt x="57" y="114"/>
                  </a:lnTo>
                  <a:lnTo>
                    <a:pt x="57" y="113"/>
                  </a:lnTo>
                  <a:lnTo>
                    <a:pt x="58" y="112"/>
                  </a:lnTo>
                  <a:lnTo>
                    <a:pt x="59" y="112"/>
                  </a:lnTo>
                  <a:lnTo>
                    <a:pt x="60" y="112"/>
                  </a:lnTo>
                  <a:lnTo>
                    <a:pt x="61" y="112"/>
                  </a:lnTo>
                  <a:lnTo>
                    <a:pt x="63" y="111"/>
                  </a:lnTo>
                  <a:lnTo>
                    <a:pt x="64" y="111"/>
                  </a:lnTo>
                  <a:lnTo>
                    <a:pt x="65" y="111"/>
                  </a:lnTo>
                  <a:lnTo>
                    <a:pt x="65" y="109"/>
                  </a:lnTo>
                  <a:lnTo>
                    <a:pt x="71" y="102"/>
                  </a:lnTo>
                  <a:lnTo>
                    <a:pt x="79" y="96"/>
                  </a:lnTo>
                  <a:lnTo>
                    <a:pt x="76" y="97"/>
                  </a:lnTo>
                  <a:lnTo>
                    <a:pt x="73" y="97"/>
                  </a:lnTo>
                  <a:lnTo>
                    <a:pt x="70" y="96"/>
                  </a:lnTo>
                  <a:lnTo>
                    <a:pt x="69" y="93"/>
                  </a:lnTo>
                  <a:lnTo>
                    <a:pt x="70" y="91"/>
                  </a:lnTo>
                  <a:lnTo>
                    <a:pt x="72" y="88"/>
                  </a:lnTo>
                  <a:lnTo>
                    <a:pt x="75" y="84"/>
                  </a:lnTo>
                  <a:lnTo>
                    <a:pt x="78" y="82"/>
                  </a:lnTo>
                  <a:lnTo>
                    <a:pt x="80" y="82"/>
                  </a:lnTo>
                  <a:lnTo>
                    <a:pt x="82" y="83"/>
                  </a:lnTo>
                  <a:lnTo>
                    <a:pt x="84" y="84"/>
                  </a:lnTo>
                  <a:lnTo>
                    <a:pt x="87" y="84"/>
                  </a:lnTo>
                  <a:lnTo>
                    <a:pt x="90" y="82"/>
                  </a:lnTo>
                  <a:lnTo>
                    <a:pt x="91" y="78"/>
                  </a:lnTo>
                  <a:lnTo>
                    <a:pt x="92" y="74"/>
                  </a:lnTo>
                  <a:lnTo>
                    <a:pt x="92" y="73"/>
                  </a:lnTo>
                  <a:lnTo>
                    <a:pt x="92" y="71"/>
                  </a:lnTo>
                  <a:lnTo>
                    <a:pt x="92" y="69"/>
                  </a:lnTo>
                  <a:lnTo>
                    <a:pt x="92" y="69"/>
                  </a:lnTo>
                  <a:lnTo>
                    <a:pt x="97" y="66"/>
                  </a:lnTo>
                  <a:lnTo>
                    <a:pt x="103" y="64"/>
                  </a:lnTo>
                  <a:lnTo>
                    <a:pt x="108" y="63"/>
                  </a:lnTo>
                  <a:lnTo>
                    <a:pt x="112" y="61"/>
                  </a:lnTo>
                  <a:lnTo>
                    <a:pt x="116" y="59"/>
                  </a:lnTo>
                  <a:lnTo>
                    <a:pt x="120" y="58"/>
                  </a:lnTo>
                  <a:lnTo>
                    <a:pt x="124" y="59"/>
                  </a:lnTo>
                  <a:lnTo>
                    <a:pt x="127" y="61"/>
                  </a:lnTo>
                  <a:lnTo>
                    <a:pt x="128" y="63"/>
                  </a:lnTo>
                  <a:lnTo>
                    <a:pt x="130" y="64"/>
                  </a:lnTo>
                  <a:lnTo>
                    <a:pt x="132" y="65"/>
                  </a:lnTo>
                  <a:lnTo>
                    <a:pt x="134" y="65"/>
                  </a:lnTo>
                  <a:lnTo>
                    <a:pt x="137" y="63"/>
                  </a:lnTo>
                  <a:lnTo>
                    <a:pt x="139" y="61"/>
                  </a:lnTo>
                  <a:lnTo>
                    <a:pt x="142" y="56"/>
                  </a:lnTo>
                  <a:lnTo>
                    <a:pt x="143" y="55"/>
                  </a:lnTo>
                  <a:lnTo>
                    <a:pt x="146" y="54"/>
                  </a:lnTo>
                  <a:lnTo>
                    <a:pt x="149" y="53"/>
                  </a:lnTo>
                  <a:lnTo>
                    <a:pt x="151" y="53"/>
                  </a:lnTo>
                  <a:lnTo>
                    <a:pt x="153" y="52"/>
                  </a:lnTo>
                  <a:lnTo>
                    <a:pt x="153" y="51"/>
                  </a:lnTo>
                  <a:lnTo>
                    <a:pt x="151" y="50"/>
                  </a:lnTo>
                  <a:lnTo>
                    <a:pt x="148" y="51"/>
                  </a:lnTo>
                  <a:lnTo>
                    <a:pt x="145" y="52"/>
                  </a:lnTo>
                  <a:lnTo>
                    <a:pt x="142" y="52"/>
                  </a:lnTo>
                  <a:lnTo>
                    <a:pt x="140" y="52"/>
                  </a:lnTo>
                  <a:lnTo>
                    <a:pt x="137" y="49"/>
                  </a:lnTo>
                  <a:lnTo>
                    <a:pt x="137" y="44"/>
                  </a:lnTo>
                  <a:lnTo>
                    <a:pt x="138" y="40"/>
                  </a:lnTo>
                  <a:lnTo>
                    <a:pt x="141" y="36"/>
                  </a:lnTo>
                  <a:lnTo>
                    <a:pt x="144" y="32"/>
                  </a:lnTo>
                  <a:lnTo>
                    <a:pt x="147" y="28"/>
                  </a:lnTo>
                  <a:lnTo>
                    <a:pt x="150" y="26"/>
                  </a:lnTo>
                  <a:lnTo>
                    <a:pt x="152" y="24"/>
                  </a:lnTo>
                  <a:lnTo>
                    <a:pt x="158" y="22"/>
                  </a:lnTo>
                  <a:lnTo>
                    <a:pt x="162" y="20"/>
                  </a:lnTo>
                  <a:lnTo>
                    <a:pt x="165" y="20"/>
                  </a:lnTo>
                  <a:lnTo>
                    <a:pt x="166" y="21"/>
                  </a:lnTo>
                  <a:lnTo>
                    <a:pt x="166" y="22"/>
                  </a:lnTo>
                  <a:lnTo>
                    <a:pt x="166" y="24"/>
                  </a:lnTo>
                  <a:lnTo>
                    <a:pt x="165" y="26"/>
                  </a:lnTo>
                  <a:lnTo>
                    <a:pt x="163" y="32"/>
                  </a:lnTo>
                  <a:lnTo>
                    <a:pt x="163" y="36"/>
                  </a:lnTo>
                  <a:lnTo>
                    <a:pt x="165" y="38"/>
                  </a:lnTo>
                  <a:lnTo>
                    <a:pt x="167" y="39"/>
                  </a:lnTo>
                  <a:lnTo>
                    <a:pt x="170" y="38"/>
                  </a:lnTo>
                  <a:lnTo>
                    <a:pt x="173" y="35"/>
                  </a:lnTo>
                  <a:lnTo>
                    <a:pt x="175" y="32"/>
                  </a:lnTo>
                  <a:lnTo>
                    <a:pt x="178" y="29"/>
                  </a:lnTo>
                  <a:lnTo>
                    <a:pt x="181" y="28"/>
                  </a:lnTo>
                  <a:lnTo>
                    <a:pt x="182" y="28"/>
                  </a:lnTo>
                  <a:lnTo>
                    <a:pt x="182" y="27"/>
                  </a:lnTo>
                  <a:lnTo>
                    <a:pt x="182" y="27"/>
                  </a:lnTo>
                  <a:lnTo>
                    <a:pt x="184" y="27"/>
                  </a:lnTo>
                  <a:lnTo>
                    <a:pt x="184" y="26"/>
                  </a:lnTo>
                  <a:lnTo>
                    <a:pt x="185" y="26"/>
                  </a:lnTo>
                  <a:lnTo>
                    <a:pt x="188" y="22"/>
                  </a:lnTo>
                  <a:lnTo>
                    <a:pt x="189" y="19"/>
                  </a:lnTo>
                  <a:lnTo>
                    <a:pt x="191" y="12"/>
                  </a:lnTo>
                  <a:lnTo>
                    <a:pt x="193" y="9"/>
                  </a:lnTo>
                  <a:lnTo>
                    <a:pt x="196" y="5"/>
                  </a:lnTo>
                  <a:lnTo>
                    <a:pt x="200" y="2"/>
                  </a:lnTo>
                  <a:lnTo>
                    <a:pt x="203" y="1"/>
                  </a:lnTo>
                  <a:lnTo>
                    <a:pt x="205" y="1"/>
                  </a:lnTo>
                  <a:lnTo>
                    <a:pt x="206" y="2"/>
                  </a:lnTo>
                  <a:lnTo>
                    <a:pt x="210" y="5"/>
                  </a:lnTo>
                  <a:lnTo>
                    <a:pt x="213" y="6"/>
                  </a:lnTo>
                  <a:lnTo>
                    <a:pt x="217" y="6"/>
                  </a:lnTo>
                  <a:lnTo>
                    <a:pt x="222" y="5"/>
                  </a:lnTo>
                  <a:lnTo>
                    <a:pt x="226" y="2"/>
                  </a:lnTo>
                  <a:lnTo>
                    <a:pt x="232"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89" name="Freeform 163"/>
            <p:cNvSpPr>
              <a:spLocks/>
            </p:cNvSpPr>
            <p:nvPr/>
          </p:nvSpPr>
          <p:spPr bwMode="auto">
            <a:xfrm>
              <a:off x="3028625" y="4274881"/>
              <a:ext cx="1449" cy="1449"/>
            </a:xfrm>
            <a:custGeom>
              <a:avLst/>
              <a:gdLst/>
              <a:ahLst/>
              <a:cxnLst>
                <a:cxn ang="0">
                  <a:pos x="1" y="0"/>
                </a:cxn>
                <a:cxn ang="0">
                  <a:pos x="1" y="0"/>
                </a:cxn>
                <a:cxn ang="0">
                  <a:pos x="1" y="0"/>
                </a:cxn>
                <a:cxn ang="0">
                  <a:pos x="0" y="0"/>
                </a:cxn>
                <a:cxn ang="0">
                  <a:pos x="1" y="0"/>
                </a:cxn>
              </a:cxnLst>
              <a:rect l="0" t="0" r="r" b="b"/>
              <a:pathLst>
                <a:path w="1">
                  <a:moveTo>
                    <a:pt x="1" y="0"/>
                  </a:moveTo>
                  <a:lnTo>
                    <a:pt x="1" y="0"/>
                  </a:lnTo>
                  <a:lnTo>
                    <a:pt x="1" y="0"/>
                  </a:lnTo>
                  <a:lnTo>
                    <a:pt x="0" y="0"/>
                  </a:lnTo>
                  <a:lnTo>
                    <a:pt x="1"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90" name="Freeform 164"/>
            <p:cNvSpPr>
              <a:spLocks/>
            </p:cNvSpPr>
            <p:nvPr/>
          </p:nvSpPr>
          <p:spPr bwMode="auto">
            <a:xfrm>
              <a:off x="2808510" y="3290157"/>
              <a:ext cx="86887" cy="120195"/>
            </a:xfrm>
            <a:custGeom>
              <a:avLst/>
              <a:gdLst/>
              <a:ahLst/>
              <a:cxnLst>
                <a:cxn ang="0">
                  <a:pos x="52" y="5"/>
                </a:cxn>
                <a:cxn ang="0">
                  <a:pos x="60" y="14"/>
                </a:cxn>
                <a:cxn ang="0">
                  <a:pos x="59" y="19"/>
                </a:cxn>
                <a:cxn ang="0">
                  <a:pos x="53" y="25"/>
                </a:cxn>
                <a:cxn ang="0">
                  <a:pos x="48" y="28"/>
                </a:cxn>
                <a:cxn ang="0">
                  <a:pos x="49" y="28"/>
                </a:cxn>
                <a:cxn ang="0">
                  <a:pos x="53" y="30"/>
                </a:cxn>
                <a:cxn ang="0">
                  <a:pos x="54" y="31"/>
                </a:cxn>
                <a:cxn ang="0">
                  <a:pos x="51" y="34"/>
                </a:cxn>
                <a:cxn ang="0">
                  <a:pos x="46" y="36"/>
                </a:cxn>
                <a:cxn ang="0">
                  <a:pos x="40" y="44"/>
                </a:cxn>
                <a:cxn ang="0">
                  <a:pos x="35" y="50"/>
                </a:cxn>
                <a:cxn ang="0">
                  <a:pos x="28" y="52"/>
                </a:cxn>
                <a:cxn ang="0">
                  <a:pos x="28" y="54"/>
                </a:cxn>
                <a:cxn ang="0">
                  <a:pos x="30" y="55"/>
                </a:cxn>
                <a:cxn ang="0">
                  <a:pos x="30" y="56"/>
                </a:cxn>
                <a:cxn ang="0">
                  <a:pos x="28" y="57"/>
                </a:cxn>
                <a:cxn ang="0">
                  <a:pos x="26" y="54"/>
                </a:cxn>
                <a:cxn ang="0">
                  <a:pos x="24" y="52"/>
                </a:cxn>
                <a:cxn ang="0">
                  <a:pos x="21" y="57"/>
                </a:cxn>
                <a:cxn ang="0">
                  <a:pos x="19" y="73"/>
                </a:cxn>
                <a:cxn ang="0">
                  <a:pos x="15" y="82"/>
                </a:cxn>
                <a:cxn ang="0">
                  <a:pos x="10" y="82"/>
                </a:cxn>
                <a:cxn ang="0">
                  <a:pos x="2" y="74"/>
                </a:cxn>
                <a:cxn ang="0">
                  <a:pos x="0" y="67"/>
                </a:cxn>
                <a:cxn ang="0">
                  <a:pos x="4" y="60"/>
                </a:cxn>
                <a:cxn ang="0">
                  <a:pos x="11" y="48"/>
                </a:cxn>
                <a:cxn ang="0">
                  <a:pos x="16" y="42"/>
                </a:cxn>
                <a:cxn ang="0">
                  <a:pos x="25" y="41"/>
                </a:cxn>
                <a:cxn ang="0">
                  <a:pos x="26" y="39"/>
                </a:cxn>
                <a:cxn ang="0">
                  <a:pos x="16" y="31"/>
                </a:cxn>
                <a:cxn ang="0">
                  <a:pos x="18" y="31"/>
                </a:cxn>
                <a:cxn ang="0">
                  <a:pos x="26" y="33"/>
                </a:cxn>
                <a:cxn ang="0">
                  <a:pos x="32" y="34"/>
                </a:cxn>
                <a:cxn ang="0">
                  <a:pos x="33" y="33"/>
                </a:cxn>
                <a:cxn ang="0">
                  <a:pos x="30" y="31"/>
                </a:cxn>
                <a:cxn ang="0">
                  <a:pos x="29" y="28"/>
                </a:cxn>
                <a:cxn ang="0">
                  <a:pos x="33" y="25"/>
                </a:cxn>
                <a:cxn ang="0">
                  <a:pos x="42" y="24"/>
                </a:cxn>
                <a:cxn ang="0">
                  <a:pos x="44" y="23"/>
                </a:cxn>
                <a:cxn ang="0">
                  <a:pos x="41" y="20"/>
                </a:cxn>
                <a:cxn ang="0">
                  <a:pos x="42" y="15"/>
                </a:cxn>
                <a:cxn ang="0">
                  <a:pos x="47" y="0"/>
                </a:cxn>
              </a:cxnLst>
              <a:rect l="0" t="0" r="r" b="b"/>
              <a:pathLst>
                <a:path w="60" h="83">
                  <a:moveTo>
                    <a:pt x="47" y="0"/>
                  </a:moveTo>
                  <a:lnTo>
                    <a:pt x="52" y="5"/>
                  </a:lnTo>
                  <a:lnTo>
                    <a:pt x="57" y="9"/>
                  </a:lnTo>
                  <a:lnTo>
                    <a:pt x="60" y="14"/>
                  </a:lnTo>
                  <a:lnTo>
                    <a:pt x="60" y="16"/>
                  </a:lnTo>
                  <a:lnTo>
                    <a:pt x="59" y="19"/>
                  </a:lnTo>
                  <a:lnTo>
                    <a:pt x="56" y="22"/>
                  </a:lnTo>
                  <a:lnTo>
                    <a:pt x="53" y="25"/>
                  </a:lnTo>
                  <a:lnTo>
                    <a:pt x="50" y="27"/>
                  </a:lnTo>
                  <a:lnTo>
                    <a:pt x="48" y="28"/>
                  </a:lnTo>
                  <a:lnTo>
                    <a:pt x="48" y="28"/>
                  </a:lnTo>
                  <a:lnTo>
                    <a:pt x="49" y="28"/>
                  </a:lnTo>
                  <a:lnTo>
                    <a:pt x="51" y="29"/>
                  </a:lnTo>
                  <a:lnTo>
                    <a:pt x="53" y="30"/>
                  </a:lnTo>
                  <a:lnTo>
                    <a:pt x="54" y="30"/>
                  </a:lnTo>
                  <a:lnTo>
                    <a:pt x="54" y="31"/>
                  </a:lnTo>
                  <a:lnTo>
                    <a:pt x="53" y="32"/>
                  </a:lnTo>
                  <a:lnTo>
                    <a:pt x="51" y="34"/>
                  </a:lnTo>
                  <a:lnTo>
                    <a:pt x="48" y="35"/>
                  </a:lnTo>
                  <a:lnTo>
                    <a:pt x="46" y="36"/>
                  </a:lnTo>
                  <a:lnTo>
                    <a:pt x="43" y="40"/>
                  </a:lnTo>
                  <a:lnTo>
                    <a:pt x="40" y="44"/>
                  </a:lnTo>
                  <a:lnTo>
                    <a:pt x="37" y="49"/>
                  </a:lnTo>
                  <a:lnTo>
                    <a:pt x="35" y="50"/>
                  </a:lnTo>
                  <a:lnTo>
                    <a:pt x="30" y="51"/>
                  </a:lnTo>
                  <a:lnTo>
                    <a:pt x="28" y="52"/>
                  </a:lnTo>
                  <a:lnTo>
                    <a:pt x="28" y="53"/>
                  </a:lnTo>
                  <a:lnTo>
                    <a:pt x="28" y="54"/>
                  </a:lnTo>
                  <a:lnTo>
                    <a:pt x="29" y="54"/>
                  </a:lnTo>
                  <a:lnTo>
                    <a:pt x="30" y="55"/>
                  </a:lnTo>
                  <a:lnTo>
                    <a:pt x="30" y="56"/>
                  </a:lnTo>
                  <a:lnTo>
                    <a:pt x="30" y="56"/>
                  </a:lnTo>
                  <a:lnTo>
                    <a:pt x="30" y="57"/>
                  </a:lnTo>
                  <a:lnTo>
                    <a:pt x="28" y="57"/>
                  </a:lnTo>
                  <a:lnTo>
                    <a:pt x="27" y="56"/>
                  </a:lnTo>
                  <a:lnTo>
                    <a:pt x="26" y="54"/>
                  </a:lnTo>
                  <a:lnTo>
                    <a:pt x="25" y="53"/>
                  </a:lnTo>
                  <a:lnTo>
                    <a:pt x="24" y="52"/>
                  </a:lnTo>
                  <a:lnTo>
                    <a:pt x="23" y="53"/>
                  </a:lnTo>
                  <a:lnTo>
                    <a:pt x="21" y="57"/>
                  </a:lnTo>
                  <a:lnTo>
                    <a:pt x="19" y="67"/>
                  </a:lnTo>
                  <a:lnTo>
                    <a:pt x="19" y="73"/>
                  </a:lnTo>
                  <a:lnTo>
                    <a:pt x="18" y="78"/>
                  </a:lnTo>
                  <a:lnTo>
                    <a:pt x="15" y="82"/>
                  </a:lnTo>
                  <a:lnTo>
                    <a:pt x="13" y="83"/>
                  </a:lnTo>
                  <a:lnTo>
                    <a:pt x="10" y="82"/>
                  </a:lnTo>
                  <a:lnTo>
                    <a:pt x="7" y="80"/>
                  </a:lnTo>
                  <a:lnTo>
                    <a:pt x="2" y="74"/>
                  </a:lnTo>
                  <a:lnTo>
                    <a:pt x="1" y="70"/>
                  </a:lnTo>
                  <a:lnTo>
                    <a:pt x="0" y="67"/>
                  </a:lnTo>
                  <a:lnTo>
                    <a:pt x="2" y="63"/>
                  </a:lnTo>
                  <a:lnTo>
                    <a:pt x="4" y="60"/>
                  </a:lnTo>
                  <a:lnTo>
                    <a:pt x="6" y="57"/>
                  </a:lnTo>
                  <a:lnTo>
                    <a:pt x="11" y="48"/>
                  </a:lnTo>
                  <a:lnTo>
                    <a:pt x="14" y="43"/>
                  </a:lnTo>
                  <a:lnTo>
                    <a:pt x="16" y="42"/>
                  </a:lnTo>
                  <a:lnTo>
                    <a:pt x="22" y="41"/>
                  </a:lnTo>
                  <a:lnTo>
                    <a:pt x="25" y="41"/>
                  </a:lnTo>
                  <a:lnTo>
                    <a:pt x="26" y="40"/>
                  </a:lnTo>
                  <a:lnTo>
                    <a:pt x="26" y="39"/>
                  </a:lnTo>
                  <a:lnTo>
                    <a:pt x="22" y="34"/>
                  </a:lnTo>
                  <a:lnTo>
                    <a:pt x="16" y="31"/>
                  </a:lnTo>
                  <a:lnTo>
                    <a:pt x="17" y="31"/>
                  </a:lnTo>
                  <a:lnTo>
                    <a:pt x="18" y="31"/>
                  </a:lnTo>
                  <a:lnTo>
                    <a:pt x="18" y="31"/>
                  </a:lnTo>
                  <a:lnTo>
                    <a:pt x="26" y="33"/>
                  </a:lnTo>
                  <a:lnTo>
                    <a:pt x="30" y="34"/>
                  </a:lnTo>
                  <a:lnTo>
                    <a:pt x="32" y="34"/>
                  </a:lnTo>
                  <a:lnTo>
                    <a:pt x="33" y="34"/>
                  </a:lnTo>
                  <a:lnTo>
                    <a:pt x="33" y="33"/>
                  </a:lnTo>
                  <a:lnTo>
                    <a:pt x="32" y="32"/>
                  </a:lnTo>
                  <a:lnTo>
                    <a:pt x="30" y="31"/>
                  </a:lnTo>
                  <a:lnTo>
                    <a:pt x="29" y="29"/>
                  </a:lnTo>
                  <a:lnTo>
                    <a:pt x="29" y="28"/>
                  </a:lnTo>
                  <a:lnTo>
                    <a:pt x="30" y="27"/>
                  </a:lnTo>
                  <a:lnTo>
                    <a:pt x="33" y="25"/>
                  </a:lnTo>
                  <a:lnTo>
                    <a:pt x="38" y="24"/>
                  </a:lnTo>
                  <a:lnTo>
                    <a:pt x="42" y="24"/>
                  </a:lnTo>
                  <a:lnTo>
                    <a:pt x="45" y="26"/>
                  </a:lnTo>
                  <a:lnTo>
                    <a:pt x="44" y="23"/>
                  </a:lnTo>
                  <a:lnTo>
                    <a:pt x="42" y="21"/>
                  </a:lnTo>
                  <a:lnTo>
                    <a:pt x="41" y="20"/>
                  </a:lnTo>
                  <a:lnTo>
                    <a:pt x="41" y="19"/>
                  </a:lnTo>
                  <a:lnTo>
                    <a:pt x="42" y="15"/>
                  </a:lnTo>
                  <a:lnTo>
                    <a:pt x="44" y="10"/>
                  </a:lnTo>
                  <a:lnTo>
                    <a:pt x="47"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91" name="Freeform 165"/>
            <p:cNvSpPr>
              <a:spLocks/>
            </p:cNvSpPr>
            <p:nvPr/>
          </p:nvSpPr>
          <p:spPr bwMode="auto">
            <a:xfrm>
              <a:off x="1712281" y="3233681"/>
              <a:ext cx="5792" cy="7241"/>
            </a:xfrm>
            <a:custGeom>
              <a:avLst/>
              <a:gdLst/>
              <a:ahLst/>
              <a:cxnLst>
                <a:cxn ang="0">
                  <a:pos x="0" y="0"/>
                </a:cxn>
                <a:cxn ang="0">
                  <a:pos x="1" y="0"/>
                </a:cxn>
                <a:cxn ang="0">
                  <a:pos x="2" y="1"/>
                </a:cxn>
                <a:cxn ang="0">
                  <a:pos x="2" y="2"/>
                </a:cxn>
                <a:cxn ang="0">
                  <a:pos x="3" y="3"/>
                </a:cxn>
                <a:cxn ang="0">
                  <a:pos x="4" y="5"/>
                </a:cxn>
                <a:cxn ang="0">
                  <a:pos x="3" y="5"/>
                </a:cxn>
                <a:cxn ang="0">
                  <a:pos x="1" y="5"/>
                </a:cxn>
                <a:cxn ang="0">
                  <a:pos x="0" y="5"/>
                </a:cxn>
                <a:cxn ang="0">
                  <a:pos x="0" y="3"/>
                </a:cxn>
                <a:cxn ang="0">
                  <a:pos x="0" y="2"/>
                </a:cxn>
                <a:cxn ang="0">
                  <a:pos x="0" y="1"/>
                </a:cxn>
                <a:cxn ang="0">
                  <a:pos x="0" y="0"/>
                </a:cxn>
              </a:cxnLst>
              <a:rect l="0" t="0" r="r" b="b"/>
              <a:pathLst>
                <a:path w="4" h="5">
                  <a:moveTo>
                    <a:pt x="0" y="0"/>
                  </a:moveTo>
                  <a:lnTo>
                    <a:pt x="1" y="0"/>
                  </a:lnTo>
                  <a:lnTo>
                    <a:pt x="2" y="1"/>
                  </a:lnTo>
                  <a:lnTo>
                    <a:pt x="2" y="2"/>
                  </a:lnTo>
                  <a:lnTo>
                    <a:pt x="3" y="3"/>
                  </a:lnTo>
                  <a:lnTo>
                    <a:pt x="4" y="5"/>
                  </a:lnTo>
                  <a:lnTo>
                    <a:pt x="3" y="5"/>
                  </a:lnTo>
                  <a:lnTo>
                    <a:pt x="1" y="5"/>
                  </a:lnTo>
                  <a:lnTo>
                    <a:pt x="0" y="5"/>
                  </a:lnTo>
                  <a:lnTo>
                    <a:pt x="0" y="3"/>
                  </a:lnTo>
                  <a:lnTo>
                    <a:pt x="0" y="2"/>
                  </a:lnTo>
                  <a:lnTo>
                    <a:pt x="0" y="1"/>
                  </a:lnTo>
                  <a:lnTo>
                    <a:pt x="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92" name="Freeform 166"/>
            <p:cNvSpPr>
              <a:spLocks/>
            </p:cNvSpPr>
            <p:nvPr/>
          </p:nvSpPr>
          <p:spPr bwMode="auto">
            <a:xfrm>
              <a:off x="2822991" y="3332153"/>
              <a:ext cx="8689" cy="2896"/>
            </a:xfrm>
            <a:custGeom>
              <a:avLst/>
              <a:gdLst/>
              <a:ahLst/>
              <a:cxnLst>
                <a:cxn ang="0">
                  <a:pos x="0" y="0"/>
                </a:cxn>
                <a:cxn ang="0">
                  <a:pos x="3" y="1"/>
                </a:cxn>
                <a:cxn ang="0">
                  <a:pos x="6" y="2"/>
                </a:cxn>
                <a:cxn ang="0">
                  <a:pos x="0" y="0"/>
                </a:cxn>
              </a:cxnLst>
              <a:rect l="0" t="0" r="r" b="b"/>
              <a:pathLst>
                <a:path w="6" h="2">
                  <a:moveTo>
                    <a:pt x="0" y="0"/>
                  </a:moveTo>
                  <a:lnTo>
                    <a:pt x="3" y="1"/>
                  </a:lnTo>
                  <a:lnTo>
                    <a:pt x="6" y="2"/>
                  </a:lnTo>
                  <a:lnTo>
                    <a:pt x="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93" name="Freeform 167"/>
            <p:cNvSpPr>
              <a:spLocks noEditPoints="1"/>
            </p:cNvSpPr>
            <p:nvPr/>
          </p:nvSpPr>
          <p:spPr bwMode="auto">
            <a:xfrm>
              <a:off x="2544952" y="4355975"/>
              <a:ext cx="1449" cy="8689"/>
            </a:xfrm>
            <a:custGeom>
              <a:avLst/>
              <a:gdLst/>
              <a:ahLst/>
              <a:cxnLst>
                <a:cxn ang="0">
                  <a:pos x="1" y="2"/>
                </a:cxn>
                <a:cxn ang="0">
                  <a:pos x="1" y="4"/>
                </a:cxn>
                <a:cxn ang="0">
                  <a:pos x="1" y="6"/>
                </a:cxn>
                <a:cxn ang="0">
                  <a:pos x="1" y="6"/>
                </a:cxn>
                <a:cxn ang="0">
                  <a:pos x="1" y="2"/>
                </a:cxn>
                <a:cxn ang="0">
                  <a:pos x="0" y="0"/>
                </a:cxn>
                <a:cxn ang="0">
                  <a:pos x="1" y="1"/>
                </a:cxn>
                <a:cxn ang="0">
                  <a:pos x="1" y="2"/>
                </a:cxn>
                <a:cxn ang="0">
                  <a:pos x="0" y="0"/>
                </a:cxn>
              </a:cxnLst>
              <a:rect l="0" t="0" r="r" b="b"/>
              <a:pathLst>
                <a:path w="1" h="6">
                  <a:moveTo>
                    <a:pt x="1" y="2"/>
                  </a:moveTo>
                  <a:lnTo>
                    <a:pt x="1" y="4"/>
                  </a:lnTo>
                  <a:lnTo>
                    <a:pt x="1" y="6"/>
                  </a:lnTo>
                  <a:lnTo>
                    <a:pt x="1" y="6"/>
                  </a:lnTo>
                  <a:lnTo>
                    <a:pt x="1" y="2"/>
                  </a:lnTo>
                  <a:close/>
                  <a:moveTo>
                    <a:pt x="0" y="0"/>
                  </a:moveTo>
                  <a:lnTo>
                    <a:pt x="1" y="1"/>
                  </a:lnTo>
                  <a:lnTo>
                    <a:pt x="1" y="2"/>
                  </a:lnTo>
                  <a:lnTo>
                    <a:pt x="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94" name="Freeform 168"/>
            <p:cNvSpPr>
              <a:spLocks/>
            </p:cNvSpPr>
            <p:nvPr/>
          </p:nvSpPr>
          <p:spPr bwMode="auto">
            <a:xfrm>
              <a:off x="2811406" y="3093212"/>
              <a:ext cx="4345" cy="5792"/>
            </a:xfrm>
            <a:custGeom>
              <a:avLst/>
              <a:gdLst/>
              <a:ahLst/>
              <a:cxnLst>
                <a:cxn ang="0">
                  <a:pos x="0" y="0"/>
                </a:cxn>
                <a:cxn ang="0">
                  <a:pos x="1" y="1"/>
                </a:cxn>
                <a:cxn ang="0">
                  <a:pos x="1" y="1"/>
                </a:cxn>
                <a:cxn ang="0">
                  <a:pos x="2" y="1"/>
                </a:cxn>
                <a:cxn ang="0">
                  <a:pos x="3" y="2"/>
                </a:cxn>
                <a:cxn ang="0">
                  <a:pos x="3" y="3"/>
                </a:cxn>
                <a:cxn ang="0">
                  <a:pos x="3" y="4"/>
                </a:cxn>
                <a:cxn ang="0">
                  <a:pos x="0" y="1"/>
                </a:cxn>
                <a:cxn ang="0">
                  <a:pos x="0" y="0"/>
                </a:cxn>
              </a:cxnLst>
              <a:rect l="0" t="0" r="r" b="b"/>
              <a:pathLst>
                <a:path w="3" h="4">
                  <a:moveTo>
                    <a:pt x="0" y="0"/>
                  </a:moveTo>
                  <a:lnTo>
                    <a:pt x="1" y="1"/>
                  </a:lnTo>
                  <a:lnTo>
                    <a:pt x="1" y="1"/>
                  </a:lnTo>
                  <a:lnTo>
                    <a:pt x="2" y="1"/>
                  </a:lnTo>
                  <a:lnTo>
                    <a:pt x="3" y="2"/>
                  </a:lnTo>
                  <a:lnTo>
                    <a:pt x="3" y="3"/>
                  </a:lnTo>
                  <a:lnTo>
                    <a:pt x="3" y="4"/>
                  </a:lnTo>
                  <a:lnTo>
                    <a:pt x="0" y="1"/>
                  </a:lnTo>
                  <a:lnTo>
                    <a:pt x="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95" name="Freeform 169"/>
            <p:cNvSpPr>
              <a:spLocks/>
            </p:cNvSpPr>
            <p:nvPr/>
          </p:nvSpPr>
          <p:spPr bwMode="auto">
            <a:xfrm>
              <a:off x="2229261" y="3907057"/>
              <a:ext cx="7241" cy="5792"/>
            </a:xfrm>
            <a:custGeom>
              <a:avLst/>
              <a:gdLst/>
              <a:ahLst/>
              <a:cxnLst>
                <a:cxn ang="0">
                  <a:pos x="5" y="0"/>
                </a:cxn>
                <a:cxn ang="0">
                  <a:pos x="5" y="1"/>
                </a:cxn>
                <a:cxn ang="0">
                  <a:pos x="3" y="3"/>
                </a:cxn>
                <a:cxn ang="0">
                  <a:pos x="1" y="4"/>
                </a:cxn>
                <a:cxn ang="0">
                  <a:pos x="0" y="4"/>
                </a:cxn>
                <a:cxn ang="0">
                  <a:pos x="2" y="3"/>
                </a:cxn>
                <a:cxn ang="0">
                  <a:pos x="4" y="2"/>
                </a:cxn>
                <a:cxn ang="0">
                  <a:pos x="5" y="0"/>
                </a:cxn>
              </a:cxnLst>
              <a:rect l="0" t="0" r="r" b="b"/>
              <a:pathLst>
                <a:path w="5" h="4">
                  <a:moveTo>
                    <a:pt x="5" y="0"/>
                  </a:moveTo>
                  <a:lnTo>
                    <a:pt x="5" y="1"/>
                  </a:lnTo>
                  <a:lnTo>
                    <a:pt x="3" y="3"/>
                  </a:lnTo>
                  <a:lnTo>
                    <a:pt x="1" y="4"/>
                  </a:lnTo>
                  <a:lnTo>
                    <a:pt x="0" y="4"/>
                  </a:lnTo>
                  <a:lnTo>
                    <a:pt x="2" y="3"/>
                  </a:lnTo>
                  <a:lnTo>
                    <a:pt x="4" y="2"/>
                  </a:lnTo>
                  <a:lnTo>
                    <a:pt x="5"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96" name="Freeform 170"/>
            <p:cNvSpPr>
              <a:spLocks/>
            </p:cNvSpPr>
            <p:nvPr/>
          </p:nvSpPr>
          <p:spPr bwMode="auto">
            <a:xfrm>
              <a:off x="2679627" y="3657980"/>
              <a:ext cx="8689" cy="18826"/>
            </a:xfrm>
            <a:custGeom>
              <a:avLst/>
              <a:gdLst/>
              <a:ahLst/>
              <a:cxnLst>
                <a:cxn ang="0">
                  <a:pos x="0" y="0"/>
                </a:cxn>
                <a:cxn ang="0">
                  <a:pos x="3" y="4"/>
                </a:cxn>
                <a:cxn ang="0">
                  <a:pos x="4" y="9"/>
                </a:cxn>
                <a:cxn ang="0">
                  <a:pos x="6" y="13"/>
                </a:cxn>
                <a:cxn ang="0">
                  <a:pos x="6" y="13"/>
                </a:cxn>
                <a:cxn ang="0">
                  <a:pos x="6" y="13"/>
                </a:cxn>
                <a:cxn ang="0">
                  <a:pos x="5" y="13"/>
                </a:cxn>
                <a:cxn ang="0">
                  <a:pos x="5" y="12"/>
                </a:cxn>
                <a:cxn ang="0">
                  <a:pos x="3" y="8"/>
                </a:cxn>
                <a:cxn ang="0">
                  <a:pos x="2" y="4"/>
                </a:cxn>
                <a:cxn ang="0">
                  <a:pos x="0" y="0"/>
                </a:cxn>
              </a:cxnLst>
              <a:rect l="0" t="0" r="r" b="b"/>
              <a:pathLst>
                <a:path w="6" h="13">
                  <a:moveTo>
                    <a:pt x="0" y="0"/>
                  </a:moveTo>
                  <a:lnTo>
                    <a:pt x="3" y="4"/>
                  </a:lnTo>
                  <a:lnTo>
                    <a:pt x="4" y="9"/>
                  </a:lnTo>
                  <a:lnTo>
                    <a:pt x="6" y="13"/>
                  </a:lnTo>
                  <a:lnTo>
                    <a:pt x="6" y="13"/>
                  </a:lnTo>
                  <a:lnTo>
                    <a:pt x="6" y="13"/>
                  </a:lnTo>
                  <a:lnTo>
                    <a:pt x="5" y="13"/>
                  </a:lnTo>
                  <a:lnTo>
                    <a:pt x="5" y="12"/>
                  </a:lnTo>
                  <a:lnTo>
                    <a:pt x="3" y="8"/>
                  </a:lnTo>
                  <a:lnTo>
                    <a:pt x="2" y="4"/>
                  </a:lnTo>
                  <a:lnTo>
                    <a:pt x="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97" name="Freeform 171"/>
            <p:cNvSpPr>
              <a:spLocks/>
            </p:cNvSpPr>
            <p:nvPr/>
          </p:nvSpPr>
          <p:spPr bwMode="auto">
            <a:xfrm>
              <a:off x="2673835" y="3652188"/>
              <a:ext cx="5792" cy="5792"/>
            </a:xfrm>
            <a:custGeom>
              <a:avLst/>
              <a:gdLst/>
              <a:ahLst/>
              <a:cxnLst>
                <a:cxn ang="0">
                  <a:pos x="0" y="0"/>
                </a:cxn>
                <a:cxn ang="0">
                  <a:pos x="2" y="2"/>
                </a:cxn>
                <a:cxn ang="0">
                  <a:pos x="4" y="4"/>
                </a:cxn>
                <a:cxn ang="0">
                  <a:pos x="3" y="3"/>
                </a:cxn>
                <a:cxn ang="0">
                  <a:pos x="3" y="3"/>
                </a:cxn>
                <a:cxn ang="0">
                  <a:pos x="3" y="3"/>
                </a:cxn>
                <a:cxn ang="0">
                  <a:pos x="2" y="3"/>
                </a:cxn>
                <a:cxn ang="0">
                  <a:pos x="1" y="2"/>
                </a:cxn>
                <a:cxn ang="0">
                  <a:pos x="1" y="1"/>
                </a:cxn>
                <a:cxn ang="0">
                  <a:pos x="0" y="1"/>
                </a:cxn>
                <a:cxn ang="0">
                  <a:pos x="0" y="0"/>
                </a:cxn>
              </a:cxnLst>
              <a:rect l="0" t="0" r="r" b="b"/>
              <a:pathLst>
                <a:path w="4" h="4">
                  <a:moveTo>
                    <a:pt x="0" y="0"/>
                  </a:moveTo>
                  <a:lnTo>
                    <a:pt x="2" y="2"/>
                  </a:lnTo>
                  <a:lnTo>
                    <a:pt x="4" y="4"/>
                  </a:lnTo>
                  <a:lnTo>
                    <a:pt x="3" y="3"/>
                  </a:lnTo>
                  <a:lnTo>
                    <a:pt x="3" y="3"/>
                  </a:lnTo>
                  <a:lnTo>
                    <a:pt x="3" y="3"/>
                  </a:lnTo>
                  <a:lnTo>
                    <a:pt x="2" y="3"/>
                  </a:lnTo>
                  <a:lnTo>
                    <a:pt x="1" y="2"/>
                  </a:lnTo>
                  <a:lnTo>
                    <a:pt x="1" y="1"/>
                  </a:lnTo>
                  <a:lnTo>
                    <a:pt x="0" y="1"/>
                  </a:lnTo>
                  <a:lnTo>
                    <a:pt x="0"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98" name="Freeform 172"/>
            <p:cNvSpPr>
              <a:spLocks noEditPoints="1"/>
            </p:cNvSpPr>
            <p:nvPr/>
          </p:nvSpPr>
          <p:spPr bwMode="auto">
            <a:xfrm>
              <a:off x="1463204" y="2438661"/>
              <a:ext cx="806605" cy="273696"/>
            </a:xfrm>
            <a:custGeom>
              <a:avLst/>
              <a:gdLst/>
              <a:ahLst/>
              <a:cxnLst>
                <a:cxn ang="0">
                  <a:pos x="88" y="168"/>
                </a:cxn>
                <a:cxn ang="0">
                  <a:pos x="97" y="168"/>
                </a:cxn>
                <a:cxn ang="0">
                  <a:pos x="555" y="0"/>
                </a:cxn>
                <a:cxn ang="0">
                  <a:pos x="471" y="10"/>
                </a:cxn>
                <a:cxn ang="0">
                  <a:pos x="443" y="7"/>
                </a:cxn>
                <a:cxn ang="0">
                  <a:pos x="345" y="25"/>
                </a:cxn>
                <a:cxn ang="0">
                  <a:pos x="353" y="24"/>
                </a:cxn>
                <a:cxn ang="0">
                  <a:pos x="332" y="29"/>
                </a:cxn>
                <a:cxn ang="0">
                  <a:pos x="303" y="38"/>
                </a:cxn>
                <a:cxn ang="0">
                  <a:pos x="300" y="44"/>
                </a:cxn>
                <a:cxn ang="0">
                  <a:pos x="313" y="40"/>
                </a:cxn>
                <a:cxn ang="0">
                  <a:pos x="310" y="41"/>
                </a:cxn>
                <a:cxn ang="0">
                  <a:pos x="272" y="57"/>
                </a:cxn>
                <a:cxn ang="0">
                  <a:pos x="249" y="67"/>
                </a:cxn>
                <a:cxn ang="0">
                  <a:pos x="236" y="77"/>
                </a:cxn>
                <a:cxn ang="0">
                  <a:pos x="209" y="87"/>
                </a:cxn>
                <a:cxn ang="0">
                  <a:pos x="198" y="92"/>
                </a:cxn>
                <a:cxn ang="0">
                  <a:pos x="205" y="99"/>
                </a:cxn>
                <a:cxn ang="0">
                  <a:pos x="196" y="103"/>
                </a:cxn>
                <a:cxn ang="0">
                  <a:pos x="189" y="107"/>
                </a:cxn>
                <a:cxn ang="0">
                  <a:pos x="189" y="110"/>
                </a:cxn>
                <a:cxn ang="0">
                  <a:pos x="201" y="105"/>
                </a:cxn>
                <a:cxn ang="0">
                  <a:pos x="189" y="126"/>
                </a:cxn>
                <a:cxn ang="0">
                  <a:pos x="170" y="141"/>
                </a:cxn>
                <a:cxn ang="0">
                  <a:pos x="174" y="138"/>
                </a:cxn>
                <a:cxn ang="0">
                  <a:pos x="159" y="153"/>
                </a:cxn>
                <a:cxn ang="0">
                  <a:pos x="144" y="161"/>
                </a:cxn>
                <a:cxn ang="0">
                  <a:pos x="139" y="164"/>
                </a:cxn>
                <a:cxn ang="0">
                  <a:pos x="140" y="179"/>
                </a:cxn>
                <a:cxn ang="0">
                  <a:pos x="131" y="174"/>
                </a:cxn>
                <a:cxn ang="0">
                  <a:pos x="123" y="180"/>
                </a:cxn>
                <a:cxn ang="0">
                  <a:pos x="107" y="185"/>
                </a:cxn>
                <a:cxn ang="0">
                  <a:pos x="111" y="183"/>
                </a:cxn>
                <a:cxn ang="0">
                  <a:pos x="114" y="178"/>
                </a:cxn>
                <a:cxn ang="0">
                  <a:pos x="119" y="171"/>
                </a:cxn>
                <a:cxn ang="0">
                  <a:pos x="127" y="164"/>
                </a:cxn>
                <a:cxn ang="0">
                  <a:pos x="131" y="156"/>
                </a:cxn>
                <a:cxn ang="0">
                  <a:pos x="141" y="150"/>
                </a:cxn>
                <a:cxn ang="0">
                  <a:pos x="134" y="153"/>
                </a:cxn>
                <a:cxn ang="0">
                  <a:pos x="117" y="159"/>
                </a:cxn>
                <a:cxn ang="0">
                  <a:pos x="119" y="149"/>
                </a:cxn>
                <a:cxn ang="0">
                  <a:pos x="115" y="149"/>
                </a:cxn>
                <a:cxn ang="0">
                  <a:pos x="108" y="161"/>
                </a:cxn>
                <a:cxn ang="0">
                  <a:pos x="99" y="165"/>
                </a:cxn>
                <a:cxn ang="0">
                  <a:pos x="96" y="168"/>
                </a:cxn>
                <a:cxn ang="0">
                  <a:pos x="80" y="178"/>
                </a:cxn>
                <a:cxn ang="0">
                  <a:pos x="87" y="169"/>
                </a:cxn>
                <a:cxn ang="0">
                  <a:pos x="79" y="167"/>
                </a:cxn>
                <a:cxn ang="0">
                  <a:pos x="70" y="165"/>
                </a:cxn>
                <a:cxn ang="0">
                  <a:pos x="57" y="168"/>
                </a:cxn>
                <a:cxn ang="0">
                  <a:pos x="63" y="163"/>
                </a:cxn>
                <a:cxn ang="0">
                  <a:pos x="74" y="153"/>
                </a:cxn>
                <a:cxn ang="0">
                  <a:pos x="71" y="146"/>
                </a:cxn>
                <a:cxn ang="0">
                  <a:pos x="58" y="155"/>
                </a:cxn>
                <a:cxn ang="0">
                  <a:pos x="19" y="177"/>
                </a:cxn>
                <a:cxn ang="0">
                  <a:pos x="1" y="188"/>
                </a:cxn>
                <a:cxn ang="0">
                  <a:pos x="163" y="87"/>
                </a:cxn>
                <a:cxn ang="0">
                  <a:pos x="346" y="23"/>
                </a:cxn>
                <a:cxn ang="0">
                  <a:pos x="545" y="0"/>
                </a:cxn>
              </a:cxnLst>
              <a:rect l="0" t="0" r="r" b="b"/>
              <a:pathLst>
                <a:path w="557" h="189">
                  <a:moveTo>
                    <a:pt x="88" y="168"/>
                  </a:moveTo>
                  <a:lnTo>
                    <a:pt x="87" y="168"/>
                  </a:lnTo>
                  <a:lnTo>
                    <a:pt x="87" y="169"/>
                  </a:lnTo>
                  <a:lnTo>
                    <a:pt x="88" y="168"/>
                  </a:lnTo>
                  <a:close/>
                  <a:moveTo>
                    <a:pt x="98" y="167"/>
                  </a:moveTo>
                  <a:lnTo>
                    <a:pt x="98" y="167"/>
                  </a:lnTo>
                  <a:lnTo>
                    <a:pt x="98" y="167"/>
                  </a:lnTo>
                  <a:lnTo>
                    <a:pt x="97" y="168"/>
                  </a:lnTo>
                  <a:lnTo>
                    <a:pt x="96" y="168"/>
                  </a:lnTo>
                  <a:lnTo>
                    <a:pt x="98" y="167"/>
                  </a:lnTo>
                  <a:close/>
                  <a:moveTo>
                    <a:pt x="545" y="0"/>
                  </a:moveTo>
                  <a:lnTo>
                    <a:pt x="555" y="0"/>
                  </a:lnTo>
                  <a:lnTo>
                    <a:pt x="557" y="0"/>
                  </a:lnTo>
                  <a:lnTo>
                    <a:pt x="480" y="10"/>
                  </a:lnTo>
                  <a:lnTo>
                    <a:pt x="475" y="10"/>
                  </a:lnTo>
                  <a:lnTo>
                    <a:pt x="471" y="10"/>
                  </a:lnTo>
                  <a:lnTo>
                    <a:pt x="462" y="8"/>
                  </a:lnTo>
                  <a:lnTo>
                    <a:pt x="453" y="6"/>
                  </a:lnTo>
                  <a:lnTo>
                    <a:pt x="448" y="6"/>
                  </a:lnTo>
                  <a:lnTo>
                    <a:pt x="443" y="7"/>
                  </a:lnTo>
                  <a:lnTo>
                    <a:pt x="437" y="8"/>
                  </a:lnTo>
                  <a:lnTo>
                    <a:pt x="432" y="10"/>
                  </a:lnTo>
                  <a:lnTo>
                    <a:pt x="388" y="18"/>
                  </a:lnTo>
                  <a:lnTo>
                    <a:pt x="345" y="25"/>
                  </a:lnTo>
                  <a:lnTo>
                    <a:pt x="343" y="26"/>
                  </a:lnTo>
                  <a:lnTo>
                    <a:pt x="344" y="26"/>
                  </a:lnTo>
                  <a:lnTo>
                    <a:pt x="347" y="25"/>
                  </a:lnTo>
                  <a:lnTo>
                    <a:pt x="353" y="24"/>
                  </a:lnTo>
                  <a:lnTo>
                    <a:pt x="356" y="24"/>
                  </a:lnTo>
                  <a:lnTo>
                    <a:pt x="356" y="24"/>
                  </a:lnTo>
                  <a:lnTo>
                    <a:pt x="348" y="26"/>
                  </a:lnTo>
                  <a:lnTo>
                    <a:pt x="332" y="29"/>
                  </a:lnTo>
                  <a:lnTo>
                    <a:pt x="324" y="31"/>
                  </a:lnTo>
                  <a:lnTo>
                    <a:pt x="315" y="35"/>
                  </a:lnTo>
                  <a:lnTo>
                    <a:pt x="311" y="36"/>
                  </a:lnTo>
                  <a:lnTo>
                    <a:pt x="303" y="38"/>
                  </a:lnTo>
                  <a:lnTo>
                    <a:pt x="300" y="39"/>
                  </a:lnTo>
                  <a:lnTo>
                    <a:pt x="298" y="43"/>
                  </a:lnTo>
                  <a:lnTo>
                    <a:pt x="298" y="44"/>
                  </a:lnTo>
                  <a:lnTo>
                    <a:pt x="300" y="44"/>
                  </a:lnTo>
                  <a:lnTo>
                    <a:pt x="303" y="44"/>
                  </a:lnTo>
                  <a:lnTo>
                    <a:pt x="306" y="42"/>
                  </a:lnTo>
                  <a:lnTo>
                    <a:pt x="310" y="41"/>
                  </a:lnTo>
                  <a:lnTo>
                    <a:pt x="313" y="40"/>
                  </a:lnTo>
                  <a:lnTo>
                    <a:pt x="313" y="41"/>
                  </a:lnTo>
                  <a:lnTo>
                    <a:pt x="312" y="41"/>
                  </a:lnTo>
                  <a:lnTo>
                    <a:pt x="310" y="41"/>
                  </a:lnTo>
                  <a:lnTo>
                    <a:pt x="310" y="41"/>
                  </a:lnTo>
                  <a:lnTo>
                    <a:pt x="294" y="48"/>
                  </a:lnTo>
                  <a:lnTo>
                    <a:pt x="287" y="51"/>
                  </a:lnTo>
                  <a:lnTo>
                    <a:pt x="279" y="54"/>
                  </a:lnTo>
                  <a:lnTo>
                    <a:pt x="272" y="57"/>
                  </a:lnTo>
                  <a:lnTo>
                    <a:pt x="265" y="59"/>
                  </a:lnTo>
                  <a:lnTo>
                    <a:pt x="258" y="62"/>
                  </a:lnTo>
                  <a:lnTo>
                    <a:pt x="251" y="65"/>
                  </a:lnTo>
                  <a:lnTo>
                    <a:pt x="249" y="67"/>
                  </a:lnTo>
                  <a:lnTo>
                    <a:pt x="248" y="69"/>
                  </a:lnTo>
                  <a:lnTo>
                    <a:pt x="247" y="70"/>
                  </a:lnTo>
                  <a:lnTo>
                    <a:pt x="241" y="74"/>
                  </a:lnTo>
                  <a:lnTo>
                    <a:pt x="236" y="77"/>
                  </a:lnTo>
                  <a:lnTo>
                    <a:pt x="232" y="79"/>
                  </a:lnTo>
                  <a:lnTo>
                    <a:pt x="225" y="81"/>
                  </a:lnTo>
                  <a:lnTo>
                    <a:pt x="214" y="86"/>
                  </a:lnTo>
                  <a:lnTo>
                    <a:pt x="209" y="87"/>
                  </a:lnTo>
                  <a:lnTo>
                    <a:pt x="205" y="87"/>
                  </a:lnTo>
                  <a:lnTo>
                    <a:pt x="201" y="88"/>
                  </a:lnTo>
                  <a:lnTo>
                    <a:pt x="198" y="90"/>
                  </a:lnTo>
                  <a:lnTo>
                    <a:pt x="198" y="92"/>
                  </a:lnTo>
                  <a:lnTo>
                    <a:pt x="198" y="94"/>
                  </a:lnTo>
                  <a:lnTo>
                    <a:pt x="201" y="99"/>
                  </a:lnTo>
                  <a:lnTo>
                    <a:pt x="202" y="99"/>
                  </a:lnTo>
                  <a:lnTo>
                    <a:pt x="205" y="99"/>
                  </a:lnTo>
                  <a:lnTo>
                    <a:pt x="201" y="102"/>
                  </a:lnTo>
                  <a:lnTo>
                    <a:pt x="199" y="103"/>
                  </a:lnTo>
                  <a:lnTo>
                    <a:pt x="197" y="103"/>
                  </a:lnTo>
                  <a:lnTo>
                    <a:pt x="196" y="103"/>
                  </a:lnTo>
                  <a:lnTo>
                    <a:pt x="195" y="103"/>
                  </a:lnTo>
                  <a:lnTo>
                    <a:pt x="193" y="103"/>
                  </a:lnTo>
                  <a:lnTo>
                    <a:pt x="191" y="104"/>
                  </a:lnTo>
                  <a:lnTo>
                    <a:pt x="189" y="107"/>
                  </a:lnTo>
                  <a:lnTo>
                    <a:pt x="185" y="111"/>
                  </a:lnTo>
                  <a:lnTo>
                    <a:pt x="187" y="111"/>
                  </a:lnTo>
                  <a:lnTo>
                    <a:pt x="188" y="110"/>
                  </a:lnTo>
                  <a:lnTo>
                    <a:pt x="189" y="110"/>
                  </a:lnTo>
                  <a:lnTo>
                    <a:pt x="192" y="108"/>
                  </a:lnTo>
                  <a:lnTo>
                    <a:pt x="195" y="106"/>
                  </a:lnTo>
                  <a:lnTo>
                    <a:pt x="198" y="104"/>
                  </a:lnTo>
                  <a:lnTo>
                    <a:pt x="201" y="105"/>
                  </a:lnTo>
                  <a:lnTo>
                    <a:pt x="202" y="107"/>
                  </a:lnTo>
                  <a:lnTo>
                    <a:pt x="202" y="110"/>
                  </a:lnTo>
                  <a:lnTo>
                    <a:pt x="200" y="114"/>
                  </a:lnTo>
                  <a:lnTo>
                    <a:pt x="189" y="126"/>
                  </a:lnTo>
                  <a:lnTo>
                    <a:pt x="185" y="129"/>
                  </a:lnTo>
                  <a:lnTo>
                    <a:pt x="182" y="132"/>
                  </a:lnTo>
                  <a:lnTo>
                    <a:pt x="181" y="133"/>
                  </a:lnTo>
                  <a:lnTo>
                    <a:pt x="170" y="141"/>
                  </a:lnTo>
                  <a:lnTo>
                    <a:pt x="171" y="141"/>
                  </a:lnTo>
                  <a:lnTo>
                    <a:pt x="172" y="139"/>
                  </a:lnTo>
                  <a:lnTo>
                    <a:pt x="173" y="138"/>
                  </a:lnTo>
                  <a:lnTo>
                    <a:pt x="174" y="138"/>
                  </a:lnTo>
                  <a:lnTo>
                    <a:pt x="175" y="138"/>
                  </a:lnTo>
                  <a:lnTo>
                    <a:pt x="169" y="144"/>
                  </a:lnTo>
                  <a:lnTo>
                    <a:pt x="164" y="149"/>
                  </a:lnTo>
                  <a:lnTo>
                    <a:pt x="159" y="153"/>
                  </a:lnTo>
                  <a:lnTo>
                    <a:pt x="153" y="156"/>
                  </a:lnTo>
                  <a:lnTo>
                    <a:pt x="146" y="160"/>
                  </a:lnTo>
                  <a:lnTo>
                    <a:pt x="145" y="161"/>
                  </a:lnTo>
                  <a:lnTo>
                    <a:pt x="144" y="161"/>
                  </a:lnTo>
                  <a:lnTo>
                    <a:pt x="142" y="162"/>
                  </a:lnTo>
                  <a:lnTo>
                    <a:pt x="141" y="162"/>
                  </a:lnTo>
                  <a:lnTo>
                    <a:pt x="140" y="163"/>
                  </a:lnTo>
                  <a:lnTo>
                    <a:pt x="139" y="164"/>
                  </a:lnTo>
                  <a:lnTo>
                    <a:pt x="139" y="168"/>
                  </a:lnTo>
                  <a:lnTo>
                    <a:pt x="141" y="172"/>
                  </a:lnTo>
                  <a:lnTo>
                    <a:pt x="141" y="176"/>
                  </a:lnTo>
                  <a:lnTo>
                    <a:pt x="140" y="179"/>
                  </a:lnTo>
                  <a:lnTo>
                    <a:pt x="138" y="179"/>
                  </a:lnTo>
                  <a:lnTo>
                    <a:pt x="136" y="177"/>
                  </a:lnTo>
                  <a:lnTo>
                    <a:pt x="133" y="175"/>
                  </a:lnTo>
                  <a:lnTo>
                    <a:pt x="131" y="174"/>
                  </a:lnTo>
                  <a:lnTo>
                    <a:pt x="130" y="175"/>
                  </a:lnTo>
                  <a:lnTo>
                    <a:pt x="129" y="177"/>
                  </a:lnTo>
                  <a:lnTo>
                    <a:pt x="128" y="177"/>
                  </a:lnTo>
                  <a:lnTo>
                    <a:pt x="123" y="180"/>
                  </a:lnTo>
                  <a:lnTo>
                    <a:pt x="118" y="183"/>
                  </a:lnTo>
                  <a:lnTo>
                    <a:pt x="112" y="184"/>
                  </a:lnTo>
                  <a:lnTo>
                    <a:pt x="108" y="185"/>
                  </a:lnTo>
                  <a:lnTo>
                    <a:pt x="107" y="185"/>
                  </a:lnTo>
                  <a:lnTo>
                    <a:pt x="108" y="185"/>
                  </a:lnTo>
                  <a:lnTo>
                    <a:pt x="108" y="185"/>
                  </a:lnTo>
                  <a:lnTo>
                    <a:pt x="109" y="184"/>
                  </a:lnTo>
                  <a:lnTo>
                    <a:pt x="111" y="183"/>
                  </a:lnTo>
                  <a:lnTo>
                    <a:pt x="113" y="182"/>
                  </a:lnTo>
                  <a:lnTo>
                    <a:pt x="114" y="181"/>
                  </a:lnTo>
                  <a:lnTo>
                    <a:pt x="114" y="179"/>
                  </a:lnTo>
                  <a:lnTo>
                    <a:pt x="114" y="178"/>
                  </a:lnTo>
                  <a:lnTo>
                    <a:pt x="115" y="177"/>
                  </a:lnTo>
                  <a:lnTo>
                    <a:pt x="115" y="175"/>
                  </a:lnTo>
                  <a:lnTo>
                    <a:pt x="115" y="174"/>
                  </a:lnTo>
                  <a:lnTo>
                    <a:pt x="119" y="171"/>
                  </a:lnTo>
                  <a:lnTo>
                    <a:pt x="123" y="169"/>
                  </a:lnTo>
                  <a:lnTo>
                    <a:pt x="126" y="167"/>
                  </a:lnTo>
                  <a:lnTo>
                    <a:pt x="127" y="165"/>
                  </a:lnTo>
                  <a:lnTo>
                    <a:pt x="127" y="164"/>
                  </a:lnTo>
                  <a:lnTo>
                    <a:pt x="126" y="163"/>
                  </a:lnTo>
                  <a:lnTo>
                    <a:pt x="126" y="160"/>
                  </a:lnTo>
                  <a:lnTo>
                    <a:pt x="127" y="159"/>
                  </a:lnTo>
                  <a:lnTo>
                    <a:pt x="131" y="156"/>
                  </a:lnTo>
                  <a:lnTo>
                    <a:pt x="136" y="154"/>
                  </a:lnTo>
                  <a:lnTo>
                    <a:pt x="141" y="151"/>
                  </a:lnTo>
                  <a:lnTo>
                    <a:pt x="141" y="150"/>
                  </a:lnTo>
                  <a:lnTo>
                    <a:pt x="141" y="150"/>
                  </a:lnTo>
                  <a:lnTo>
                    <a:pt x="139" y="151"/>
                  </a:lnTo>
                  <a:lnTo>
                    <a:pt x="138" y="151"/>
                  </a:lnTo>
                  <a:lnTo>
                    <a:pt x="135" y="153"/>
                  </a:lnTo>
                  <a:lnTo>
                    <a:pt x="134" y="153"/>
                  </a:lnTo>
                  <a:lnTo>
                    <a:pt x="130" y="155"/>
                  </a:lnTo>
                  <a:lnTo>
                    <a:pt x="125" y="158"/>
                  </a:lnTo>
                  <a:lnTo>
                    <a:pt x="121" y="160"/>
                  </a:lnTo>
                  <a:lnTo>
                    <a:pt x="117" y="159"/>
                  </a:lnTo>
                  <a:lnTo>
                    <a:pt x="116" y="158"/>
                  </a:lnTo>
                  <a:lnTo>
                    <a:pt x="116" y="155"/>
                  </a:lnTo>
                  <a:lnTo>
                    <a:pt x="118" y="152"/>
                  </a:lnTo>
                  <a:lnTo>
                    <a:pt x="119" y="149"/>
                  </a:lnTo>
                  <a:lnTo>
                    <a:pt x="120" y="147"/>
                  </a:lnTo>
                  <a:lnTo>
                    <a:pt x="119" y="146"/>
                  </a:lnTo>
                  <a:lnTo>
                    <a:pt x="117" y="147"/>
                  </a:lnTo>
                  <a:lnTo>
                    <a:pt x="115" y="149"/>
                  </a:lnTo>
                  <a:lnTo>
                    <a:pt x="114" y="153"/>
                  </a:lnTo>
                  <a:lnTo>
                    <a:pt x="113" y="156"/>
                  </a:lnTo>
                  <a:lnTo>
                    <a:pt x="111" y="158"/>
                  </a:lnTo>
                  <a:lnTo>
                    <a:pt x="108" y="161"/>
                  </a:lnTo>
                  <a:lnTo>
                    <a:pt x="103" y="164"/>
                  </a:lnTo>
                  <a:lnTo>
                    <a:pt x="99" y="166"/>
                  </a:lnTo>
                  <a:lnTo>
                    <a:pt x="99" y="166"/>
                  </a:lnTo>
                  <a:lnTo>
                    <a:pt x="99" y="165"/>
                  </a:lnTo>
                  <a:lnTo>
                    <a:pt x="96" y="167"/>
                  </a:lnTo>
                  <a:lnTo>
                    <a:pt x="96" y="167"/>
                  </a:lnTo>
                  <a:lnTo>
                    <a:pt x="95" y="168"/>
                  </a:lnTo>
                  <a:lnTo>
                    <a:pt x="96" y="168"/>
                  </a:lnTo>
                  <a:lnTo>
                    <a:pt x="92" y="171"/>
                  </a:lnTo>
                  <a:lnTo>
                    <a:pt x="85" y="176"/>
                  </a:lnTo>
                  <a:lnTo>
                    <a:pt x="85" y="176"/>
                  </a:lnTo>
                  <a:lnTo>
                    <a:pt x="80" y="178"/>
                  </a:lnTo>
                  <a:lnTo>
                    <a:pt x="79" y="178"/>
                  </a:lnTo>
                  <a:lnTo>
                    <a:pt x="79" y="178"/>
                  </a:lnTo>
                  <a:lnTo>
                    <a:pt x="81" y="175"/>
                  </a:lnTo>
                  <a:lnTo>
                    <a:pt x="87" y="169"/>
                  </a:lnTo>
                  <a:lnTo>
                    <a:pt x="85" y="170"/>
                  </a:lnTo>
                  <a:lnTo>
                    <a:pt x="84" y="170"/>
                  </a:lnTo>
                  <a:lnTo>
                    <a:pt x="80" y="169"/>
                  </a:lnTo>
                  <a:lnTo>
                    <a:pt x="79" y="167"/>
                  </a:lnTo>
                  <a:lnTo>
                    <a:pt x="78" y="165"/>
                  </a:lnTo>
                  <a:lnTo>
                    <a:pt x="76" y="164"/>
                  </a:lnTo>
                  <a:lnTo>
                    <a:pt x="74" y="164"/>
                  </a:lnTo>
                  <a:lnTo>
                    <a:pt x="70" y="165"/>
                  </a:lnTo>
                  <a:lnTo>
                    <a:pt x="66" y="168"/>
                  </a:lnTo>
                  <a:lnTo>
                    <a:pt x="63" y="169"/>
                  </a:lnTo>
                  <a:lnTo>
                    <a:pt x="60" y="170"/>
                  </a:lnTo>
                  <a:lnTo>
                    <a:pt x="57" y="168"/>
                  </a:lnTo>
                  <a:lnTo>
                    <a:pt x="57" y="167"/>
                  </a:lnTo>
                  <a:lnTo>
                    <a:pt x="58" y="165"/>
                  </a:lnTo>
                  <a:lnTo>
                    <a:pt x="60" y="164"/>
                  </a:lnTo>
                  <a:lnTo>
                    <a:pt x="63" y="163"/>
                  </a:lnTo>
                  <a:lnTo>
                    <a:pt x="66" y="161"/>
                  </a:lnTo>
                  <a:lnTo>
                    <a:pt x="68" y="160"/>
                  </a:lnTo>
                  <a:lnTo>
                    <a:pt x="71" y="157"/>
                  </a:lnTo>
                  <a:lnTo>
                    <a:pt x="74" y="153"/>
                  </a:lnTo>
                  <a:lnTo>
                    <a:pt x="75" y="149"/>
                  </a:lnTo>
                  <a:lnTo>
                    <a:pt x="75" y="146"/>
                  </a:lnTo>
                  <a:lnTo>
                    <a:pt x="73" y="145"/>
                  </a:lnTo>
                  <a:lnTo>
                    <a:pt x="71" y="146"/>
                  </a:lnTo>
                  <a:lnTo>
                    <a:pt x="68" y="148"/>
                  </a:lnTo>
                  <a:lnTo>
                    <a:pt x="66" y="150"/>
                  </a:lnTo>
                  <a:lnTo>
                    <a:pt x="63" y="152"/>
                  </a:lnTo>
                  <a:lnTo>
                    <a:pt x="58" y="155"/>
                  </a:lnTo>
                  <a:lnTo>
                    <a:pt x="51" y="158"/>
                  </a:lnTo>
                  <a:lnTo>
                    <a:pt x="44" y="162"/>
                  </a:lnTo>
                  <a:lnTo>
                    <a:pt x="28" y="173"/>
                  </a:lnTo>
                  <a:lnTo>
                    <a:pt x="19" y="177"/>
                  </a:lnTo>
                  <a:lnTo>
                    <a:pt x="11" y="182"/>
                  </a:lnTo>
                  <a:lnTo>
                    <a:pt x="5" y="186"/>
                  </a:lnTo>
                  <a:lnTo>
                    <a:pt x="0" y="189"/>
                  </a:lnTo>
                  <a:lnTo>
                    <a:pt x="1" y="188"/>
                  </a:lnTo>
                  <a:lnTo>
                    <a:pt x="39" y="160"/>
                  </a:lnTo>
                  <a:lnTo>
                    <a:pt x="79" y="133"/>
                  </a:lnTo>
                  <a:lnTo>
                    <a:pt x="120" y="109"/>
                  </a:lnTo>
                  <a:lnTo>
                    <a:pt x="163" y="87"/>
                  </a:lnTo>
                  <a:lnTo>
                    <a:pt x="207" y="67"/>
                  </a:lnTo>
                  <a:lnTo>
                    <a:pt x="252" y="50"/>
                  </a:lnTo>
                  <a:lnTo>
                    <a:pt x="298" y="35"/>
                  </a:lnTo>
                  <a:lnTo>
                    <a:pt x="346" y="23"/>
                  </a:lnTo>
                  <a:lnTo>
                    <a:pt x="394" y="13"/>
                  </a:lnTo>
                  <a:lnTo>
                    <a:pt x="444" y="6"/>
                  </a:lnTo>
                  <a:lnTo>
                    <a:pt x="494" y="2"/>
                  </a:lnTo>
                  <a:lnTo>
                    <a:pt x="545"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99" name="Freeform 173"/>
            <p:cNvSpPr>
              <a:spLocks noEditPoints="1"/>
            </p:cNvSpPr>
            <p:nvPr/>
          </p:nvSpPr>
          <p:spPr bwMode="auto">
            <a:xfrm>
              <a:off x="2614461" y="2490793"/>
              <a:ext cx="370719" cy="188256"/>
            </a:xfrm>
            <a:custGeom>
              <a:avLst/>
              <a:gdLst/>
              <a:ahLst/>
              <a:cxnLst>
                <a:cxn ang="0">
                  <a:pos x="231" y="109"/>
                </a:cxn>
                <a:cxn ang="0">
                  <a:pos x="227" y="107"/>
                </a:cxn>
                <a:cxn ang="0">
                  <a:pos x="206" y="95"/>
                </a:cxn>
                <a:cxn ang="0">
                  <a:pos x="159" y="78"/>
                </a:cxn>
                <a:cxn ang="0">
                  <a:pos x="139" y="56"/>
                </a:cxn>
                <a:cxn ang="0">
                  <a:pos x="139" y="56"/>
                </a:cxn>
                <a:cxn ang="0">
                  <a:pos x="58" y="32"/>
                </a:cxn>
                <a:cxn ang="0">
                  <a:pos x="61" y="32"/>
                </a:cxn>
                <a:cxn ang="0">
                  <a:pos x="58" y="31"/>
                </a:cxn>
                <a:cxn ang="0">
                  <a:pos x="54" y="30"/>
                </a:cxn>
                <a:cxn ang="0">
                  <a:pos x="3" y="0"/>
                </a:cxn>
                <a:cxn ang="0">
                  <a:pos x="16" y="6"/>
                </a:cxn>
                <a:cxn ang="0">
                  <a:pos x="55" y="20"/>
                </a:cxn>
                <a:cxn ang="0">
                  <a:pos x="128" y="50"/>
                </a:cxn>
                <a:cxn ang="0">
                  <a:pos x="139" y="56"/>
                </a:cxn>
                <a:cxn ang="0">
                  <a:pos x="163" y="69"/>
                </a:cxn>
                <a:cxn ang="0">
                  <a:pos x="151" y="64"/>
                </a:cxn>
                <a:cxn ang="0">
                  <a:pos x="101" y="41"/>
                </a:cxn>
                <a:cxn ang="0">
                  <a:pos x="90" y="37"/>
                </a:cxn>
                <a:cxn ang="0">
                  <a:pos x="93" y="40"/>
                </a:cxn>
                <a:cxn ang="0">
                  <a:pos x="100" y="43"/>
                </a:cxn>
                <a:cxn ang="0">
                  <a:pos x="162" y="72"/>
                </a:cxn>
                <a:cxn ang="0">
                  <a:pos x="191" y="85"/>
                </a:cxn>
                <a:cxn ang="0">
                  <a:pos x="192" y="85"/>
                </a:cxn>
                <a:cxn ang="0">
                  <a:pos x="195" y="87"/>
                </a:cxn>
                <a:cxn ang="0">
                  <a:pos x="207" y="96"/>
                </a:cxn>
                <a:cxn ang="0">
                  <a:pos x="225" y="106"/>
                </a:cxn>
                <a:cxn ang="0">
                  <a:pos x="230" y="109"/>
                </a:cxn>
                <a:cxn ang="0">
                  <a:pos x="232" y="111"/>
                </a:cxn>
                <a:cxn ang="0">
                  <a:pos x="252" y="124"/>
                </a:cxn>
                <a:cxn ang="0">
                  <a:pos x="255" y="127"/>
                </a:cxn>
                <a:cxn ang="0">
                  <a:pos x="250" y="124"/>
                </a:cxn>
                <a:cxn ang="0">
                  <a:pos x="227" y="110"/>
                </a:cxn>
                <a:cxn ang="0">
                  <a:pos x="211" y="105"/>
                </a:cxn>
                <a:cxn ang="0">
                  <a:pos x="214" y="106"/>
                </a:cxn>
                <a:cxn ang="0">
                  <a:pos x="217" y="107"/>
                </a:cxn>
                <a:cxn ang="0">
                  <a:pos x="224" y="111"/>
                </a:cxn>
                <a:cxn ang="0">
                  <a:pos x="242" y="125"/>
                </a:cxn>
                <a:cxn ang="0">
                  <a:pos x="246" y="128"/>
                </a:cxn>
                <a:cxn ang="0">
                  <a:pos x="247" y="130"/>
                </a:cxn>
                <a:cxn ang="0">
                  <a:pos x="218" y="113"/>
                </a:cxn>
                <a:cxn ang="0">
                  <a:pos x="215" y="112"/>
                </a:cxn>
                <a:cxn ang="0">
                  <a:pos x="217" y="115"/>
                </a:cxn>
                <a:cxn ang="0">
                  <a:pos x="208" y="108"/>
                </a:cxn>
                <a:cxn ang="0">
                  <a:pos x="203" y="105"/>
                </a:cxn>
                <a:cxn ang="0">
                  <a:pos x="209" y="111"/>
                </a:cxn>
                <a:cxn ang="0">
                  <a:pos x="205" y="109"/>
                </a:cxn>
                <a:cxn ang="0">
                  <a:pos x="196" y="104"/>
                </a:cxn>
                <a:cxn ang="0">
                  <a:pos x="196" y="106"/>
                </a:cxn>
                <a:cxn ang="0">
                  <a:pos x="168" y="84"/>
                </a:cxn>
                <a:cxn ang="0">
                  <a:pos x="162" y="80"/>
                </a:cxn>
                <a:cxn ang="0">
                  <a:pos x="164" y="82"/>
                </a:cxn>
                <a:cxn ang="0">
                  <a:pos x="160" y="81"/>
                </a:cxn>
                <a:cxn ang="0">
                  <a:pos x="145" y="72"/>
                </a:cxn>
                <a:cxn ang="0">
                  <a:pos x="119" y="59"/>
                </a:cxn>
                <a:cxn ang="0">
                  <a:pos x="61" y="35"/>
                </a:cxn>
                <a:cxn ang="0">
                  <a:pos x="50" y="30"/>
                </a:cxn>
                <a:cxn ang="0">
                  <a:pos x="49" y="29"/>
                </a:cxn>
                <a:cxn ang="0">
                  <a:pos x="24" y="19"/>
                </a:cxn>
                <a:cxn ang="0">
                  <a:pos x="5" y="10"/>
                </a:cxn>
                <a:cxn ang="0">
                  <a:pos x="1" y="1"/>
                </a:cxn>
              </a:cxnLst>
              <a:rect l="0" t="0" r="r" b="b"/>
              <a:pathLst>
                <a:path w="256" h="130">
                  <a:moveTo>
                    <a:pt x="231" y="109"/>
                  </a:moveTo>
                  <a:lnTo>
                    <a:pt x="231" y="110"/>
                  </a:lnTo>
                  <a:lnTo>
                    <a:pt x="231" y="109"/>
                  </a:lnTo>
                  <a:close/>
                  <a:moveTo>
                    <a:pt x="227" y="107"/>
                  </a:moveTo>
                  <a:lnTo>
                    <a:pt x="230" y="108"/>
                  </a:lnTo>
                  <a:lnTo>
                    <a:pt x="227" y="107"/>
                  </a:lnTo>
                  <a:close/>
                  <a:moveTo>
                    <a:pt x="206" y="95"/>
                  </a:moveTo>
                  <a:lnTo>
                    <a:pt x="207" y="95"/>
                  </a:lnTo>
                  <a:lnTo>
                    <a:pt x="206" y="95"/>
                  </a:lnTo>
                  <a:lnTo>
                    <a:pt x="206" y="95"/>
                  </a:lnTo>
                  <a:close/>
                  <a:moveTo>
                    <a:pt x="159" y="78"/>
                  </a:moveTo>
                  <a:lnTo>
                    <a:pt x="159" y="78"/>
                  </a:lnTo>
                  <a:lnTo>
                    <a:pt x="160" y="79"/>
                  </a:lnTo>
                  <a:lnTo>
                    <a:pt x="159" y="78"/>
                  </a:lnTo>
                  <a:close/>
                  <a:moveTo>
                    <a:pt x="139" y="56"/>
                  </a:moveTo>
                  <a:lnTo>
                    <a:pt x="140" y="56"/>
                  </a:lnTo>
                  <a:lnTo>
                    <a:pt x="140" y="57"/>
                  </a:lnTo>
                  <a:lnTo>
                    <a:pt x="139" y="56"/>
                  </a:lnTo>
                  <a:close/>
                  <a:moveTo>
                    <a:pt x="51" y="30"/>
                  </a:moveTo>
                  <a:lnTo>
                    <a:pt x="54" y="31"/>
                  </a:lnTo>
                  <a:lnTo>
                    <a:pt x="58" y="32"/>
                  </a:lnTo>
                  <a:lnTo>
                    <a:pt x="60" y="33"/>
                  </a:lnTo>
                  <a:lnTo>
                    <a:pt x="61" y="33"/>
                  </a:lnTo>
                  <a:lnTo>
                    <a:pt x="61" y="32"/>
                  </a:lnTo>
                  <a:lnTo>
                    <a:pt x="60" y="32"/>
                  </a:lnTo>
                  <a:lnTo>
                    <a:pt x="59" y="32"/>
                  </a:lnTo>
                  <a:lnTo>
                    <a:pt x="58" y="31"/>
                  </a:lnTo>
                  <a:lnTo>
                    <a:pt x="56" y="31"/>
                  </a:lnTo>
                  <a:lnTo>
                    <a:pt x="55" y="31"/>
                  </a:lnTo>
                  <a:lnTo>
                    <a:pt x="54" y="30"/>
                  </a:lnTo>
                  <a:lnTo>
                    <a:pt x="53" y="30"/>
                  </a:lnTo>
                  <a:lnTo>
                    <a:pt x="51" y="30"/>
                  </a:lnTo>
                  <a:close/>
                  <a:moveTo>
                    <a:pt x="3" y="0"/>
                  </a:moveTo>
                  <a:lnTo>
                    <a:pt x="6" y="1"/>
                  </a:lnTo>
                  <a:lnTo>
                    <a:pt x="9" y="3"/>
                  </a:lnTo>
                  <a:lnTo>
                    <a:pt x="16" y="6"/>
                  </a:lnTo>
                  <a:lnTo>
                    <a:pt x="29" y="11"/>
                  </a:lnTo>
                  <a:lnTo>
                    <a:pt x="42" y="16"/>
                  </a:lnTo>
                  <a:lnTo>
                    <a:pt x="55" y="20"/>
                  </a:lnTo>
                  <a:lnTo>
                    <a:pt x="54" y="18"/>
                  </a:lnTo>
                  <a:lnTo>
                    <a:pt x="92" y="33"/>
                  </a:lnTo>
                  <a:lnTo>
                    <a:pt x="128" y="50"/>
                  </a:lnTo>
                  <a:lnTo>
                    <a:pt x="130" y="51"/>
                  </a:lnTo>
                  <a:lnTo>
                    <a:pt x="139" y="56"/>
                  </a:lnTo>
                  <a:lnTo>
                    <a:pt x="139" y="56"/>
                  </a:lnTo>
                  <a:lnTo>
                    <a:pt x="165" y="70"/>
                  </a:lnTo>
                  <a:lnTo>
                    <a:pt x="164" y="70"/>
                  </a:lnTo>
                  <a:lnTo>
                    <a:pt x="163" y="69"/>
                  </a:lnTo>
                  <a:lnTo>
                    <a:pt x="163" y="69"/>
                  </a:lnTo>
                  <a:lnTo>
                    <a:pt x="157" y="66"/>
                  </a:lnTo>
                  <a:lnTo>
                    <a:pt x="151" y="64"/>
                  </a:lnTo>
                  <a:lnTo>
                    <a:pt x="113" y="46"/>
                  </a:lnTo>
                  <a:lnTo>
                    <a:pt x="107" y="43"/>
                  </a:lnTo>
                  <a:lnTo>
                    <a:pt x="101" y="41"/>
                  </a:lnTo>
                  <a:lnTo>
                    <a:pt x="94" y="38"/>
                  </a:lnTo>
                  <a:lnTo>
                    <a:pt x="92" y="37"/>
                  </a:lnTo>
                  <a:lnTo>
                    <a:pt x="90" y="37"/>
                  </a:lnTo>
                  <a:lnTo>
                    <a:pt x="90" y="38"/>
                  </a:lnTo>
                  <a:lnTo>
                    <a:pt x="91" y="38"/>
                  </a:lnTo>
                  <a:lnTo>
                    <a:pt x="93" y="40"/>
                  </a:lnTo>
                  <a:lnTo>
                    <a:pt x="96" y="41"/>
                  </a:lnTo>
                  <a:lnTo>
                    <a:pt x="98" y="42"/>
                  </a:lnTo>
                  <a:lnTo>
                    <a:pt x="100" y="43"/>
                  </a:lnTo>
                  <a:lnTo>
                    <a:pt x="124" y="54"/>
                  </a:lnTo>
                  <a:lnTo>
                    <a:pt x="149" y="65"/>
                  </a:lnTo>
                  <a:lnTo>
                    <a:pt x="162" y="72"/>
                  </a:lnTo>
                  <a:lnTo>
                    <a:pt x="175" y="78"/>
                  </a:lnTo>
                  <a:lnTo>
                    <a:pt x="188" y="84"/>
                  </a:lnTo>
                  <a:lnTo>
                    <a:pt x="191" y="85"/>
                  </a:lnTo>
                  <a:lnTo>
                    <a:pt x="193" y="87"/>
                  </a:lnTo>
                  <a:lnTo>
                    <a:pt x="192" y="86"/>
                  </a:lnTo>
                  <a:lnTo>
                    <a:pt x="192" y="85"/>
                  </a:lnTo>
                  <a:lnTo>
                    <a:pt x="193" y="85"/>
                  </a:lnTo>
                  <a:lnTo>
                    <a:pt x="194" y="86"/>
                  </a:lnTo>
                  <a:lnTo>
                    <a:pt x="195" y="87"/>
                  </a:lnTo>
                  <a:lnTo>
                    <a:pt x="196" y="88"/>
                  </a:lnTo>
                  <a:lnTo>
                    <a:pt x="197" y="89"/>
                  </a:lnTo>
                  <a:lnTo>
                    <a:pt x="207" y="96"/>
                  </a:lnTo>
                  <a:lnTo>
                    <a:pt x="207" y="95"/>
                  </a:lnTo>
                  <a:lnTo>
                    <a:pt x="216" y="100"/>
                  </a:lnTo>
                  <a:lnTo>
                    <a:pt x="225" y="106"/>
                  </a:lnTo>
                  <a:lnTo>
                    <a:pt x="227" y="107"/>
                  </a:lnTo>
                  <a:lnTo>
                    <a:pt x="227" y="107"/>
                  </a:lnTo>
                  <a:lnTo>
                    <a:pt x="230" y="109"/>
                  </a:lnTo>
                  <a:lnTo>
                    <a:pt x="230" y="108"/>
                  </a:lnTo>
                  <a:lnTo>
                    <a:pt x="233" y="111"/>
                  </a:lnTo>
                  <a:lnTo>
                    <a:pt x="232" y="111"/>
                  </a:lnTo>
                  <a:lnTo>
                    <a:pt x="234" y="112"/>
                  </a:lnTo>
                  <a:lnTo>
                    <a:pt x="241" y="117"/>
                  </a:lnTo>
                  <a:lnTo>
                    <a:pt x="252" y="124"/>
                  </a:lnTo>
                  <a:lnTo>
                    <a:pt x="253" y="125"/>
                  </a:lnTo>
                  <a:lnTo>
                    <a:pt x="255" y="126"/>
                  </a:lnTo>
                  <a:lnTo>
                    <a:pt x="255" y="127"/>
                  </a:lnTo>
                  <a:lnTo>
                    <a:pt x="256" y="127"/>
                  </a:lnTo>
                  <a:lnTo>
                    <a:pt x="256" y="128"/>
                  </a:lnTo>
                  <a:lnTo>
                    <a:pt x="250" y="124"/>
                  </a:lnTo>
                  <a:lnTo>
                    <a:pt x="242" y="120"/>
                  </a:lnTo>
                  <a:lnTo>
                    <a:pt x="235" y="114"/>
                  </a:lnTo>
                  <a:lnTo>
                    <a:pt x="227" y="110"/>
                  </a:lnTo>
                  <a:lnTo>
                    <a:pt x="219" y="107"/>
                  </a:lnTo>
                  <a:lnTo>
                    <a:pt x="212" y="105"/>
                  </a:lnTo>
                  <a:lnTo>
                    <a:pt x="211" y="105"/>
                  </a:lnTo>
                  <a:lnTo>
                    <a:pt x="212" y="105"/>
                  </a:lnTo>
                  <a:lnTo>
                    <a:pt x="213" y="106"/>
                  </a:lnTo>
                  <a:lnTo>
                    <a:pt x="214" y="106"/>
                  </a:lnTo>
                  <a:lnTo>
                    <a:pt x="216" y="107"/>
                  </a:lnTo>
                  <a:lnTo>
                    <a:pt x="217" y="107"/>
                  </a:lnTo>
                  <a:lnTo>
                    <a:pt x="217" y="107"/>
                  </a:lnTo>
                  <a:lnTo>
                    <a:pt x="219" y="109"/>
                  </a:lnTo>
                  <a:lnTo>
                    <a:pt x="221" y="110"/>
                  </a:lnTo>
                  <a:lnTo>
                    <a:pt x="224" y="111"/>
                  </a:lnTo>
                  <a:lnTo>
                    <a:pt x="233" y="118"/>
                  </a:lnTo>
                  <a:lnTo>
                    <a:pt x="241" y="124"/>
                  </a:lnTo>
                  <a:lnTo>
                    <a:pt x="242" y="125"/>
                  </a:lnTo>
                  <a:lnTo>
                    <a:pt x="243" y="125"/>
                  </a:lnTo>
                  <a:lnTo>
                    <a:pt x="245" y="127"/>
                  </a:lnTo>
                  <a:lnTo>
                    <a:pt x="246" y="128"/>
                  </a:lnTo>
                  <a:lnTo>
                    <a:pt x="247" y="129"/>
                  </a:lnTo>
                  <a:lnTo>
                    <a:pt x="248" y="130"/>
                  </a:lnTo>
                  <a:lnTo>
                    <a:pt x="247" y="130"/>
                  </a:lnTo>
                  <a:lnTo>
                    <a:pt x="236" y="124"/>
                  </a:lnTo>
                  <a:lnTo>
                    <a:pt x="225" y="118"/>
                  </a:lnTo>
                  <a:lnTo>
                    <a:pt x="218" y="113"/>
                  </a:lnTo>
                  <a:lnTo>
                    <a:pt x="214" y="111"/>
                  </a:lnTo>
                  <a:lnTo>
                    <a:pt x="214" y="111"/>
                  </a:lnTo>
                  <a:lnTo>
                    <a:pt x="215" y="112"/>
                  </a:lnTo>
                  <a:lnTo>
                    <a:pt x="215" y="113"/>
                  </a:lnTo>
                  <a:lnTo>
                    <a:pt x="216" y="113"/>
                  </a:lnTo>
                  <a:lnTo>
                    <a:pt x="217" y="115"/>
                  </a:lnTo>
                  <a:lnTo>
                    <a:pt x="217" y="116"/>
                  </a:lnTo>
                  <a:lnTo>
                    <a:pt x="212" y="112"/>
                  </a:lnTo>
                  <a:lnTo>
                    <a:pt x="208" y="108"/>
                  </a:lnTo>
                  <a:lnTo>
                    <a:pt x="203" y="104"/>
                  </a:lnTo>
                  <a:lnTo>
                    <a:pt x="202" y="104"/>
                  </a:lnTo>
                  <a:lnTo>
                    <a:pt x="203" y="105"/>
                  </a:lnTo>
                  <a:lnTo>
                    <a:pt x="205" y="107"/>
                  </a:lnTo>
                  <a:lnTo>
                    <a:pt x="207" y="109"/>
                  </a:lnTo>
                  <a:lnTo>
                    <a:pt x="209" y="111"/>
                  </a:lnTo>
                  <a:lnTo>
                    <a:pt x="211" y="112"/>
                  </a:lnTo>
                  <a:lnTo>
                    <a:pt x="209" y="112"/>
                  </a:lnTo>
                  <a:lnTo>
                    <a:pt x="205" y="109"/>
                  </a:lnTo>
                  <a:lnTo>
                    <a:pt x="201" y="106"/>
                  </a:lnTo>
                  <a:lnTo>
                    <a:pt x="196" y="102"/>
                  </a:lnTo>
                  <a:lnTo>
                    <a:pt x="196" y="104"/>
                  </a:lnTo>
                  <a:lnTo>
                    <a:pt x="197" y="105"/>
                  </a:lnTo>
                  <a:lnTo>
                    <a:pt x="197" y="106"/>
                  </a:lnTo>
                  <a:lnTo>
                    <a:pt x="196" y="106"/>
                  </a:lnTo>
                  <a:lnTo>
                    <a:pt x="187" y="99"/>
                  </a:lnTo>
                  <a:lnTo>
                    <a:pt x="177" y="92"/>
                  </a:lnTo>
                  <a:lnTo>
                    <a:pt x="168" y="84"/>
                  </a:lnTo>
                  <a:lnTo>
                    <a:pt x="160" y="79"/>
                  </a:lnTo>
                  <a:lnTo>
                    <a:pt x="161" y="80"/>
                  </a:lnTo>
                  <a:lnTo>
                    <a:pt x="162" y="80"/>
                  </a:lnTo>
                  <a:lnTo>
                    <a:pt x="163" y="81"/>
                  </a:lnTo>
                  <a:lnTo>
                    <a:pt x="164" y="82"/>
                  </a:lnTo>
                  <a:lnTo>
                    <a:pt x="164" y="82"/>
                  </a:lnTo>
                  <a:lnTo>
                    <a:pt x="164" y="83"/>
                  </a:lnTo>
                  <a:lnTo>
                    <a:pt x="164" y="83"/>
                  </a:lnTo>
                  <a:lnTo>
                    <a:pt x="160" y="81"/>
                  </a:lnTo>
                  <a:lnTo>
                    <a:pt x="155" y="79"/>
                  </a:lnTo>
                  <a:lnTo>
                    <a:pt x="150" y="75"/>
                  </a:lnTo>
                  <a:lnTo>
                    <a:pt x="145" y="72"/>
                  </a:lnTo>
                  <a:lnTo>
                    <a:pt x="141" y="69"/>
                  </a:lnTo>
                  <a:lnTo>
                    <a:pt x="142" y="71"/>
                  </a:lnTo>
                  <a:lnTo>
                    <a:pt x="119" y="59"/>
                  </a:lnTo>
                  <a:lnTo>
                    <a:pt x="92" y="48"/>
                  </a:lnTo>
                  <a:lnTo>
                    <a:pt x="65" y="36"/>
                  </a:lnTo>
                  <a:lnTo>
                    <a:pt x="61" y="35"/>
                  </a:lnTo>
                  <a:lnTo>
                    <a:pt x="53" y="32"/>
                  </a:lnTo>
                  <a:lnTo>
                    <a:pt x="51" y="30"/>
                  </a:lnTo>
                  <a:lnTo>
                    <a:pt x="50" y="30"/>
                  </a:lnTo>
                  <a:lnTo>
                    <a:pt x="50" y="29"/>
                  </a:lnTo>
                  <a:lnTo>
                    <a:pt x="49" y="29"/>
                  </a:lnTo>
                  <a:lnTo>
                    <a:pt x="49" y="29"/>
                  </a:lnTo>
                  <a:lnTo>
                    <a:pt x="37" y="24"/>
                  </a:lnTo>
                  <a:lnTo>
                    <a:pt x="36" y="24"/>
                  </a:lnTo>
                  <a:lnTo>
                    <a:pt x="24" y="19"/>
                  </a:lnTo>
                  <a:lnTo>
                    <a:pt x="12" y="14"/>
                  </a:lnTo>
                  <a:lnTo>
                    <a:pt x="9" y="12"/>
                  </a:lnTo>
                  <a:lnTo>
                    <a:pt x="5" y="10"/>
                  </a:lnTo>
                  <a:lnTo>
                    <a:pt x="2" y="7"/>
                  </a:lnTo>
                  <a:lnTo>
                    <a:pt x="0" y="4"/>
                  </a:lnTo>
                  <a:lnTo>
                    <a:pt x="1" y="1"/>
                  </a:lnTo>
                  <a:lnTo>
                    <a:pt x="3"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100" name="Freeform 174"/>
            <p:cNvSpPr>
              <a:spLocks/>
            </p:cNvSpPr>
            <p:nvPr/>
          </p:nvSpPr>
          <p:spPr bwMode="auto">
            <a:xfrm>
              <a:off x="2956218" y="2655879"/>
              <a:ext cx="395338" cy="422852"/>
            </a:xfrm>
            <a:custGeom>
              <a:avLst/>
              <a:gdLst/>
              <a:ahLst/>
              <a:cxnLst>
                <a:cxn ang="0">
                  <a:pos x="5" y="0"/>
                </a:cxn>
                <a:cxn ang="0">
                  <a:pos x="77" y="55"/>
                </a:cxn>
                <a:cxn ang="0">
                  <a:pos x="144" y="117"/>
                </a:cxn>
                <a:cxn ang="0">
                  <a:pos x="174" y="151"/>
                </a:cxn>
                <a:cxn ang="0">
                  <a:pos x="221" y="210"/>
                </a:cxn>
                <a:cxn ang="0">
                  <a:pos x="254" y="259"/>
                </a:cxn>
                <a:cxn ang="0">
                  <a:pos x="266" y="281"/>
                </a:cxn>
                <a:cxn ang="0">
                  <a:pos x="270" y="286"/>
                </a:cxn>
                <a:cxn ang="0">
                  <a:pos x="273" y="291"/>
                </a:cxn>
                <a:cxn ang="0">
                  <a:pos x="272" y="291"/>
                </a:cxn>
                <a:cxn ang="0">
                  <a:pos x="260" y="285"/>
                </a:cxn>
                <a:cxn ang="0">
                  <a:pos x="260" y="285"/>
                </a:cxn>
                <a:cxn ang="0">
                  <a:pos x="252" y="276"/>
                </a:cxn>
                <a:cxn ang="0">
                  <a:pos x="234" y="247"/>
                </a:cxn>
                <a:cxn ang="0">
                  <a:pos x="224" y="238"/>
                </a:cxn>
                <a:cxn ang="0">
                  <a:pos x="217" y="229"/>
                </a:cxn>
                <a:cxn ang="0">
                  <a:pos x="210" y="216"/>
                </a:cxn>
                <a:cxn ang="0">
                  <a:pos x="209" y="210"/>
                </a:cxn>
                <a:cxn ang="0">
                  <a:pos x="204" y="199"/>
                </a:cxn>
                <a:cxn ang="0">
                  <a:pos x="198" y="185"/>
                </a:cxn>
                <a:cxn ang="0">
                  <a:pos x="190" y="176"/>
                </a:cxn>
                <a:cxn ang="0">
                  <a:pos x="181" y="165"/>
                </a:cxn>
                <a:cxn ang="0">
                  <a:pos x="172" y="156"/>
                </a:cxn>
                <a:cxn ang="0">
                  <a:pos x="165" y="152"/>
                </a:cxn>
                <a:cxn ang="0">
                  <a:pos x="157" y="150"/>
                </a:cxn>
                <a:cxn ang="0">
                  <a:pos x="148" y="144"/>
                </a:cxn>
                <a:cxn ang="0">
                  <a:pos x="143" y="139"/>
                </a:cxn>
                <a:cxn ang="0">
                  <a:pos x="143" y="137"/>
                </a:cxn>
                <a:cxn ang="0">
                  <a:pos x="147" y="136"/>
                </a:cxn>
                <a:cxn ang="0">
                  <a:pos x="147" y="133"/>
                </a:cxn>
                <a:cxn ang="0">
                  <a:pos x="138" y="125"/>
                </a:cxn>
                <a:cxn ang="0">
                  <a:pos x="133" y="122"/>
                </a:cxn>
                <a:cxn ang="0">
                  <a:pos x="133" y="116"/>
                </a:cxn>
                <a:cxn ang="0">
                  <a:pos x="130" y="114"/>
                </a:cxn>
                <a:cxn ang="0">
                  <a:pos x="131" y="116"/>
                </a:cxn>
                <a:cxn ang="0">
                  <a:pos x="119" y="102"/>
                </a:cxn>
                <a:cxn ang="0">
                  <a:pos x="114" y="97"/>
                </a:cxn>
                <a:cxn ang="0">
                  <a:pos x="103" y="86"/>
                </a:cxn>
                <a:cxn ang="0">
                  <a:pos x="99" y="82"/>
                </a:cxn>
                <a:cxn ang="0">
                  <a:pos x="79" y="64"/>
                </a:cxn>
                <a:cxn ang="0">
                  <a:pos x="67" y="52"/>
                </a:cxn>
                <a:cxn ang="0">
                  <a:pos x="54" y="40"/>
                </a:cxn>
                <a:cxn ang="0">
                  <a:pos x="34" y="28"/>
                </a:cxn>
                <a:cxn ang="0">
                  <a:pos x="23" y="21"/>
                </a:cxn>
                <a:cxn ang="0">
                  <a:pos x="22" y="20"/>
                </a:cxn>
                <a:cxn ang="0">
                  <a:pos x="20" y="20"/>
                </a:cxn>
                <a:cxn ang="0">
                  <a:pos x="19" y="18"/>
                </a:cxn>
                <a:cxn ang="0">
                  <a:pos x="15" y="15"/>
                </a:cxn>
                <a:cxn ang="0">
                  <a:pos x="14" y="13"/>
                </a:cxn>
                <a:cxn ang="0">
                  <a:pos x="0" y="4"/>
                </a:cxn>
                <a:cxn ang="0">
                  <a:pos x="1" y="4"/>
                </a:cxn>
                <a:cxn ang="0">
                  <a:pos x="6" y="7"/>
                </a:cxn>
                <a:cxn ang="0">
                  <a:pos x="11" y="11"/>
                </a:cxn>
                <a:cxn ang="0">
                  <a:pos x="13" y="12"/>
                </a:cxn>
                <a:cxn ang="0">
                  <a:pos x="41" y="31"/>
                </a:cxn>
                <a:cxn ang="0">
                  <a:pos x="43" y="33"/>
                </a:cxn>
                <a:cxn ang="0">
                  <a:pos x="45" y="33"/>
                </a:cxn>
                <a:cxn ang="0">
                  <a:pos x="45" y="33"/>
                </a:cxn>
                <a:cxn ang="0">
                  <a:pos x="26" y="15"/>
                </a:cxn>
                <a:cxn ang="0">
                  <a:pos x="3" y="0"/>
                </a:cxn>
              </a:cxnLst>
              <a:rect l="0" t="0" r="r" b="b"/>
              <a:pathLst>
                <a:path w="273" h="292">
                  <a:moveTo>
                    <a:pt x="3" y="0"/>
                  </a:moveTo>
                  <a:lnTo>
                    <a:pt x="5" y="0"/>
                  </a:lnTo>
                  <a:lnTo>
                    <a:pt x="42" y="26"/>
                  </a:lnTo>
                  <a:lnTo>
                    <a:pt x="77" y="55"/>
                  </a:lnTo>
                  <a:lnTo>
                    <a:pt x="111" y="84"/>
                  </a:lnTo>
                  <a:lnTo>
                    <a:pt x="144" y="117"/>
                  </a:lnTo>
                  <a:lnTo>
                    <a:pt x="174" y="150"/>
                  </a:lnTo>
                  <a:lnTo>
                    <a:pt x="174" y="151"/>
                  </a:lnTo>
                  <a:lnTo>
                    <a:pt x="198" y="180"/>
                  </a:lnTo>
                  <a:lnTo>
                    <a:pt x="221" y="210"/>
                  </a:lnTo>
                  <a:lnTo>
                    <a:pt x="242" y="240"/>
                  </a:lnTo>
                  <a:lnTo>
                    <a:pt x="254" y="259"/>
                  </a:lnTo>
                  <a:lnTo>
                    <a:pt x="265" y="279"/>
                  </a:lnTo>
                  <a:lnTo>
                    <a:pt x="266" y="281"/>
                  </a:lnTo>
                  <a:lnTo>
                    <a:pt x="268" y="284"/>
                  </a:lnTo>
                  <a:lnTo>
                    <a:pt x="270" y="286"/>
                  </a:lnTo>
                  <a:lnTo>
                    <a:pt x="271" y="289"/>
                  </a:lnTo>
                  <a:lnTo>
                    <a:pt x="273" y="291"/>
                  </a:lnTo>
                  <a:lnTo>
                    <a:pt x="273" y="292"/>
                  </a:lnTo>
                  <a:lnTo>
                    <a:pt x="272" y="291"/>
                  </a:lnTo>
                  <a:lnTo>
                    <a:pt x="266" y="288"/>
                  </a:lnTo>
                  <a:lnTo>
                    <a:pt x="260" y="285"/>
                  </a:lnTo>
                  <a:lnTo>
                    <a:pt x="260" y="285"/>
                  </a:lnTo>
                  <a:lnTo>
                    <a:pt x="260" y="285"/>
                  </a:lnTo>
                  <a:lnTo>
                    <a:pt x="259" y="285"/>
                  </a:lnTo>
                  <a:lnTo>
                    <a:pt x="252" y="276"/>
                  </a:lnTo>
                  <a:lnTo>
                    <a:pt x="240" y="255"/>
                  </a:lnTo>
                  <a:lnTo>
                    <a:pt x="234" y="247"/>
                  </a:lnTo>
                  <a:lnTo>
                    <a:pt x="229" y="242"/>
                  </a:lnTo>
                  <a:lnTo>
                    <a:pt x="224" y="238"/>
                  </a:lnTo>
                  <a:lnTo>
                    <a:pt x="221" y="233"/>
                  </a:lnTo>
                  <a:lnTo>
                    <a:pt x="217" y="229"/>
                  </a:lnTo>
                  <a:lnTo>
                    <a:pt x="213" y="223"/>
                  </a:lnTo>
                  <a:lnTo>
                    <a:pt x="210" y="216"/>
                  </a:lnTo>
                  <a:lnTo>
                    <a:pt x="211" y="215"/>
                  </a:lnTo>
                  <a:lnTo>
                    <a:pt x="209" y="210"/>
                  </a:lnTo>
                  <a:lnTo>
                    <a:pt x="207" y="206"/>
                  </a:lnTo>
                  <a:lnTo>
                    <a:pt x="204" y="199"/>
                  </a:lnTo>
                  <a:lnTo>
                    <a:pt x="202" y="192"/>
                  </a:lnTo>
                  <a:lnTo>
                    <a:pt x="198" y="185"/>
                  </a:lnTo>
                  <a:lnTo>
                    <a:pt x="195" y="181"/>
                  </a:lnTo>
                  <a:lnTo>
                    <a:pt x="190" y="176"/>
                  </a:lnTo>
                  <a:lnTo>
                    <a:pt x="186" y="171"/>
                  </a:lnTo>
                  <a:lnTo>
                    <a:pt x="181" y="165"/>
                  </a:lnTo>
                  <a:lnTo>
                    <a:pt x="176" y="160"/>
                  </a:lnTo>
                  <a:lnTo>
                    <a:pt x="172" y="156"/>
                  </a:lnTo>
                  <a:lnTo>
                    <a:pt x="169" y="153"/>
                  </a:lnTo>
                  <a:lnTo>
                    <a:pt x="165" y="152"/>
                  </a:lnTo>
                  <a:lnTo>
                    <a:pt x="161" y="151"/>
                  </a:lnTo>
                  <a:lnTo>
                    <a:pt x="157" y="150"/>
                  </a:lnTo>
                  <a:lnTo>
                    <a:pt x="154" y="148"/>
                  </a:lnTo>
                  <a:lnTo>
                    <a:pt x="148" y="144"/>
                  </a:lnTo>
                  <a:lnTo>
                    <a:pt x="145" y="141"/>
                  </a:lnTo>
                  <a:lnTo>
                    <a:pt x="143" y="139"/>
                  </a:lnTo>
                  <a:lnTo>
                    <a:pt x="142" y="138"/>
                  </a:lnTo>
                  <a:lnTo>
                    <a:pt x="143" y="137"/>
                  </a:lnTo>
                  <a:lnTo>
                    <a:pt x="145" y="137"/>
                  </a:lnTo>
                  <a:lnTo>
                    <a:pt x="147" y="136"/>
                  </a:lnTo>
                  <a:lnTo>
                    <a:pt x="147" y="135"/>
                  </a:lnTo>
                  <a:lnTo>
                    <a:pt x="147" y="133"/>
                  </a:lnTo>
                  <a:lnTo>
                    <a:pt x="145" y="131"/>
                  </a:lnTo>
                  <a:lnTo>
                    <a:pt x="138" y="125"/>
                  </a:lnTo>
                  <a:lnTo>
                    <a:pt x="134" y="122"/>
                  </a:lnTo>
                  <a:lnTo>
                    <a:pt x="133" y="122"/>
                  </a:lnTo>
                  <a:lnTo>
                    <a:pt x="133" y="118"/>
                  </a:lnTo>
                  <a:lnTo>
                    <a:pt x="133" y="116"/>
                  </a:lnTo>
                  <a:lnTo>
                    <a:pt x="132" y="115"/>
                  </a:lnTo>
                  <a:lnTo>
                    <a:pt x="130" y="114"/>
                  </a:lnTo>
                  <a:lnTo>
                    <a:pt x="131" y="115"/>
                  </a:lnTo>
                  <a:lnTo>
                    <a:pt x="131" y="116"/>
                  </a:lnTo>
                  <a:lnTo>
                    <a:pt x="126" y="109"/>
                  </a:lnTo>
                  <a:lnTo>
                    <a:pt x="119" y="102"/>
                  </a:lnTo>
                  <a:lnTo>
                    <a:pt x="118" y="101"/>
                  </a:lnTo>
                  <a:lnTo>
                    <a:pt x="114" y="97"/>
                  </a:lnTo>
                  <a:lnTo>
                    <a:pt x="108" y="91"/>
                  </a:lnTo>
                  <a:lnTo>
                    <a:pt x="103" y="86"/>
                  </a:lnTo>
                  <a:lnTo>
                    <a:pt x="99" y="81"/>
                  </a:lnTo>
                  <a:lnTo>
                    <a:pt x="99" y="82"/>
                  </a:lnTo>
                  <a:lnTo>
                    <a:pt x="89" y="74"/>
                  </a:lnTo>
                  <a:lnTo>
                    <a:pt x="79" y="64"/>
                  </a:lnTo>
                  <a:lnTo>
                    <a:pt x="73" y="59"/>
                  </a:lnTo>
                  <a:lnTo>
                    <a:pt x="67" y="52"/>
                  </a:lnTo>
                  <a:lnTo>
                    <a:pt x="60" y="46"/>
                  </a:lnTo>
                  <a:lnTo>
                    <a:pt x="54" y="40"/>
                  </a:lnTo>
                  <a:lnTo>
                    <a:pt x="45" y="34"/>
                  </a:lnTo>
                  <a:lnTo>
                    <a:pt x="34" y="28"/>
                  </a:lnTo>
                  <a:lnTo>
                    <a:pt x="25" y="22"/>
                  </a:lnTo>
                  <a:lnTo>
                    <a:pt x="23" y="21"/>
                  </a:lnTo>
                  <a:lnTo>
                    <a:pt x="21" y="19"/>
                  </a:lnTo>
                  <a:lnTo>
                    <a:pt x="22" y="20"/>
                  </a:lnTo>
                  <a:lnTo>
                    <a:pt x="22" y="21"/>
                  </a:lnTo>
                  <a:lnTo>
                    <a:pt x="20" y="20"/>
                  </a:lnTo>
                  <a:lnTo>
                    <a:pt x="19" y="19"/>
                  </a:lnTo>
                  <a:lnTo>
                    <a:pt x="19" y="18"/>
                  </a:lnTo>
                  <a:lnTo>
                    <a:pt x="17" y="17"/>
                  </a:lnTo>
                  <a:lnTo>
                    <a:pt x="15" y="15"/>
                  </a:lnTo>
                  <a:lnTo>
                    <a:pt x="15" y="14"/>
                  </a:lnTo>
                  <a:lnTo>
                    <a:pt x="14" y="13"/>
                  </a:lnTo>
                  <a:lnTo>
                    <a:pt x="8" y="10"/>
                  </a:lnTo>
                  <a:lnTo>
                    <a:pt x="0" y="4"/>
                  </a:lnTo>
                  <a:lnTo>
                    <a:pt x="0" y="3"/>
                  </a:lnTo>
                  <a:lnTo>
                    <a:pt x="1" y="4"/>
                  </a:lnTo>
                  <a:lnTo>
                    <a:pt x="3" y="5"/>
                  </a:lnTo>
                  <a:lnTo>
                    <a:pt x="6" y="7"/>
                  </a:lnTo>
                  <a:lnTo>
                    <a:pt x="9" y="9"/>
                  </a:lnTo>
                  <a:lnTo>
                    <a:pt x="11" y="11"/>
                  </a:lnTo>
                  <a:lnTo>
                    <a:pt x="13" y="12"/>
                  </a:lnTo>
                  <a:lnTo>
                    <a:pt x="13" y="12"/>
                  </a:lnTo>
                  <a:lnTo>
                    <a:pt x="29" y="22"/>
                  </a:lnTo>
                  <a:lnTo>
                    <a:pt x="41" y="31"/>
                  </a:lnTo>
                  <a:lnTo>
                    <a:pt x="42" y="32"/>
                  </a:lnTo>
                  <a:lnTo>
                    <a:pt x="43" y="33"/>
                  </a:lnTo>
                  <a:lnTo>
                    <a:pt x="44" y="33"/>
                  </a:lnTo>
                  <a:lnTo>
                    <a:pt x="45" y="33"/>
                  </a:lnTo>
                  <a:lnTo>
                    <a:pt x="45" y="33"/>
                  </a:lnTo>
                  <a:lnTo>
                    <a:pt x="45" y="33"/>
                  </a:lnTo>
                  <a:lnTo>
                    <a:pt x="36" y="23"/>
                  </a:lnTo>
                  <a:lnTo>
                    <a:pt x="26" y="15"/>
                  </a:lnTo>
                  <a:lnTo>
                    <a:pt x="14" y="8"/>
                  </a:lnTo>
                  <a:lnTo>
                    <a:pt x="3"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sp>
          <p:nvSpPr>
            <p:cNvPr id="101" name="Freeform 175"/>
            <p:cNvSpPr>
              <a:spLocks/>
            </p:cNvSpPr>
            <p:nvPr/>
          </p:nvSpPr>
          <p:spPr bwMode="auto">
            <a:xfrm>
              <a:off x="3324042" y="3029495"/>
              <a:ext cx="198393" cy="589386"/>
            </a:xfrm>
            <a:custGeom>
              <a:avLst/>
              <a:gdLst/>
              <a:ahLst/>
              <a:cxnLst>
                <a:cxn ang="0">
                  <a:pos x="2" y="0"/>
                </a:cxn>
                <a:cxn ang="0">
                  <a:pos x="26" y="40"/>
                </a:cxn>
                <a:cxn ang="0">
                  <a:pos x="48" y="82"/>
                </a:cxn>
                <a:cxn ang="0">
                  <a:pos x="68" y="125"/>
                </a:cxn>
                <a:cxn ang="0">
                  <a:pos x="86" y="169"/>
                </a:cxn>
                <a:cxn ang="0">
                  <a:pos x="101" y="215"/>
                </a:cxn>
                <a:cxn ang="0">
                  <a:pos x="114" y="261"/>
                </a:cxn>
                <a:cxn ang="0">
                  <a:pos x="124" y="309"/>
                </a:cxn>
                <a:cxn ang="0">
                  <a:pos x="132" y="357"/>
                </a:cxn>
                <a:cxn ang="0">
                  <a:pos x="137" y="406"/>
                </a:cxn>
                <a:cxn ang="0">
                  <a:pos x="135" y="407"/>
                </a:cxn>
                <a:cxn ang="0">
                  <a:pos x="128" y="351"/>
                </a:cxn>
                <a:cxn ang="0">
                  <a:pos x="127" y="342"/>
                </a:cxn>
                <a:cxn ang="0">
                  <a:pos x="124" y="334"/>
                </a:cxn>
                <a:cxn ang="0">
                  <a:pos x="122" y="327"/>
                </a:cxn>
                <a:cxn ang="0">
                  <a:pos x="120" y="317"/>
                </a:cxn>
                <a:cxn ang="0">
                  <a:pos x="111" y="276"/>
                </a:cxn>
                <a:cxn ang="0">
                  <a:pos x="100" y="235"/>
                </a:cxn>
                <a:cxn ang="0">
                  <a:pos x="88" y="194"/>
                </a:cxn>
                <a:cxn ang="0">
                  <a:pos x="81" y="173"/>
                </a:cxn>
                <a:cxn ang="0">
                  <a:pos x="74" y="151"/>
                </a:cxn>
                <a:cxn ang="0">
                  <a:pos x="64" y="127"/>
                </a:cxn>
                <a:cxn ang="0">
                  <a:pos x="53" y="104"/>
                </a:cxn>
                <a:cxn ang="0">
                  <a:pos x="38" y="72"/>
                </a:cxn>
                <a:cxn ang="0">
                  <a:pos x="22" y="41"/>
                </a:cxn>
                <a:cxn ang="0">
                  <a:pos x="20" y="38"/>
                </a:cxn>
                <a:cxn ang="0">
                  <a:pos x="19" y="37"/>
                </a:cxn>
                <a:cxn ang="0">
                  <a:pos x="19" y="36"/>
                </a:cxn>
                <a:cxn ang="0">
                  <a:pos x="20" y="37"/>
                </a:cxn>
                <a:cxn ang="0">
                  <a:pos x="21" y="39"/>
                </a:cxn>
                <a:cxn ang="0">
                  <a:pos x="21" y="39"/>
                </a:cxn>
                <a:cxn ang="0">
                  <a:pos x="22" y="39"/>
                </a:cxn>
                <a:cxn ang="0">
                  <a:pos x="22" y="39"/>
                </a:cxn>
                <a:cxn ang="0">
                  <a:pos x="21" y="37"/>
                </a:cxn>
                <a:cxn ang="0">
                  <a:pos x="19" y="32"/>
                </a:cxn>
                <a:cxn ang="0">
                  <a:pos x="16" y="27"/>
                </a:cxn>
                <a:cxn ang="0">
                  <a:pos x="8" y="13"/>
                </a:cxn>
                <a:cxn ang="0">
                  <a:pos x="0" y="0"/>
                </a:cxn>
                <a:cxn ang="0">
                  <a:pos x="2" y="0"/>
                </a:cxn>
              </a:cxnLst>
              <a:rect l="0" t="0" r="r" b="b"/>
              <a:pathLst>
                <a:path w="137" h="407">
                  <a:moveTo>
                    <a:pt x="2" y="0"/>
                  </a:moveTo>
                  <a:lnTo>
                    <a:pt x="26" y="40"/>
                  </a:lnTo>
                  <a:lnTo>
                    <a:pt x="48" y="82"/>
                  </a:lnTo>
                  <a:lnTo>
                    <a:pt x="68" y="125"/>
                  </a:lnTo>
                  <a:lnTo>
                    <a:pt x="86" y="169"/>
                  </a:lnTo>
                  <a:lnTo>
                    <a:pt x="101" y="215"/>
                  </a:lnTo>
                  <a:lnTo>
                    <a:pt x="114" y="261"/>
                  </a:lnTo>
                  <a:lnTo>
                    <a:pt x="124" y="309"/>
                  </a:lnTo>
                  <a:lnTo>
                    <a:pt x="132" y="357"/>
                  </a:lnTo>
                  <a:lnTo>
                    <a:pt x="137" y="406"/>
                  </a:lnTo>
                  <a:lnTo>
                    <a:pt x="135" y="407"/>
                  </a:lnTo>
                  <a:lnTo>
                    <a:pt x="128" y="351"/>
                  </a:lnTo>
                  <a:lnTo>
                    <a:pt x="127" y="342"/>
                  </a:lnTo>
                  <a:lnTo>
                    <a:pt x="124" y="334"/>
                  </a:lnTo>
                  <a:lnTo>
                    <a:pt x="122" y="327"/>
                  </a:lnTo>
                  <a:lnTo>
                    <a:pt x="120" y="317"/>
                  </a:lnTo>
                  <a:lnTo>
                    <a:pt x="111" y="276"/>
                  </a:lnTo>
                  <a:lnTo>
                    <a:pt x="100" y="235"/>
                  </a:lnTo>
                  <a:lnTo>
                    <a:pt x="88" y="194"/>
                  </a:lnTo>
                  <a:lnTo>
                    <a:pt x="81" y="173"/>
                  </a:lnTo>
                  <a:lnTo>
                    <a:pt x="74" y="151"/>
                  </a:lnTo>
                  <a:lnTo>
                    <a:pt x="64" y="127"/>
                  </a:lnTo>
                  <a:lnTo>
                    <a:pt x="53" y="104"/>
                  </a:lnTo>
                  <a:lnTo>
                    <a:pt x="38" y="72"/>
                  </a:lnTo>
                  <a:lnTo>
                    <a:pt x="22" y="41"/>
                  </a:lnTo>
                  <a:lnTo>
                    <a:pt x="20" y="38"/>
                  </a:lnTo>
                  <a:lnTo>
                    <a:pt x="19" y="37"/>
                  </a:lnTo>
                  <a:lnTo>
                    <a:pt x="19" y="36"/>
                  </a:lnTo>
                  <a:lnTo>
                    <a:pt x="20" y="37"/>
                  </a:lnTo>
                  <a:lnTo>
                    <a:pt x="21" y="39"/>
                  </a:lnTo>
                  <a:lnTo>
                    <a:pt x="21" y="39"/>
                  </a:lnTo>
                  <a:lnTo>
                    <a:pt x="22" y="39"/>
                  </a:lnTo>
                  <a:lnTo>
                    <a:pt x="22" y="39"/>
                  </a:lnTo>
                  <a:lnTo>
                    <a:pt x="21" y="37"/>
                  </a:lnTo>
                  <a:lnTo>
                    <a:pt x="19" y="32"/>
                  </a:lnTo>
                  <a:lnTo>
                    <a:pt x="16" y="27"/>
                  </a:lnTo>
                  <a:lnTo>
                    <a:pt x="8" y="13"/>
                  </a:lnTo>
                  <a:lnTo>
                    <a:pt x="0" y="0"/>
                  </a:lnTo>
                  <a:lnTo>
                    <a:pt x="2" y="0"/>
                  </a:lnTo>
                  <a:close/>
                </a:path>
              </a:pathLst>
            </a:custGeom>
            <a:gradFill>
              <a:gsLst>
                <a:gs pos="49000">
                  <a:srgbClr val="38659D"/>
                </a:gs>
                <a:gs pos="87000">
                  <a:schemeClr val="tx2">
                    <a:lumMod val="75000"/>
                    <a:alpha val="80000"/>
                  </a:schemeClr>
                </a:gs>
              </a:gsLst>
              <a:lin ang="2700000" scaled="0"/>
            </a:gradFill>
            <a:ln w="0">
              <a:noFill/>
              <a:prstDash val="solid"/>
              <a:round/>
              <a:headEnd/>
              <a:tailEnd/>
            </a:ln>
          </p:spPr>
          <p:txBody>
            <a:bodyPr vert="horz" wrap="square" lIns="91416" tIns="45708" rIns="91416" bIns="45708" numCol="1" anchor="t" anchorCtr="0" compatLnSpc="1">
              <a:prstTxWarp prst="textNoShape">
                <a:avLst/>
              </a:prstTxWarp>
            </a:bodyPr>
            <a:lstStyle/>
            <a:p>
              <a:endParaRPr lang="en-US" sz="2399"/>
            </a:p>
          </p:txBody>
        </p:sp>
      </p:grpSp>
      <p:sp>
        <p:nvSpPr>
          <p:cNvPr id="3" name="Donut 2"/>
          <p:cNvSpPr/>
          <p:nvPr/>
        </p:nvSpPr>
        <p:spPr>
          <a:xfrm>
            <a:off x="511635" y="1980695"/>
            <a:ext cx="3519523" cy="3519523"/>
          </a:xfrm>
          <a:prstGeom prst="donut">
            <a:avLst>
              <a:gd name="adj" fmla="val 10687"/>
            </a:avLst>
          </a:prstGeom>
          <a:gradFill>
            <a:gsLst>
              <a:gs pos="16000">
                <a:schemeClr val="bg1">
                  <a:lumMod val="95000"/>
                </a:schemeClr>
              </a:gs>
              <a:gs pos="87000">
                <a:schemeClr val="bg1">
                  <a:lumMod val="65000"/>
                  <a:alpha val="52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sz="2399" dirty="0">
              <a:solidFill>
                <a:schemeClr val="tx1"/>
              </a:solidFill>
            </a:endParaRPr>
          </a:p>
        </p:txBody>
      </p:sp>
      <p:sp>
        <p:nvSpPr>
          <p:cNvPr id="102" name="Donut 101"/>
          <p:cNvSpPr/>
          <p:nvPr/>
        </p:nvSpPr>
        <p:spPr>
          <a:xfrm>
            <a:off x="320020" y="1805601"/>
            <a:ext cx="3871476" cy="3871476"/>
          </a:xfrm>
          <a:prstGeom prst="donut">
            <a:avLst>
              <a:gd name="adj" fmla="val 1514"/>
            </a:avLst>
          </a:prstGeom>
          <a:gradFill>
            <a:gsLst>
              <a:gs pos="16000">
                <a:schemeClr val="bg1">
                  <a:lumMod val="85000"/>
                </a:schemeClr>
              </a:gs>
              <a:gs pos="87000">
                <a:schemeClr val="bg1">
                  <a:lumMod val="65000"/>
                  <a:alpha val="52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99">
              <a:solidFill>
                <a:schemeClr val="tx1"/>
              </a:solidFill>
            </a:endParaRPr>
          </a:p>
        </p:txBody>
      </p:sp>
      <p:grpSp>
        <p:nvGrpSpPr>
          <p:cNvPr id="107" name="Group 106"/>
          <p:cNvGrpSpPr/>
          <p:nvPr/>
        </p:nvGrpSpPr>
        <p:grpSpPr>
          <a:xfrm>
            <a:off x="4691252" y="1419797"/>
            <a:ext cx="6530188" cy="1156644"/>
            <a:chOff x="4690885" y="1419274"/>
            <a:chExt cx="6531889" cy="1156945"/>
          </a:xfrm>
        </p:grpSpPr>
        <p:sp>
          <p:nvSpPr>
            <p:cNvPr id="4" name="Rectangle 3"/>
            <p:cNvSpPr/>
            <p:nvPr/>
          </p:nvSpPr>
          <p:spPr>
            <a:xfrm>
              <a:off x="4690885" y="1471730"/>
              <a:ext cx="6465957" cy="1104489"/>
            </a:xfrm>
            <a:prstGeom prst="rect">
              <a:avLst/>
            </a:prstGeom>
            <a:gradFill>
              <a:gsLst>
                <a:gs pos="37000">
                  <a:schemeClr val="bg1">
                    <a:lumMod val="75000"/>
                    <a:alpha val="31000"/>
                  </a:schemeClr>
                </a:gs>
                <a:gs pos="5000">
                  <a:schemeClr val="bg1">
                    <a:lumMod val="75000"/>
                  </a:schemeClr>
                </a:gs>
                <a:gs pos="100000">
                  <a:schemeClr val="bg1">
                    <a:alpha val="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sz="2399" dirty="0"/>
            </a:p>
          </p:txBody>
        </p:sp>
        <p:sp>
          <p:nvSpPr>
            <p:cNvPr id="13" name="TextBox 12"/>
            <p:cNvSpPr txBox="1"/>
            <p:nvPr/>
          </p:nvSpPr>
          <p:spPr>
            <a:xfrm>
              <a:off x="5486400" y="1671467"/>
              <a:ext cx="5736374" cy="738728"/>
            </a:xfrm>
            <a:prstGeom prst="rect">
              <a:avLst/>
            </a:prstGeom>
            <a:noFill/>
          </p:spPr>
          <p:txBody>
            <a:bodyPr wrap="square" rtlCol="0" anchor="ctr">
              <a:spAutoFit/>
            </a:bodyPr>
            <a:lstStyle/>
            <a:p>
              <a:r>
                <a:rPr lang="ar-MA" b="1" dirty="0"/>
                <a:t>تسريع استغلال المركب المتعدد الخدمات للغرفة؛</a:t>
              </a:r>
              <a:endParaRPr lang="fr-MA" dirty="0"/>
            </a:p>
            <a:p>
              <a:endParaRPr lang="en-US" sz="2399" dirty="0"/>
            </a:p>
          </p:txBody>
        </p:sp>
        <p:sp>
          <p:nvSpPr>
            <p:cNvPr id="103" name="Oval 102"/>
            <p:cNvSpPr>
              <a:spLocks noChangeAspect="1"/>
            </p:cNvSpPr>
            <p:nvPr/>
          </p:nvSpPr>
          <p:spPr>
            <a:xfrm>
              <a:off x="9185818" y="1419274"/>
              <a:ext cx="1122088" cy="1122088"/>
            </a:xfrm>
            <a:prstGeom prst="ellipse">
              <a:avLst/>
            </a:prstGeom>
            <a:gradFill flip="none" rotWithShape="1">
              <a:gsLst>
                <a:gs pos="0">
                  <a:schemeClr val="accent1">
                    <a:lumMod val="50000"/>
                  </a:schemeClr>
                </a:gs>
                <a:gs pos="50000">
                  <a:schemeClr val="accent1">
                    <a:lumMod val="75000"/>
                  </a:schemeClr>
                </a:gs>
                <a:gs pos="100000">
                  <a:schemeClr val="accent1"/>
                </a:gs>
              </a:gsLst>
              <a:lin ang="18900000" scaled="1"/>
              <a:tileRect/>
            </a:gradFill>
            <a:ln w="0">
              <a:noFill/>
              <a:prstDash val="solid"/>
              <a:round/>
              <a:headEnd/>
              <a:tailEnd/>
            </a:ln>
          </p:spPr>
          <p:txBody>
            <a:bodyPr vert="horz" wrap="square" lIns="71981" tIns="91416" rIns="71981" bIns="91416" numCol="1" anchor="ctr" anchorCtr="1" compatLnSpc="1">
              <a:prstTxWarp prst="textNoShape">
                <a:avLst/>
              </a:prstTxWarp>
            </a:bodyPr>
            <a:lstStyle/>
            <a:p>
              <a:r>
                <a:rPr lang="en-US" sz="4399" kern="0" dirty="0">
                  <a:solidFill>
                    <a:schemeClr val="bg1"/>
                  </a:solidFill>
                  <a:latin typeface="Arial" pitchFamily="34" charset="0"/>
                  <a:cs typeface="Arial" pitchFamily="34" charset="0"/>
                </a:rPr>
                <a:t>1</a:t>
              </a:r>
            </a:p>
          </p:txBody>
        </p:sp>
      </p:grpSp>
      <p:grpSp>
        <p:nvGrpSpPr>
          <p:cNvPr id="6" name="Group 5"/>
          <p:cNvGrpSpPr/>
          <p:nvPr/>
        </p:nvGrpSpPr>
        <p:grpSpPr>
          <a:xfrm>
            <a:off x="4819468" y="2616211"/>
            <a:ext cx="7372532" cy="1307659"/>
            <a:chOff x="5447627" y="3065326"/>
            <a:chExt cx="7372532" cy="1307659"/>
          </a:xfrm>
        </p:grpSpPr>
        <p:sp>
          <p:nvSpPr>
            <p:cNvPr id="19" name="Rectangle 18"/>
            <p:cNvSpPr/>
            <p:nvPr/>
          </p:nvSpPr>
          <p:spPr>
            <a:xfrm>
              <a:off x="5447627" y="3268786"/>
              <a:ext cx="6464271" cy="1104199"/>
            </a:xfrm>
            <a:prstGeom prst="rect">
              <a:avLst/>
            </a:prstGeom>
            <a:gradFill>
              <a:gsLst>
                <a:gs pos="37000">
                  <a:schemeClr val="bg1">
                    <a:lumMod val="75000"/>
                    <a:alpha val="31000"/>
                  </a:schemeClr>
                </a:gs>
                <a:gs pos="5000">
                  <a:schemeClr val="bg1">
                    <a:lumMod val="75000"/>
                  </a:schemeClr>
                </a:gs>
                <a:gs pos="100000">
                  <a:schemeClr val="bg1">
                    <a:alpha val="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99"/>
            </a:p>
          </p:txBody>
        </p:sp>
        <p:sp>
          <p:nvSpPr>
            <p:cNvPr id="21" name="TextBox 20"/>
            <p:cNvSpPr txBox="1"/>
            <p:nvPr/>
          </p:nvSpPr>
          <p:spPr>
            <a:xfrm>
              <a:off x="6374398" y="3606965"/>
              <a:ext cx="4496183" cy="461545"/>
            </a:xfrm>
            <a:prstGeom prst="rect">
              <a:avLst/>
            </a:prstGeom>
            <a:noFill/>
          </p:spPr>
          <p:txBody>
            <a:bodyPr wrap="square" rtlCol="0" anchor="ctr">
              <a:spAutoFit/>
            </a:bodyPr>
            <a:lstStyle/>
            <a:p>
              <a:pPr marL="0" algn="r" defTabSz="914400" rtl="1" eaLnBrk="1" latinLnBrk="0" hangingPunct="1"/>
              <a:endParaRPr lang="en-US" sz="2399" dirty="0"/>
            </a:p>
          </p:txBody>
        </p:sp>
        <p:sp>
          <p:nvSpPr>
            <p:cNvPr id="105" name="Oval 104"/>
            <p:cNvSpPr>
              <a:spLocks noChangeAspect="1"/>
            </p:cNvSpPr>
            <p:nvPr/>
          </p:nvSpPr>
          <p:spPr>
            <a:xfrm>
              <a:off x="11698364" y="3065326"/>
              <a:ext cx="1121795" cy="1121795"/>
            </a:xfrm>
            <a:prstGeom prst="ellipse">
              <a:avLst/>
            </a:prstGeom>
            <a:solidFill>
              <a:schemeClr val="accent6">
                <a:lumMod val="40000"/>
                <a:lumOff val="60000"/>
              </a:schemeClr>
            </a:solidFill>
            <a:ln w="0">
              <a:noFill/>
              <a:prstDash val="solid"/>
              <a:round/>
              <a:headEnd/>
              <a:tailEnd/>
            </a:ln>
          </p:spPr>
          <p:txBody>
            <a:bodyPr vert="horz" wrap="square" lIns="71981" tIns="91416" rIns="71981" bIns="91416" numCol="1" anchor="ctr" anchorCtr="1" compatLnSpc="1">
              <a:prstTxWarp prst="textNoShape">
                <a:avLst/>
              </a:prstTxWarp>
            </a:bodyPr>
            <a:lstStyle/>
            <a:p>
              <a:r>
                <a:rPr lang="en-US" sz="4399" kern="0" dirty="0">
                  <a:solidFill>
                    <a:schemeClr val="bg1"/>
                  </a:solidFill>
                  <a:latin typeface="Arial" pitchFamily="34" charset="0"/>
                  <a:cs typeface="Arial" pitchFamily="34" charset="0"/>
                </a:rPr>
                <a:t>2</a:t>
              </a:r>
            </a:p>
          </p:txBody>
        </p:sp>
      </p:grpSp>
      <p:grpSp>
        <p:nvGrpSpPr>
          <p:cNvPr id="7" name="Group 6"/>
          <p:cNvGrpSpPr/>
          <p:nvPr/>
        </p:nvGrpSpPr>
        <p:grpSpPr>
          <a:xfrm>
            <a:off x="5321791" y="3992054"/>
            <a:ext cx="6954300" cy="1149319"/>
            <a:chOff x="5320203" y="3992054"/>
            <a:chExt cx="6954300" cy="1149319"/>
          </a:xfrm>
        </p:grpSpPr>
        <p:sp>
          <p:nvSpPr>
            <p:cNvPr id="112" name="Rectangle 111"/>
            <p:cNvSpPr/>
            <p:nvPr/>
          </p:nvSpPr>
          <p:spPr>
            <a:xfrm>
              <a:off x="5320203" y="3992054"/>
              <a:ext cx="6464272" cy="1104201"/>
            </a:xfrm>
            <a:prstGeom prst="rect">
              <a:avLst/>
            </a:prstGeom>
            <a:gradFill>
              <a:gsLst>
                <a:gs pos="37000">
                  <a:schemeClr val="bg1">
                    <a:lumMod val="75000"/>
                    <a:alpha val="31000"/>
                  </a:schemeClr>
                </a:gs>
                <a:gs pos="5000">
                  <a:schemeClr val="bg1">
                    <a:lumMod val="75000"/>
                  </a:schemeClr>
                </a:gs>
                <a:gs pos="100000">
                  <a:schemeClr val="bg1">
                    <a:alpha val="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sz="2399"/>
            </a:p>
          </p:txBody>
        </p:sp>
        <p:sp>
          <p:nvSpPr>
            <p:cNvPr id="113" name="TextBox 112"/>
            <p:cNvSpPr txBox="1"/>
            <p:nvPr/>
          </p:nvSpPr>
          <p:spPr>
            <a:xfrm>
              <a:off x="5859730" y="4357719"/>
              <a:ext cx="5277737" cy="738536"/>
            </a:xfrm>
            <a:prstGeom prst="rect">
              <a:avLst/>
            </a:prstGeom>
            <a:noFill/>
          </p:spPr>
          <p:txBody>
            <a:bodyPr wrap="square" rtlCol="0" anchor="ctr">
              <a:spAutoFit/>
            </a:bodyPr>
            <a:lstStyle/>
            <a:p>
              <a:r>
                <a:rPr lang="ar-MA" b="1" dirty="0"/>
                <a:t>إعادة النظر في نظام التسعيرة الخاص بالخدمات التي تقدمها الغرفة؛</a:t>
              </a:r>
              <a:endParaRPr lang="fr-MA" dirty="0"/>
            </a:p>
            <a:p>
              <a:endParaRPr lang="en-US" sz="2399" dirty="0"/>
            </a:p>
          </p:txBody>
        </p:sp>
        <p:sp>
          <p:nvSpPr>
            <p:cNvPr id="114" name="Oval 113"/>
            <p:cNvSpPr>
              <a:spLocks noChangeAspect="1"/>
            </p:cNvSpPr>
            <p:nvPr/>
          </p:nvSpPr>
          <p:spPr>
            <a:xfrm>
              <a:off x="11152708" y="4019578"/>
              <a:ext cx="1121795" cy="1121795"/>
            </a:xfrm>
            <a:prstGeom prst="ellipse">
              <a:avLst/>
            </a:prstGeom>
            <a:solidFill>
              <a:schemeClr val="accent4">
                <a:lumMod val="40000"/>
                <a:lumOff val="60000"/>
              </a:schemeClr>
            </a:solidFill>
            <a:ln w="0">
              <a:noFill/>
              <a:prstDash val="solid"/>
              <a:round/>
              <a:headEnd/>
              <a:tailEnd/>
            </a:ln>
          </p:spPr>
          <p:txBody>
            <a:bodyPr vert="horz" wrap="square" lIns="71981" tIns="91416" rIns="71981" bIns="91416" numCol="1" anchor="ctr" anchorCtr="1" compatLnSpc="1">
              <a:prstTxWarp prst="textNoShape">
                <a:avLst/>
              </a:prstTxWarp>
            </a:bodyPr>
            <a:lstStyle/>
            <a:p>
              <a:r>
                <a:rPr lang="en-US" sz="4399" kern="0" dirty="0">
                  <a:solidFill>
                    <a:schemeClr val="bg1"/>
                  </a:solidFill>
                  <a:latin typeface="Arial" pitchFamily="34" charset="0"/>
                  <a:cs typeface="Arial" pitchFamily="34" charset="0"/>
                </a:rPr>
                <a:t>3</a:t>
              </a:r>
            </a:p>
          </p:txBody>
        </p:sp>
      </p:grpSp>
      <p:grpSp>
        <p:nvGrpSpPr>
          <p:cNvPr id="104" name="Group 28">
            <a:extLst>
              <a:ext uri="{FF2B5EF4-FFF2-40B4-BE49-F238E27FC236}">
                <a16:creationId xmlns="" xmlns:a16="http://schemas.microsoft.com/office/drawing/2014/main" id="{D56580C5-4A1D-1644-AECA-9579B1503F0D}"/>
              </a:ext>
            </a:extLst>
          </p:cNvPr>
          <p:cNvGrpSpPr>
            <a:grpSpLocks noChangeAspect="1"/>
          </p:cNvGrpSpPr>
          <p:nvPr/>
        </p:nvGrpSpPr>
        <p:grpSpPr bwMode="auto">
          <a:xfrm>
            <a:off x="393858" y="729292"/>
            <a:ext cx="11447624" cy="5340704"/>
            <a:chOff x="-2508" y="-1001"/>
            <a:chExt cx="13551" cy="6322"/>
          </a:xfrm>
          <a:solidFill>
            <a:schemeClr val="bg1">
              <a:lumMod val="65000"/>
              <a:alpha val="16000"/>
            </a:schemeClr>
          </a:solidFill>
        </p:grpSpPr>
        <p:sp>
          <p:nvSpPr>
            <p:cNvPr id="106" name="Freeform 29">
              <a:extLst>
                <a:ext uri="{FF2B5EF4-FFF2-40B4-BE49-F238E27FC236}">
                  <a16:creationId xmlns="" xmlns:a16="http://schemas.microsoft.com/office/drawing/2014/main" id="{2D6951CB-7AE4-D145-A308-2E846912C580}"/>
                </a:ext>
              </a:extLst>
            </p:cNvPr>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30">
              <a:extLst>
                <a:ext uri="{FF2B5EF4-FFF2-40B4-BE49-F238E27FC236}">
                  <a16:creationId xmlns="" xmlns:a16="http://schemas.microsoft.com/office/drawing/2014/main" id="{357F2670-E2DE-1C44-8204-1865C15DD390}"/>
                </a:ext>
              </a:extLst>
            </p:cNvPr>
            <p:cNvSpPr>
              <a:spLocks/>
            </p:cNvSpPr>
            <p:nvPr/>
          </p:nvSpPr>
          <p:spPr bwMode="auto">
            <a:xfrm>
              <a:off x="2806" y="1636"/>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109" name="Freeform 31">
              <a:extLst>
                <a:ext uri="{FF2B5EF4-FFF2-40B4-BE49-F238E27FC236}">
                  <a16:creationId xmlns="" xmlns:a16="http://schemas.microsoft.com/office/drawing/2014/main" id="{EF52D5F5-1487-524F-931A-400FA740E2C5}"/>
                </a:ext>
              </a:extLst>
            </p:cNvPr>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110" name="Freeform 32">
              <a:extLst>
                <a:ext uri="{FF2B5EF4-FFF2-40B4-BE49-F238E27FC236}">
                  <a16:creationId xmlns="" xmlns:a16="http://schemas.microsoft.com/office/drawing/2014/main" id="{5AA6D600-1DC1-0544-80F3-DCBA4F7496E7}"/>
                </a:ext>
              </a:extLst>
            </p:cNvPr>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3">
              <a:extLst>
                <a:ext uri="{FF2B5EF4-FFF2-40B4-BE49-F238E27FC236}">
                  <a16:creationId xmlns="" xmlns:a16="http://schemas.microsoft.com/office/drawing/2014/main" id="{D9EDB471-0880-6946-BAE0-8AF30BF9DF5B}"/>
                </a:ext>
              </a:extLst>
            </p:cNvPr>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115" name="Freeform 34">
              <a:extLst>
                <a:ext uri="{FF2B5EF4-FFF2-40B4-BE49-F238E27FC236}">
                  <a16:creationId xmlns="" xmlns:a16="http://schemas.microsoft.com/office/drawing/2014/main" id="{70902236-FC92-364E-A490-1672BA352AC0}"/>
                </a:ext>
              </a:extLst>
            </p:cNvPr>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35">
              <a:extLst>
                <a:ext uri="{FF2B5EF4-FFF2-40B4-BE49-F238E27FC236}">
                  <a16:creationId xmlns="" xmlns:a16="http://schemas.microsoft.com/office/drawing/2014/main" id="{AD9C61B1-22A8-4441-B1A5-FF78F6D231E1}"/>
                </a:ext>
              </a:extLst>
            </p:cNvPr>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6">
              <a:extLst>
                <a:ext uri="{FF2B5EF4-FFF2-40B4-BE49-F238E27FC236}">
                  <a16:creationId xmlns="" xmlns:a16="http://schemas.microsoft.com/office/drawing/2014/main" id="{CE32C025-DF0B-9847-9D44-70EF33987A69}"/>
                </a:ext>
              </a:extLst>
            </p:cNvPr>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7">
              <a:extLst>
                <a:ext uri="{FF2B5EF4-FFF2-40B4-BE49-F238E27FC236}">
                  <a16:creationId xmlns="" xmlns:a16="http://schemas.microsoft.com/office/drawing/2014/main" id="{42F7C80B-4E54-2041-A9CE-397ED56E92D9}"/>
                </a:ext>
              </a:extLst>
            </p:cNvPr>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38">
              <a:extLst>
                <a:ext uri="{FF2B5EF4-FFF2-40B4-BE49-F238E27FC236}">
                  <a16:creationId xmlns="" xmlns:a16="http://schemas.microsoft.com/office/drawing/2014/main" id="{E79C66D8-90CB-434A-A414-B0404D23DB16}"/>
                </a:ext>
              </a:extLst>
            </p:cNvPr>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39">
              <a:extLst>
                <a:ext uri="{FF2B5EF4-FFF2-40B4-BE49-F238E27FC236}">
                  <a16:creationId xmlns="" xmlns:a16="http://schemas.microsoft.com/office/drawing/2014/main" id="{62A80376-DCC9-5C44-AF6D-CE0A76C8C154}"/>
                </a:ext>
              </a:extLst>
            </p:cNvPr>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0">
              <a:extLst>
                <a:ext uri="{FF2B5EF4-FFF2-40B4-BE49-F238E27FC236}">
                  <a16:creationId xmlns="" xmlns:a16="http://schemas.microsoft.com/office/drawing/2014/main" id="{019A1ADC-4677-B847-8921-2A99856A3D07}"/>
                </a:ext>
              </a:extLst>
            </p:cNvPr>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1">
              <a:extLst>
                <a:ext uri="{FF2B5EF4-FFF2-40B4-BE49-F238E27FC236}">
                  <a16:creationId xmlns="" xmlns:a16="http://schemas.microsoft.com/office/drawing/2014/main" id="{5268AA71-C697-B949-B10C-121E4D146602}"/>
                </a:ext>
              </a:extLst>
            </p:cNvPr>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2">
              <a:extLst>
                <a:ext uri="{FF2B5EF4-FFF2-40B4-BE49-F238E27FC236}">
                  <a16:creationId xmlns="" xmlns:a16="http://schemas.microsoft.com/office/drawing/2014/main" id="{7DAF8109-9143-A64B-B77D-1D28FE9A96E4}"/>
                </a:ext>
              </a:extLst>
            </p:cNvPr>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43">
              <a:extLst>
                <a:ext uri="{FF2B5EF4-FFF2-40B4-BE49-F238E27FC236}">
                  <a16:creationId xmlns="" xmlns:a16="http://schemas.microsoft.com/office/drawing/2014/main" id="{5DCC0CB0-FE97-9E4E-B73A-4C740B3FF7DD}"/>
                </a:ext>
              </a:extLst>
            </p:cNvPr>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44">
              <a:extLst>
                <a:ext uri="{FF2B5EF4-FFF2-40B4-BE49-F238E27FC236}">
                  <a16:creationId xmlns="" xmlns:a16="http://schemas.microsoft.com/office/drawing/2014/main" id="{88E48B77-FC3F-9D43-8336-A3B5487AC902}"/>
                </a:ext>
              </a:extLst>
            </p:cNvPr>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45">
              <a:extLst>
                <a:ext uri="{FF2B5EF4-FFF2-40B4-BE49-F238E27FC236}">
                  <a16:creationId xmlns="" xmlns:a16="http://schemas.microsoft.com/office/drawing/2014/main" id="{ABCE14EC-0A1F-F24D-BEC9-7796A22023CF}"/>
                </a:ext>
              </a:extLst>
            </p:cNvPr>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46">
              <a:extLst>
                <a:ext uri="{FF2B5EF4-FFF2-40B4-BE49-F238E27FC236}">
                  <a16:creationId xmlns="" xmlns:a16="http://schemas.microsoft.com/office/drawing/2014/main" id="{1D6C6224-4737-D345-892E-BE015256DB59}"/>
                </a:ext>
              </a:extLst>
            </p:cNvPr>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47">
              <a:extLst>
                <a:ext uri="{FF2B5EF4-FFF2-40B4-BE49-F238E27FC236}">
                  <a16:creationId xmlns="" xmlns:a16="http://schemas.microsoft.com/office/drawing/2014/main" id="{D785F87F-B18C-AF45-A7F2-9CF0760F8E3F}"/>
                </a:ext>
              </a:extLst>
            </p:cNvPr>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48">
              <a:extLst>
                <a:ext uri="{FF2B5EF4-FFF2-40B4-BE49-F238E27FC236}">
                  <a16:creationId xmlns="" xmlns:a16="http://schemas.microsoft.com/office/drawing/2014/main" id="{72E28942-48FA-FB45-8A26-183CB562807E}"/>
                </a:ext>
              </a:extLst>
            </p:cNvPr>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49">
              <a:extLst>
                <a:ext uri="{FF2B5EF4-FFF2-40B4-BE49-F238E27FC236}">
                  <a16:creationId xmlns="" xmlns:a16="http://schemas.microsoft.com/office/drawing/2014/main" id="{AFF83F36-9080-6546-B767-AF8EE7DC3D77}"/>
                </a:ext>
              </a:extLst>
            </p:cNvPr>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50">
              <a:extLst>
                <a:ext uri="{FF2B5EF4-FFF2-40B4-BE49-F238E27FC236}">
                  <a16:creationId xmlns="" xmlns:a16="http://schemas.microsoft.com/office/drawing/2014/main" id="{A3BFAFB6-062A-8D4B-AD51-3061F1521A34}"/>
                </a:ext>
              </a:extLst>
            </p:cNvPr>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51">
              <a:extLst>
                <a:ext uri="{FF2B5EF4-FFF2-40B4-BE49-F238E27FC236}">
                  <a16:creationId xmlns="" xmlns:a16="http://schemas.microsoft.com/office/drawing/2014/main" id="{6F8DC4BF-E95F-F94B-84AD-39C18AE56C36}"/>
                </a:ext>
              </a:extLst>
            </p:cNvPr>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52">
              <a:extLst>
                <a:ext uri="{FF2B5EF4-FFF2-40B4-BE49-F238E27FC236}">
                  <a16:creationId xmlns="" xmlns:a16="http://schemas.microsoft.com/office/drawing/2014/main" id="{689D5A25-F375-E942-AE78-B7A926EF62C8}"/>
                </a:ext>
              </a:extLst>
            </p:cNvPr>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53">
              <a:extLst>
                <a:ext uri="{FF2B5EF4-FFF2-40B4-BE49-F238E27FC236}">
                  <a16:creationId xmlns="" xmlns:a16="http://schemas.microsoft.com/office/drawing/2014/main" id="{111D34B2-87BB-5E4F-95C3-B0B7671AE634}"/>
                </a:ext>
              </a:extLst>
            </p:cNvPr>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54">
              <a:extLst>
                <a:ext uri="{FF2B5EF4-FFF2-40B4-BE49-F238E27FC236}">
                  <a16:creationId xmlns="" xmlns:a16="http://schemas.microsoft.com/office/drawing/2014/main" id="{62C30149-7165-8843-9B38-2B6B0B2A5392}"/>
                </a:ext>
              </a:extLst>
            </p:cNvPr>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55">
              <a:extLst>
                <a:ext uri="{FF2B5EF4-FFF2-40B4-BE49-F238E27FC236}">
                  <a16:creationId xmlns="" xmlns:a16="http://schemas.microsoft.com/office/drawing/2014/main" id="{C94BA338-C4F8-634D-8EF9-4CC64B1816B9}"/>
                </a:ext>
              </a:extLst>
            </p:cNvPr>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56">
              <a:extLst>
                <a:ext uri="{FF2B5EF4-FFF2-40B4-BE49-F238E27FC236}">
                  <a16:creationId xmlns="" xmlns:a16="http://schemas.microsoft.com/office/drawing/2014/main" id="{370E4819-FAE9-8D46-8738-1BD6D9F30B50}"/>
                </a:ext>
              </a:extLst>
            </p:cNvPr>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57">
              <a:extLst>
                <a:ext uri="{FF2B5EF4-FFF2-40B4-BE49-F238E27FC236}">
                  <a16:creationId xmlns="" xmlns:a16="http://schemas.microsoft.com/office/drawing/2014/main" id="{A79FE4D6-0527-9F41-8AB9-EFE53B2D3A4F}"/>
                </a:ext>
              </a:extLst>
            </p:cNvPr>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58">
              <a:extLst>
                <a:ext uri="{FF2B5EF4-FFF2-40B4-BE49-F238E27FC236}">
                  <a16:creationId xmlns="" xmlns:a16="http://schemas.microsoft.com/office/drawing/2014/main" id="{AC8EB909-508C-AD47-B8A9-DC0301E7A6C1}"/>
                </a:ext>
              </a:extLst>
            </p:cNvPr>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59">
              <a:extLst>
                <a:ext uri="{FF2B5EF4-FFF2-40B4-BE49-F238E27FC236}">
                  <a16:creationId xmlns="" xmlns:a16="http://schemas.microsoft.com/office/drawing/2014/main" id="{1FD0435E-A8F8-6149-9150-1076502DC88E}"/>
                </a:ext>
              </a:extLst>
            </p:cNvPr>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60">
              <a:extLst>
                <a:ext uri="{FF2B5EF4-FFF2-40B4-BE49-F238E27FC236}">
                  <a16:creationId xmlns="" xmlns:a16="http://schemas.microsoft.com/office/drawing/2014/main" id="{212F6D4D-E42F-7C4A-980C-177F60754908}"/>
                </a:ext>
              </a:extLst>
            </p:cNvPr>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61">
              <a:extLst>
                <a:ext uri="{FF2B5EF4-FFF2-40B4-BE49-F238E27FC236}">
                  <a16:creationId xmlns="" xmlns:a16="http://schemas.microsoft.com/office/drawing/2014/main" id="{6D96FD2F-678B-1948-B3AA-89BFB1AFD325}"/>
                </a:ext>
              </a:extLst>
            </p:cNvPr>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62">
              <a:extLst>
                <a:ext uri="{FF2B5EF4-FFF2-40B4-BE49-F238E27FC236}">
                  <a16:creationId xmlns="" xmlns:a16="http://schemas.microsoft.com/office/drawing/2014/main" id="{DA64A1F4-022A-E14D-8C21-13C9C6A3A0FF}"/>
                </a:ext>
              </a:extLst>
            </p:cNvPr>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63">
              <a:extLst>
                <a:ext uri="{FF2B5EF4-FFF2-40B4-BE49-F238E27FC236}">
                  <a16:creationId xmlns="" xmlns:a16="http://schemas.microsoft.com/office/drawing/2014/main" id="{56414938-9533-2145-96B1-BC8B11052BB7}"/>
                </a:ext>
              </a:extLst>
            </p:cNvPr>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64">
              <a:extLst>
                <a:ext uri="{FF2B5EF4-FFF2-40B4-BE49-F238E27FC236}">
                  <a16:creationId xmlns="" xmlns:a16="http://schemas.microsoft.com/office/drawing/2014/main" id="{43FD5EA4-5E38-5C4A-BBB1-67459DEC07A1}"/>
                </a:ext>
              </a:extLst>
            </p:cNvPr>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65">
              <a:extLst>
                <a:ext uri="{FF2B5EF4-FFF2-40B4-BE49-F238E27FC236}">
                  <a16:creationId xmlns="" xmlns:a16="http://schemas.microsoft.com/office/drawing/2014/main" id="{534C2C96-201A-2D44-9ECE-8E5485445DBC}"/>
                </a:ext>
              </a:extLst>
            </p:cNvPr>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66">
              <a:extLst>
                <a:ext uri="{FF2B5EF4-FFF2-40B4-BE49-F238E27FC236}">
                  <a16:creationId xmlns="" xmlns:a16="http://schemas.microsoft.com/office/drawing/2014/main" id="{5F749F71-E8F4-214C-BDE9-628B02C7AFD1}"/>
                </a:ext>
              </a:extLst>
            </p:cNvPr>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67">
              <a:extLst>
                <a:ext uri="{FF2B5EF4-FFF2-40B4-BE49-F238E27FC236}">
                  <a16:creationId xmlns="" xmlns:a16="http://schemas.microsoft.com/office/drawing/2014/main" id="{D408B398-FAC2-194E-B438-160D57B61A80}"/>
                </a:ext>
              </a:extLst>
            </p:cNvPr>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68">
              <a:extLst>
                <a:ext uri="{FF2B5EF4-FFF2-40B4-BE49-F238E27FC236}">
                  <a16:creationId xmlns="" xmlns:a16="http://schemas.microsoft.com/office/drawing/2014/main" id="{0D03BE62-9D49-1744-B357-0C020FD5537E}"/>
                </a:ext>
              </a:extLst>
            </p:cNvPr>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9">
              <a:extLst>
                <a:ext uri="{FF2B5EF4-FFF2-40B4-BE49-F238E27FC236}">
                  <a16:creationId xmlns="" xmlns:a16="http://schemas.microsoft.com/office/drawing/2014/main" id="{13E2976D-4DC7-4A40-A32C-480CF0F0EE6F}"/>
                </a:ext>
              </a:extLst>
            </p:cNvPr>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0">
              <a:extLst>
                <a:ext uri="{FF2B5EF4-FFF2-40B4-BE49-F238E27FC236}">
                  <a16:creationId xmlns="" xmlns:a16="http://schemas.microsoft.com/office/drawing/2014/main" id="{7CAAA116-621A-DD40-B03D-E99EEE3189F4}"/>
                </a:ext>
              </a:extLst>
            </p:cNvPr>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71">
              <a:extLst>
                <a:ext uri="{FF2B5EF4-FFF2-40B4-BE49-F238E27FC236}">
                  <a16:creationId xmlns="" xmlns:a16="http://schemas.microsoft.com/office/drawing/2014/main" id="{C406F503-E58F-4D4D-AE2C-701790147249}"/>
                </a:ext>
              </a:extLst>
            </p:cNvPr>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72">
              <a:extLst>
                <a:ext uri="{FF2B5EF4-FFF2-40B4-BE49-F238E27FC236}">
                  <a16:creationId xmlns="" xmlns:a16="http://schemas.microsoft.com/office/drawing/2014/main" id="{BB6A56BA-0F1B-E044-B13E-E6CC31B81BE7}"/>
                </a:ext>
              </a:extLst>
            </p:cNvPr>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73">
              <a:extLst>
                <a:ext uri="{FF2B5EF4-FFF2-40B4-BE49-F238E27FC236}">
                  <a16:creationId xmlns="" xmlns:a16="http://schemas.microsoft.com/office/drawing/2014/main" id="{6BC27980-D74E-FB48-9FF0-55E77025DA11}"/>
                </a:ext>
              </a:extLst>
            </p:cNvPr>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74">
              <a:extLst>
                <a:ext uri="{FF2B5EF4-FFF2-40B4-BE49-F238E27FC236}">
                  <a16:creationId xmlns="" xmlns:a16="http://schemas.microsoft.com/office/drawing/2014/main" id="{CFE86A4A-CB69-8D4D-A0F0-B25FB0B1A059}"/>
                </a:ext>
              </a:extLst>
            </p:cNvPr>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75">
              <a:extLst>
                <a:ext uri="{FF2B5EF4-FFF2-40B4-BE49-F238E27FC236}">
                  <a16:creationId xmlns="" xmlns:a16="http://schemas.microsoft.com/office/drawing/2014/main" id="{B7710BEC-FF1F-C743-99C3-B43F9B4F3311}"/>
                </a:ext>
              </a:extLst>
            </p:cNvPr>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76">
              <a:extLst>
                <a:ext uri="{FF2B5EF4-FFF2-40B4-BE49-F238E27FC236}">
                  <a16:creationId xmlns="" xmlns:a16="http://schemas.microsoft.com/office/drawing/2014/main" id="{3BF42467-9D34-3843-8888-C8957219A38D}"/>
                </a:ext>
              </a:extLst>
            </p:cNvPr>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77">
              <a:extLst>
                <a:ext uri="{FF2B5EF4-FFF2-40B4-BE49-F238E27FC236}">
                  <a16:creationId xmlns="" xmlns:a16="http://schemas.microsoft.com/office/drawing/2014/main" id="{A5F3886F-ADA5-9045-AB90-F63D0A122C7B}"/>
                </a:ext>
              </a:extLst>
            </p:cNvPr>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78">
              <a:extLst>
                <a:ext uri="{FF2B5EF4-FFF2-40B4-BE49-F238E27FC236}">
                  <a16:creationId xmlns="" xmlns:a16="http://schemas.microsoft.com/office/drawing/2014/main" id="{C5D424FD-9DE1-744F-8E17-6EA192E62F1F}"/>
                </a:ext>
              </a:extLst>
            </p:cNvPr>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79">
              <a:extLst>
                <a:ext uri="{FF2B5EF4-FFF2-40B4-BE49-F238E27FC236}">
                  <a16:creationId xmlns="" xmlns:a16="http://schemas.microsoft.com/office/drawing/2014/main" id="{0781479A-BC5E-CE42-A41F-30CED2E76A5F}"/>
                </a:ext>
              </a:extLst>
            </p:cNvPr>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80">
              <a:extLst>
                <a:ext uri="{FF2B5EF4-FFF2-40B4-BE49-F238E27FC236}">
                  <a16:creationId xmlns="" xmlns:a16="http://schemas.microsoft.com/office/drawing/2014/main" id="{FC99BEC1-AC86-984C-983A-27C75665175E}"/>
                </a:ext>
              </a:extLst>
            </p:cNvPr>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81">
              <a:extLst>
                <a:ext uri="{FF2B5EF4-FFF2-40B4-BE49-F238E27FC236}">
                  <a16:creationId xmlns="" xmlns:a16="http://schemas.microsoft.com/office/drawing/2014/main" id="{4BE76CA9-D2E5-3A47-B0A6-6D5F0E88E53F}"/>
                </a:ext>
              </a:extLst>
            </p:cNvPr>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82">
              <a:extLst>
                <a:ext uri="{FF2B5EF4-FFF2-40B4-BE49-F238E27FC236}">
                  <a16:creationId xmlns="" xmlns:a16="http://schemas.microsoft.com/office/drawing/2014/main" id="{C5F8F559-EEF5-1A4C-94A8-726ABF6A3669}"/>
                </a:ext>
              </a:extLst>
            </p:cNvPr>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83">
              <a:extLst>
                <a:ext uri="{FF2B5EF4-FFF2-40B4-BE49-F238E27FC236}">
                  <a16:creationId xmlns="" xmlns:a16="http://schemas.microsoft.com/office/drawing/2014/main" id="{04F4CB4E-2DAF-434D-9CE0-1769D06B3B33}"/>
                </a:ext>
              </a:extLst>
            </p:cNvPr>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84">
              <a:extLst>
                <a:ext uri="{FF2B5EF4-FFF2-40B4-BE49-F238E27FC236}">
                  <a16:creationId xmlns="" xmlns:a16="http://schemas.microsoft.com/office/drawing/2014/main" id="{A6609491-6E66-B445-B317-4A7877111224}"/>
                </a:ext>
              </a:extLst>
            </p:cNvPr>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85">
              <a:extLst>
                <a:ext uri="{FF2B5EF4-FFF2-40B4-BE49-F238E27FC236}">
                  <a16:creationId xmlns="" xmlns:a16="http://schemas.microsoft.com/office/drawing/2014/main" id="{6CE2BB48-8482-9C45-B68F-C5CCDFFAD989}"/>
                </a:ext>
              </a:extLst>
            </p:cNvPr>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86">
              <a:extLst>
                <a:ext uri="{FF2B5EF4-FFF2-40B4-BE49-F238E27FC236}">
                  <a16:creationId xmlns="" xmlns:a16="http://schemas.microsoft.com/office/drawing/2014/main" id="{D42C0DD8-93B4-7B43-9307-46BFEB1D1388}"/>
                </a:ext>
              </a:extLst>
            </p:cNvPr>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87">
              <a:extLst>
                <a:ext uri="{FF2B5EF4-FFF2-40B4-BE49-F238E27FC236}">
                  <a16:creationId xmlns="" xmlns:a16="http://schemas.microsoft.com/office/drawing/2014/main" id="{157CE41B-6F00-7148-AFE6-9553A3FE901B}"/>
                </a:ext>
              </a:extLst>
            </p:cNvPr>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88">
              <a:extLst>
                <a:ext uri="{FF2B5EF4-FFF2-40B4-BE49-F238E27FC236}">
                  <a16:creationId xmlns="" xmlns:a16="http://schemas.microsoft.com/office/drawing/2014/main" id="{06264386-50C2-044E-8E2E-0949ED2F3C2D}"/>
                </a:ext>
              </a:extLst>
            </p:cNvPr>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89">
              <a:extLst>
                <a:ext uri="{FF2B5EF4-FFF2-40B4-BE49-F238E27FC236}">
                  <a16:creationId xmlns="" xmlns:a16="http://schemas.microsoft.com/office/drawing/2014/main" id="{2EA22643-D07D-864C-B087-DABAFA27B399}"/>
                </a:ext>
              </a:extLst>
            </p:cNvPr>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90">
              <a:extLst>
                <a:ext uri="{FF2B5EF4-FFF2-40B4-BE49-F238E27FC236}">
                  <a16:creationId xmlns="" xmlns:a16="http://schemas.microsoft.com/office/drawing/2014/main" id="{32052792-5F2A-B044-A0D0-2D891C1F5E4B}"/>
                </a:ext>
              </a:extLst>
            </p:cNvPr>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91">
              <a:extLst>
                <a:ext uri="{FF2B5EF4-FFF2-40B4-BE49-F238E27FC236}">
                  <a16:creationId xmlns="" xmlns:a16="http://schemas.microsoft.com/office/drawing/2014/main" id="{A0810A1F-F853-D346-9237-1C60CBB399C2}"/>
                </a:ext>
              </a:extLst>
            </p:cNvPr>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92">
              <a:extLst>
                <a:ext uri="{FF2B5EF4-FFF2-40B4-BE49-F238E27FC236}">
                  <a16:creationId xmlns="" xmlns:a16="http://schemas.microsoft.com/office/drawing/2014/main" id="{37361787-5B41-9F44-8D31-270B1516FF43}"/>
                </a:ext>
              </a:extLst>
            </p:cNvPr>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93">
              <a:extLst>
                <a:ext uri="{FF2B5EF4-FFF2-40B4-BE49-F238E27FC236}">
                  <a16:creationId xmlns="" xmlns:a16="http://schemas.microsoft.com/office/drawing/2014/main" id="{EA69869F-92DD-294B-8B38-24BBA98B2358}"/>
                </a:ext>
              </a:extLst>
            </p:cNvPr>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175" name="Freeform 94">
              <a:extLst>
                <a:ext uri="{FF2B5EF4-FFF2-40B4-BE49-F238E27FC236}">
                  <a16:creationId xmlns="" xmlns:a16="http://schemas.microsoft.com/office/drawing/2014/main" id="{9C4040AC-00EC-EF49-9FBD-CD37B7CC963B}"/>
                </a:ext>
              </a:extLst>
            </p:cNvPr>
            <p:cNvSpPr>
              <a:spLocks/>
            </p:cNvSpPr>
            <p:nvPr/>
          </p:nvSpPr>
          <p:spPr bwMode="auto">
            <a:xfrm>
              <a:off x="4990" y="-58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176" name="Freeform 96">
              <a:extLst>
                <a:ext uri="{FF2B5EF4-FFF2-40B4-BE49-F238E27FC236}">
                  <a16:creationId xmlns="" xmlns:a16="http://schemas.microsoft.com/office/drawing/2014/main" id="{BC9DE1FE-4272-AA43-B620-358E259EFA37}"/>
                </a:ext>
              </a:extLst>
            </p:cNvPr>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97">
              <a:extLst>
                <a:ext uri="{FF2B5EF4-FFF2-40B4-BE49-F238E27FC236}">
                  <a16:creationId xmlns="" xmlns:a16="http://schemas.microsoft.com/office/drawing/2014/main" id="{BB2D9CA9-670B-1944-A57C-3606D1C83E22}"/>
                </a:ext>
              </a:extLst>
            </p:cNvPr>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98">
              <a:extLst>
                <a:ext uri="{FF2B5EF4-FFF2-40B4-BE49-F238E27FC236}">
                  <a16:creationId xmlns="" xmlns:a16="http://schemas.microsoft.com/office/drawing/2014/main" id="{4520A4CC-63FD-C749-BDFF-04FE71BC3257}"/>
                </a:ext>
              </a:extLst>
            </p:cNvPr>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99">
              <a:extLst>
                <a:ext uri="{FF2B5EF4-FFF2-40B4-BE49-F238E27FC236}">
                  <a16:creationId xmlns="" xmlns:a16="http://schemas.microsoft.com/office/drawing/2014/main" id="{8DAFEF2D-5631-C84F-831D-C908EA60765E}"/>
                </a:ext>
              </a:extLst>
            </p:cNvPr>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00">
              <a:extLst>
                <a:ext uri="{FF2B5EF4-FFF2-40B4-BE49-F238E27FC236}">
                  <a16:creationId xmlns="" xmlns:a16="http://schemas.microsoft.com/office/drawing/2014/main" id="{52DEFBD7-42BB-2248-A822-4A188B724FB4}"/>
                </a:ext>
              </a:extLst>
            </p:cNvPr>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01">
              <a:extLst>
                <a:ext uri="{FF2B5EF4-FFF2-40B4-BE49-F238E27FC236}">
                  <a16:creationId xmlns="" xmlns:a16="http://schemas.microsoft.com/office/drawing/2014/main" id="{417281D3-0844-544F-90B6-0B7226E517F3}"/>
                </a:ext>
              </a:extLst>
            </p:cNvPr>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02">
              <a:extLst>
                <a:ext uri="{FF2B5EF4-FFF2-40B4-BE49-F238E27FC236}">
                  <a16:creationId xmlns="" xmlns:a16="http://schemas.microsoft.com/office/drawing/2014/main" id="{A9C93293-7C7D-D44D-B7DD-E5D65989CD3C}"/>
                </a:ext>
              </a:extLst>
            </p:cNvPr>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03">
              <a:extLst>
                <a:ext uri="{FF2B5EF4-FFF2-40B4-BE49-F238E27FC236}">
                  <a16:creationId xmlns="" xmlns:a16="http://schemas.microsoft.com/office/drawing/2014/main" id="{77F3AD39-7E04-134C-A253-CC598EE79ADD}"/>
                </a:ext>
              </a:extLst>
            </p:cNvPr>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04">
              <a:extLst>
                <a:ext uri="{FF2B5EF4-FFF2-40B4-BE49-F238E27FC236}">
                  <a16:creationId xmlns="" xmlns:a16="http://schemas.microsoft.com/office/drawing/2014/main" id="{530785B9-4CD1-BA46-8583-D855BFEEB11D}"/>
                </a:ext>
              </a:extLst>
            </p:cNvPr>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05">
              <a:extLst>
                <a:ext uri="{FF2B5EF4-FFF2-40B4-BE49-F238E27FC236}">
                  <a16:creationId xmlns="" xmlns:a16="http://schemas.microsoft.com/office/drawing/2014/main" id="{66ED8EF7-5F44-5540-B1F2-7F26C3255BA6}"/>
                </a:ext>
              </a:extLst>
            </p:cNvPr>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06">
              <a:extLst>
                <a:ext uri="{FF2B5EF4-FFF2-40B4-BE49-F238E27FC236}">
                  <a16:creationId xmlns="" xmlns:a16="http://schemas.microsoft.com/office/drawing/2014/main" id="{99574432-3B68-DA4C-854B-2F585594662E}"/>
                </a:ext>
              </a:extLst>
            </p:cNvPr>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07">
              <a:extLst>
                <a:ext uri="{FF2B5EF4-FFF2-40B4-BE49-F238E27FC236}">
                  <a16:creationId xmlns="" xmlns:a16="http://schemas.microsoft.com/office/drawing/2014/main" id="{893245C8-E014-3544-AAB9-1DDC6F3F2787}"/>
                </a:ext>
              </a:extLst>
            </p:cNvPr>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08">
              <a:extLst>
                <a:ext uri="{FF2B5EF4-FFF2-40B4-BE49-F238E27FC236}">
                  <a16:creationId xmlns="" xmlns:a16="http://schemas.microsoft.com/office/drawing/2014/main" id="{1899E092-5D79-4542-82CA-3D0905B53518}"/>
                </a:ext>
              </a:extLst>
            </p:cNvPr>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09">
              <a:extLst>
                <a:ext uri="{FF2B5EF4-FFF2-40B4-BE49-F238E27FC236}">
                  <a16:creationId xmlns="" xmlns:a16="http://schemas.microsoft.com/office/drawing/2014/main" id="{E899F0E8-9AD3-CF49-B9CA-7995F5BC41E3}"/>
                </a:ext>
              </a:extLst>
            </p:cNvPr>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10">
              <a:extLst>
                <a:ext uri="{FF2B5EF4-FFF2-40B4-BE49-F238E27FC236}">
                  <a16:creationId xmlns="" xmlns:a16="http://schemas.microsoft.com/office/drawing/2014/main" id="{63294E5D-A2C3-AD4F-98E6-172ABADEFF03}"/>
                </a:ext>
              </a:extLst>
            </p:cNvPr>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11">
              <a:extLst>
                <a:ext uri="{FF2B5EF4-FFF2-40B4-BE49-F238E27FC236}">
                  <a16:creationId xmlns="" xmlns:a16="http://schemas.microsoft.com/office/drawing/2014/main" id="{3C8CFCB4-AD0E-2B45-901C-6531F4D60E50}"/>
                </a:ext>
              </a:extLst>
            </p:cNvPr>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12">
              <a:extLst>
                <a:ext uri="{FF2B5EF4-FFF2-40B4-BE49-F238E27FC236}">
                  <a16:creationId xmlns="" xmlns:a16="http://schemas.microsoft.com/office/drawing/2014/main" id="{32558DC2-EC06-464A-848A-7E3CB95E4380}"/>
                </a:ext>
              </a:extLst>
            </p:cNvPr>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13">
              <a:extLst>
                <a:ext uri="{FF2B5EF4-FFF2-40B4-BE49-F238E27FC236}">
                  <a16:creationId xmlns="" xmlns:a16="http://schemas.microsoft.com/office/drawing/2014/main" id="{E152A327-0420-8B46-9408-3DB888694B19}"/>
                </a:ext>
              </a:extLst>
            </p:cNvPr>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14">
              <a:extLst>
                <a:ext uri="{FF2B5EF4-FFF2-40B4-BE49-F238E27FC236}">
                  <a16:creationId xmlns="" xmlns:a16="http://schemas.microsoft.com/office/drawing/2014/main" id="{947C33E1-75C3-7048-834C-AD7F0460D471}"/>
                </a:ext>
              </a:extLst>
            </p:cNvPr>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15">
              <a:extLst>
                <a:ext uri="{FF2B5EF4-FFF2-40B4-BE49-F238E27FC236}">
                  <a16:creationId xmlns="" xmlns:a16="http://schemas.microsoft.com/office/drawing/2014/main" id="{7877BBF7-9A59-E245-A4BC-7693E5D16E41}"/>
                </a:ext>
              </a:extLst>
            </p:cNvPr>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16">
              <a:extLst>
                <a:ext uri="{FF2B5EF4-FFF2-40B4-BE49-F238E27FC236}">
                  <a16:creationId xmlns="" xmlns:a16="http://schemas.microsoft.com/office/drawing/2014/main" id="{404C8A66-5E2E-E542-B0F5-388B3F24ED85}"/>
                </a:ext>
              </a:extLst>
            </p:cNvPr>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17">
              <a:extLst>
                <a:ext uri="{FF2B5EF4-FFF2-40B4-BE49-F238E27FC236}">
                  <a16:creationId xmlns="" xmlns:a16="http://schemas.microsoft.com/office/drawing/2014/main" id="{2D95ABF5-BC9B-2A46-BFC5-2855B121ACFB}"/>
                </a:ext>
              </a:extLst>
            </p:cNvPr>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18">
              <a:extLst>
                <a:ext uri="{FF2B5EF4-FFF2-40B4-BE49-F238E27FC236}">
                  <a16:creationId xmlns="" xmlns:a16="http://schemas.microsoft.com/office/drawing/2014/main" id="{C8BB3E9E-E31D-0842-9309-D00C17E5B7B9}"/>
                </a:ext>
              </a:extLst>
            </p:cNvPr>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19">
              <a:extLst>
                <a:ext uri="{FF2B5EF4-FFF2-40B4-BE49-F238E27FC236}">
                  <a16:creationId xmlns="" xmlns:a16="http://schemas.microsoft.com/office/drawing/2014/main" id="{8A111224-9653-114E-A851-00BC599C269F}"/>
                </a:ext>
              </a:extLst>
            </p:cNvPr>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20">
              <a:extLst>
                <a:ext uri="{FF2B5EF4-FFF2-40B4-BE49-F238E27FC236}">
                  <a16:creationId xmlns="" xmlns:a16="http://schemas.microsoft.com/office/drawing/2014/main" id="{0AB32CA6-CB76-6848-866F-0058A0B0E2C9}"/>
                </a:ext>
              </a:extLst>
            </p:cNvPr>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21">
              <a:extLst>
                <a:ext uri="{FF2B5EF4-FFF2-40B4-BE49-F238E27FC236}">
                  <a16:creationId xmlns="" xmlns:a16="http://schemas.microsoft.com/office/drawing/2014/main" id="{6430CD0D-3E10-3749-A1F1-2009BDAD5743}"/>
                </a:ext>
              </a:extLst>
            </p:cNvPr>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22">
              <a:extLst>
                <a:ext uri="{FF2B5EF4-FFF2-40B4-BE49-F238E27FC236}">
                  <a16:creationId xmlns="" xmlns:a16="http://schemas.microsoft.com/office/drawing/2014/main" id="{A7888B27-06F7-9F4F-8DEB-E8461B3E9794}"/>
                </a:ext>
              </a:extLst>
            </p:cNvPr>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23">
              <a:extLst>
                <a:ext uri="{FF2B5EF4-FFF2-40B4-BE49-F238E27FC236}">
                  <a16:creationId xmlns="" xmlns:a16="http://schemas.microsoft.com/office/drawing/2014/main" id="{1364C11F-95D0-9442-8198-4FAC90EBE616}"/>
                </a:ext>
              </a:extLst>
            </p:cNvPr>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24">
              <a:extLst>
                <a:ext uri="{FF2B5EF4-FFF2-40B4-BE49-F238E27FC236}">
                  <a16:creationId xmlns="" xmlns:a16="http://schemas.microsoft.com/office/drawing/2014/main" id="{44DB687E-0975-2847-9ADB-A28660D75C1C}"/>
                </a:ext>
              </a:extLst>
            </p:cNvPr>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25">
              <a:extLst>
                <a:ext uri="{FF2B5EF4-FFF2-40B4-BE49-F238E27FC236}">
                  <a16:creationId xmlns="" xmlns:a16="http://schemas.microsoft.com/office/drawing/2014/main" id="{1F1A0B91-124A-1541-A484-306A817D224C}"/>
                </a:ext>
              </a:extLst>
            </p:cNvPr>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26">
              <a:extLst>
                <a:ext uri="{FF2B5EF4-FFF2-40B4-BE49-F238E27FC236}">
                  <a16:creationId xmlns="" xmlns:a16="http://schemas.microsoft.com/office/drawing/2014/main" id="{0F98DBEE-3434-C643-9A40-C47A2709FFD8}"/>
                </a:ext>
              </a:extLst>
            </p:cNvPr>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27">
              <a:extLst>
                <a:ext uri="{FF2B5EF4-FFF2-40B4-BE49-F238E27FC236}">
                  <a16:creationId xmlns="" xmlns:a16="http://schemas.microsoft.com/office/drawing/2014/main" id="{0AF569A8-4E89-9142-8E3C-F01B7DA25DF1}"/>
                </a:ext>
              </a:extLst>
            </p:cNvPr>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28">
              <a:extLst>
                <a:ext uri="{FF2B5EF4-FFF2-40B4-BE49-F238E27FC236}">
                  <a16:creationId xmlns="" xmlns:a16="http://schemas.microsoft.com/office/drawing/2014/main" id="{FF8D1BA6-1B33-AB49-97E1-3FA7DEA84A85}"/>
                </a:ext>
              </a:extLst>
            </p:cNvPr>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29">
              <a:extLst>
                <a:ext uri="{FF2B5EF4-FFF2-40B4-BE49-F238E27FC236}">
                  <a16:creationId xmlns="" xmlns:a16="http://schemas.microsoft.com/office/drawing/2014/main" id="{A9611C8B-72F5-6E47-B73B-89D981E703FF}"/>
                </a:ext>
              </a:extLst>
            </p:cNvPr>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30">
              <a:extLst>
                <a:ext uri="{FF2B5EF4-FFF2-40B4-BE49-F238E27FC236}">
                  <a16:creationId xmlns="" xmlns:a16="http://schemas.microsoft.com/office/drawing/2014/main" id="{A5988C1A-09FD-A848-9803-3994E9C041D9}"/>
                </a:ext>
              </a:extLst>
            </p:cNvPr>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31">
              <a:extLst>
                <a:ext uri="{FF2B5EF4-FFF2-40B4-BE49-F238E27FC236}">
                  <a16:creationId xmlns="" xmlns:a16="http://schemas.microsoft.com/office/drawing/2014/main" id="{1F64862D-4C98-8644-AE51-77EE8606C711}"/>
                </a:ext>
              </a:extLst>
            </p:cNvPr>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32">
              <a:extLst>
                <a:ext uri="{FF2B5EF4-FFF2-40B4-BE49-F238E27FC236}">
                  <a16:creationId xmlns="" xmlns:a16="http://schemas.microsoft.com/office/drawing/2014/main" id="{D056EB2D-0A22-FF46-90AB-5B3EB5E28E07}"/>
                </a:ext>
              </a:extLst>
            </p:cNvPr>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33">
              <a:extLst>
                <a:ext uri="{FF2B5EF4-FFF2-40B4-BE49-F238E27FC236}">
                  <a16:creationId xmlns="" xmlns:a16="http://schemas.microsoft.com/office/drawing/2014/main" id="{6581C9C4-5FFD-B542-BF4C-FA526DAACA41}"/>
                </a:ext>
              </a:extLst>
            </p:cNvPr>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214" name="Freeform 134">
              <a:extLst>
                <a:ext uri="{FF2B5EF4-FFF2-40B4-BE49-F238E27FC236}">
                  <a16:creationId xmlns="" xmlns:a16="http://schemas.microsoft.com/office/drawing/2014/main" id="{C4DF8655-0618-1E4E-82D0-7C64A7ADD354}"/>
                </a:ext>
              </a:extLst>
            </p:cNvPr>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35">
              <a:extLst>
                <a:ext uri="{FF2B5EF4-FFF2-40B4-BE49-F238E27FC236}">
                  <a16:creationId xmlns="" xmlns:a16="http://schemas.microsoft.com/office/drawing/2014/main" id="{E1F71FB7-1847-8C4B-8D55-4B7F5BAA10AC}"/>
                </a:ext>
              </a:extLst>
            </p:cNvPr>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36">
              <a:extLst>
                <a:ext uri="{FF2B5EF4-FFF2-40B4-BE49-F238E27FC236}">
                  <a16:creationId xmlns="" xmlns:a16="http://schemas.microsoft.com/office/drawing/2014/main" id="{D84FE275-43F0-A942-BDBA-E2CF5E70F990}"/>
                </a:ext>
              </a:extLst>
            </p:cNvPr>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37">
              <a:extLst>
                <a:ext uri="{FF2B5EF4-FFF2-40B4-BE49-F238E27FC236}">
                  <a16:creationId xmlns="" xmlns:a16="http://schemas.microsoft.com/office/drawing/2014/main" id="{D4BC80C9-BB20-6245-B488-97F6DCF727B8}"/>
                </a:ext>
              </a:extLst>
            </p:cNvPr>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38">
              <a:extLst>
                <a:ext uri="{FF2B5EF4-FFF2-40B4-BE49-F238E27FC236}">
                  <a16:creationId xmlns="" xmlns:a16="http://schemas.microsoft.com/office/drawing/2014/main" id="{D31EF5BD-2F31-234A-9CEB-58EE1FBDEB03}"/>
                </a:ext>
              </a:extLst>
            </p:cNvPr>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39">
              <a:extLst>
                <a:ext uri="{FF2B5EF4-FFF2-40B4-BE49-F238E27FC236}">
                  <a16:creationId xmlns="" xmlns:a16="http://schemas.microsoft.com/office/drawing/2014/main" id="{80EEB185-7EAA-8645-8DD9-E9EBA36D2088}"/>
                </a:ext>
              </a:extLst>
            </p:cNvPr>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40">
              <a:extLst>
                <a:ext uri="{FF2B5EF4-FFF2-40B4-BE49-F238E27FC236}">
                  <a16:creationId xmlns="" xmlns:a16="http://schemas.microsoft.com/office/drawing/2014/main" id="{B6333B07-5B0B-144A-98B8-1F464BFB97F8}"/>
                </a:ext>
              </a:extLst>
            </p:cNvPr>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41">
              <a:extLst>
                <a:ext uri="{FF2B5EF4-FFF2-40B4-BE49-F238E27FC236}">
                  <a16:creationId xmlns="" xmlns:a16="http://schemas.microsoft.com/office/drawing/2014/main" id="{E3EC3E18-73DF-C041-9FC7-094A60528439}"/>
                </a:ext>
              </a:extLst>
            </p:cNvPr>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42">
              <a:extLst>
                <a:ext uri="{FF2B5EF4-FFF2-40B4-BE49-F238E27FC236}">
                  <a16:creationId xmlns="" xmlns:a16="http://schemas.microsoft.com/office/drawing/2014/main" id="{5ED3773C-B666-134E-87F5-8233D6A8B72C}"/>
                </a:ext>
              </a:extLst>
            </p:cNvPr>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43">
              <a:extLst>
                <a:ext uri="{FF2B5EF4-FFF2-40B4-BE49-F238E27FC236}">
                  <a16:creationId xmlns="" xmlns:a16="http://schemas.microsoft.com/office/drawing/2014/main" id="{F8AFD230-BE2F-4F41-8ECA-FBDB6E8B567E}"/>
                </a:ext>
              </a:extLst>
            </p:cNvPr>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44">
              <a:extLst>
                <a:ext uri="{FF2B5EF4-FFF2-40B4-BE49-F238E27FC236}">
                  <a16:creationId xmlns="" xmlns:a16="http://schemas.microsoft.com/office/drawing/2014/main" id="{2C942453-06D8-3241-B261-DA0C90DA3B34}"/>
                </a:ext>
              </a:extLst>
            </p:cNvPr>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45">
              <a:extLst>
                <a:ext uri="{FF2B5EF4-FFF2-40B4-BE49-F238E27FC236}">
                  <a16:creationId xmlns="" xmlns:a16="http://schemas.microsoft.com/office/drawing/2014/main" id="{BE18FA7B-C60B-1E40-B98B-51C3D537C466}"/>
                </a:ext>
              </a:extLst>
            </p:cNvPr>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46">
              <a:extLst>
                <a:ext uri="{FF2B5EF4-FFF2-40B4-BE49-F238E27FC236}">
                  <a16:creationId xmlns="" xmlns:a16="http://schemas.microsoft.com/office/drawing/2014/main" id="{87688B29-6E66-A04D-8203-84B1980BFF62}"/>
                </a:ext>
              </a:extLst>
            </p:cNvPr>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47">
              <a:extLst>
                <a:ext uri="{FF2B5EF4-FFF2-40B4-BE49-F238E27FC236}">
                  <a16:creationId xmlns="" xmlns:a16="http://schemas.microsoft.com/office/drawing/2014/main" id="{D565E866-4FD0-5A48-8173-2CEBD48AB511}"/>
                </a:ext>
              </a:extLst>
            </p:cNvPr>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48">
              <a:extLst>
                <a:ext uri="{FF2B5EF4-FFF2-40B4-BE49-F238E27FC236}">
                  <a16:creationId xmlns="" xmlns:a16="http://schemas.microsoft.com/office/drawing/2014/main" id="{0285EC2E-AEC2-1E45-90FB-BBAF3A8AA1D9}"/>
                </a:ext>
              </a:extLst>
            </p:cNvPr>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149">
              <a:extLst>
                <a:ext uri="{FF2B5EF4-FFF2-40B4-BE49-F238E27FC236}">
                  <a16:creationId xmlns="" xmlns:a16="http://schemas.microsoft.com/office/drawing/2014/main" id="{AAB7E3FF-CB45-F042-8680-D6D3EC8AEA40}"/>
                </a:ext>
              </a:extLst>
            </p:cNvPr>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150">
              <a:extLst>
                <a:ext uri="{FF2B5EF4-FFF2-40B4-BE49-F238E27FC236}">
                  <a16:creationId xmlns="" xmlns:a16="http://schemas.microsoft.com/office/drawing/2014/main" id="{48B85D94-A3CD-8742-BAB6-B36D081C25AA}"/>
                </a:ext>
              </a:extLst>
            </p:cNvPr>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151">
              <a:extLst>
                <a:ext uri="{FF2B5EF4-FFF2-40B4-BE49-F238E27FC236}">
                  <a16:creationId xmlns="" xmlns:a16="http://schemas.microsoft.com/office/drawing/2014/main" id="{23AFCC36-0CCA-E14F-A4BC-71946B38702E}"/>
                </a:ext>
              </a:extLst>
            </p:cNvPr>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152">
              <a:extLst>
                <a:ext uri="{FF2B5EF4-FFF2-40B4-BE49-F238E27FC236}">
                  <a16:creationId xmlns="" xmlns:a16="http://schemas.microsoft.com/office/drawing/2014/main" id="{7CC1141B-09C0-EC44-A21B-A894BBB8F646}"/>
                </a:ext>
              </a:extLst>
            </p:cNvPr>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153">
              <a:extLst>
                <a:ext uri="{FF2B5EF4-FFF2-40B4-BE49-F238E27FC236}">
                  <a16:creationId xmlns="" xmlns:a16="http://schemas.microsoft.com/office/drawing/2014/main" id="{FD5F0CDA-5B8D-504E-A7B0-7458239E2016}"/>
                </a:ext>
              </a:extLst>
            </p:cNvPr>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154">
              <a:extLst>
                <a:ext uri="{FF2B5EF4-FFF2-40B4-BE49-F238E27FC236}">
                  <a16:creationId xmlns="" xmlns:a16="http://schemas.microsoft.com/office/drawing/2014/main" id="{0B47414F-D391-9243-A97D-8EF51111407D}"/>
                </a:ext>
              </a:extLst>
            </p:cNvPr>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155">
              <a:extLst>
                <a:ext uri="{FF2B5EF4-FFF2-40B4-BE49-F238E27FC236}">
                  <a16:creationId xmlns="" xmlns:a16="http://schemas.microsoft.com/office/drawing/2014/main" id="{31FDEF5D-361A-6B49-B5A3-72114C805944}"/>
                </a:ext>
              </a:extLst>
            </p:cNvPr>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156">
              <a:extLst>
                <a:ext uri="{FF2B5EF4-FFF2-40B4-BE49-F238E27FC236}">
                  <a16:creationId xmlns="" xmlns:a16="http://schemas.microsoft.com/office/drawing/2014/main" id="{E5BBE57B-CBFE-3E43-BB44-F1BACB63987C}"/>
                </a:ext>
              </a:extLst>
            </p:cNvPr>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157">
              <a:extLst>
                <a:ext uri="{FF2B5EF4-FFF2-40B4-BE49-F238E27FC236}">
                  <a16:creationId xmlns="" xmlns:a16="http://schemas.microsoft.com/office/drawing/2014/main" id="{A7BDAC77-4D44-5B41-96D6-FBBF25EA53B2}"/>
                </a:ext>
              </a:extLst>
            </p:cNvPr>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158">
              <a:extLst>
                <a:ext uri="{FF2B5EF4-FFF2-40B4-BE49-F238E27FC236}">
                  <a16:creationId xmlns="" xmlns:a16="http://schemas.microsoft.com/office/drawing/2014/main" id="{3E3880A0-AD3E-1243-A851-E891024D41DB}"/>
                </a:ext>
              </a:extLst>
            </p:cNvPr>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159">
              <a:extLst>
                <a:ext uri="{FF2B5EF4-FFF2-40B4-BE49-F238E27FC236}">
                  <a16:creationId xmlns="" xmlns:a16="http://schemas.microsoft.com/office/drawing/2014/main" id="{C312D236-6E73-6A4F-A7F2-5DAD34620180}"/>
                </a:ext>
              </a:extLst>
            </p:cNvPr>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160">
              <a:extLst>
                <a:ext uri="{FF2B5EF4-FFF2-40B4-BE49-F238E27FC236}">
                  <a16:creationId xmlns="" xmlns:a16="http://schemas.microsoft.com/office/drawing/2014/main" id="{6504FD73-5ED9-8A42-B8A9-65C8D17CBE88}"/>
                </a:ext>
              </a:extLst>
            </p:cNvPr>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161">
              <a:extLst>
                <a:ext uri="{FF2B5EF4-FFF2-40B4-BE49-F238E27FC236}">
                  <a16:creationId xmlns="" xmlns:a16="http://schemas.microsoft.com/office/drawing/2014/main" id="{99732177-CF8B-1046-8821-9BF54665BC36}"/>
                </a:ext>
              </a:extLst>
            </p:cNvPr>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162">
              <a:extLst>
                <a:ext uri="{FF2B5EF4-FFF2-40B4-BE49-F238E27FC236}">
                  <a16:creationId xmlns="" xmlns:a16="http://schemas.microsoft.com/office/drawing/2014/main" id="{A075B5E6-2C54-774B-B270-2FE8217EB2D6}"/>
                </a:ext>
              </a:extLst>
            </p:cNvPr>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163">
              <a:extLst>
                <a:ext uri="{FF2B5EF4-FFF2-40B4-BE49-F238E27FC236}">
                  <a16:creationId xmlns="" xmlns:a16="http://schemas.microsoft.com/office/drawing/2014/main" id="{9E210A63-F237-934D-B06E-526C47C6EA78}"/>
                </a:ext>
              </a:extLst>
            </p:cNvPr>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164">
              <a:extLst>
                <a:ext uri="{FF2B5EF4-FFF2-40B4-BE49-F238E27FC236}">
                  <a16:creationId xmlns="" xmlns:a16="http://schemas.microsoft.com/office/drawing/2014/main" id="{522507E6-9118-4149-8BAF-F59B070E92EC}"/>
                </a:ext>
              </a:extLst>
            </p:cNvPr>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165">
              <a:extLst>
                <a:ext uri="{FF2B5EF4-FFF2-40B4-BE49-F238E27FC236}">
                  <a16:creationId xmlns="" xmlns:a16="http://schemas.microsoft.com/office/drawing/2014/main" id="{EE83811D-3101-764F-8662-774E3C2E3533}"/>
                </a:ext>
              </a:extLst>
            </p:cNvPr>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166">
              <a:extLst>
                <a:ext uri="{FF2B5EF4-FFF2-40B4-BE49-F238E27FC236}">
                  <a16:creationId xmlns="" xmlns:a16="http://schemas.microsoft.com/office/drawing/2014/main" id="{54B77C1A-A9DF-FC41-AC70-201EF2987DB2}"/>
                </a:ext>
              </a:extLst>
            </p:cNvPr>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167">
              <a:extLst>
                <a:ext uri="{FF2B5EF4-FFF2-40B4-BE49-F238E27FC236}">
                  <a16:creationId xmlns="" xmlns:a16="http://schemas.microsoft.com/office/drawing/2014/main" id="{7D5323AF-37BB-CB4A-A576-5632902D5611}"/>
                </a:ext>
              </a:extLst>
            </p:cNvPr>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168">
              <a:extLst>
                <a:ext uri="{FF2B5EF4-FFF2-40B4-BE49-F238E27FC236}">
                  <a16:creationId xmlns="" xmlns:a16="http://schemas.microsoft.com/office/drawing/2014/main" id="{C2C8E7D6-E727-284C-9418-ED09DA3D0AD3}"/>
                </a:ext>
              </a:extLst>
            </p:cNvPr>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169">
              <a:extLst>
                <a:ext uri="{FF2B5EF4-FFF2-40B4-BE49-F238E27FC236}">
                  <a16:creationId xmlns="" xmlns:a16="http://schemas.microsoft.com/office/drawing/2014/main" id="{55A90A42-6C62-3446-AEAC-A598721F602E}"/>
                </a:ext>
              </a:extLst>
            </p:cNvPr>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170">
              <a:extLst>
                <a:ext uri="{FF2B5EF4-FFF2-40B4-BE49-F238E27FC236}">
                  <a16:creationId xmlns="" xmlns:a16="http://schemas.microsoft.com/office/drawing/2014/main" id="{CDC77CFA-5EB3-D447-9C97-EA9B6FE790BA}"/>
                </a:ext>
              </a:extLst>
            </p:cNvPr>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171">
              <a:extLst>
                <a:ext uri="{FF2B5EF4-FFF2-40B4-BE49-F238E27FC236}">
                  <a16:creationId xmlns="" xmlns:a16="http://schemas.microsoft.com/office/drawing/2014/main" id="{9FB45E90-232E-604D-9052-3BD5CFE761E5}"/>
                </a:ext>
              </a:extLst>
            </p:cNvPr>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172">
              <a:extLst>
                <a:ext uri="{FF2B5EF4-FFF2-40B4-BE49-F238E27FC236}">
                  <a16:creationId xmlns="" xmlns:a16="http://schemas.microsoft.com/office/drawing/2014/main" id="{DC7AF51B-889D-F64E-B9ED-26F77497B827}"/>
                </a:ext>
              </a:extLst>
            </p:cNvPr>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173">
              <a:extLst>
                <a:ext uri="{FF2B5EF4-FFF2-40B4-BE49-F238E27FC236}">
                  <a16:creationId xmlns="" xmlns:a16="http://schemas.microsoft.com/office/drawing/2014/main" id="{B15CACF9-FDDC-8842-B1FA-D89D47958F7F}"/>
                </a:ext>
              </a:extLst>
            </p:cNvPr>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174">
              <a:extLst>
                <a:ext uri="{FF2B5EF4-FFF2-40B4-BE49-F238E27FC236}">
                  <a16:creationId xmlns="" xmlns:a16="http://schemas.microsoft.com/office/drawing/2014/main" id="{DE7381A4-BD87-C643-B272-9B1E1EBB0C1C}"/>
                </a:ext>
              </a:extLst>
            </p:cNvPr>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175">
              <a:extLst>
                <a:ext uri="{FF2B5EF4-FFF2-40B4-BE49-F238E27FC236}">
                  <a16:creationId xmlns="" xmlns:a16="http://schemas.microsoft.com/office/drawing/2014/main" id="{BBB5504F-496D-3A4A-8968-A2EF6C13B3D9}"/>
                </a:ext>
              </a:extLst>
            </p:cNvPr>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176">
              <a:extLst>
                <a:ext uri="{FF2B5EF4-FFF2-40B4-BE49-F238E27FC236}">
                  <a16:creationId xmlns="" xmlns:a16="http://schemas.microsoft.com/office/drawing/2014/main" id="{16679BC1-D33A-554E-AF68-69BC3B5FA29A}"/>
                </a:ext>
              </a:extLst>
            </p:cNvPr>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177">
              <a:extLst>
                <a:ext uri="{FF2B5EF4-FFF2-40B4-BE49-F238E27FC236}">
                  <a16:creationId xmlns="" xmlns:a16="http://schemas.microsoft.com/office/drawing/2014/main" id="{CFC1DC08-0A97-9F47-8FB8-1CC272FECEF9}"/>
                </a:ext>
              </a:extLst>
            </p:cNvPr>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178">
              <a:extLst>
                <a:ext uri="{FF2B5EF4-FFF2-40B4-BE49-F238E27FC236}">
                  <a16:creationId xmlns="" xmlns:a16="http://schemas.microsoft.com/office/drawing/2014/main" id="{B2BD524E-4A25-8743-98D8-D310CEBA556C}"/>
                </a:ext>
              </a:extLst>
            </p:cNvPr>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179">
              <a:extLst>
                <a:ext uri="{FF2B5EF4-FFF2-40B4-BE49-F238E27FC236}">
                  <a16:creationId xmlns="" xmlns:a16="http://schemas.microsoft.com/office/drawing/2014/main" id="{252CE1AC-FA82-7343-9C63-D692F9849141}"/>
                </a:ext>
              </a:extLst>
            </p:cNvPr>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180">
              <a:extLst>
                <a:ext uri="{FF2B5EF4-FFF2-40B4-BE49-F238E27FC236}">
                  <a16:creationId xmlns="" xmlns:a16="http://schemas.microsoft.com/office/drawing/2014/main" id="{9B023F82-1C35-0D48-9F77-DEC28D7E252B}"/>
                </a:ext>
              </a:extLst>
            </p:cNvPr>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181">
              <a:extLst>
                <a:ext uri="{FF2B5EF4-FFF2-40B4-BE49-F238E27FC236}">
                  <a16:creationId xmlns="" xmlns:a16="http://schemas.microsoft.com/office/drawing/2014/main" id="{257F5BE1-662E-204A-9B53-3D8C35C0DF83}"/>
                </a:ext>
              </a:extLst>
            </p:cNvPr>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182">
              <a:extLst>
                <a:ext uri="{FF2B5EF4-FFF2-40B4-BE49-F238E27FC236}">
                  <a16:creationId xmlns="" xmlns:a16="http://schemas.microsoft.com/office/drawing/2014/main" id="{54309F5B-D7AE-794C-A151-D4D7CADCD968}"/>
                </a:ext>
              </a:extLst>
            </p:cNvPr>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183">
              <a:extLst>
                <a:ext uri="{FF2B5EF4-FFF2-40B4-BE49-F238E27FC236}">
                  <a16:creationId xmlns="" xmlns:a16="http://schemas.microsoft.com/office/drawing/2014/main" id="{D2514083-CC66-9643-912B-F4D2F29F65AE}"/>
                </a:ext>
              </a:extLst>
            </p:cNvPr>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184">
              <a:extLst>
                <a:ext uri="{FF2B5EF4-FFF2-40B4-BE49-F238E27FC236}">
                  <a16:creationId xmlns="" xmlns:a16="http://schemas.microsoft.com/office/drawing/2014/main" id="{23EBD4E2-2914-5C46-945D-01C7E3AE9D88}"/>
                </a:ext>
              </a:extLst>
            </p:cNvPr>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185">
              <a:extLst>
                <a:ext uri="{FF2B5EF4-FFF2-40B4-BE49-F238E27FC236}">
                  <a16:creationId xmlns="" xmlns:a16="http://schemas.microsoft.com/office/drawing/2014/main" id="{BE9D11BF-CFF8-A643-BE5C-FB29BD0989F9}"/>
                </a:ext>
              </a:extLst>
            </p:cNvPr>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186">
              <a:extLst>
                <a:ext uri="{FF2B5EF4-FFF2-40B4-BE49-F238E27FC236}">
                  <a16:creationId xmlns="" xmlns:a16="http://schemas.microsoft.com/office/drawing/2014/main" id="{1CA4A317-4135-8A4D-9BD4-52DCB71E9D2D}"/>
                </a:ext>
              </a:extLst>
            </p:cNvPr>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187">
              <a:extLst>
                <a:ext uri="{FF2B5EF4-FFF2-40B4-BE49-F238E27FC236}">
                  <a16:creationId xmlns="" xmlns:a16="http://schemas.microsoft.com/office/drawing/2014/main" id="{3EC5E3FE-1FE2-2144-BF14-5D03AE53A6A9}"/>
                </a:ext>
              </a:extLst>
            </p:cNvPr>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188">
              <a:extLst>
                <a:ext uri="{FF2B5EF4-FFF2-40B4-BE49-F238E27FC236}">
                  <a16:creationId xmlns="" xmlns:a16="http://schemas.microsoft.com/office/drawing/2014/main" id="{B01428C0-39E3-E642-93AB-A71B875AABC2}"/>
                </a:ext>
              </a:extLst>
            </p:cNvPr>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189">
              <a:extLst>
                <a:ext uri="{FF2B5EF4-FFF2-40B4-BE49-F238E27FC236}">
                  <a16:creationId xmlns="" xmlns:a16="http://schemas.microsoft.com/office/drawing/2014/main" id="{5AC64AD0-9667-5A4D-9D2F-3D74D7E4A919}"/>
                </a:ext>
              </a:extLst>
            </p:cNvPr>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190">
              <a:extLst>
                <a:ext uri="{FF2B5EF4-FFF2-40B4-BE49-F238E27FC236}">
                  <a16:creationId xmlns="" xmlns:a16="http://schemas.microsoft.com/office/drawing/2014/main" id="{AA857F53-701B-0E41-88EE-F13DA16B8968}"/>
                </a:ext>
              </a:extLst>
            </p:cNvPr>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191">
              <a:extLst>
                <a:ext uri="{FF2B5EF4-FFF2-40B4-BE49-F238E27FC236}">
                  <a16:creationId xmlns="" xmlns:a16="http://schemas.microsoft.com/office/drawing/2014/main" id="{C0AC4D3E-FF58-9842-B95D-E9223348EFEC}"/>
                </a:ext>
              </a:extLst>
            </p:cNvPr>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192">
              <a:extLst>
                <a:ext uri="{FF2B5EF4-FFF2-40B4-BE49-F238E27FC236}">
                  <a16:creationId xmlns="" xmlns:a16="http://schemas.microsoft.com/office/drawing/2014/main" id="{35EB8603-A676-C74D-9210-65FB0E9C5D8A}"/>
                </a:ext>
              </a:extLst>
            </p:cNvPr>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193">
              <a:extLst>
                <a:ext uri="{FF2B5EF4-FFF2-40B4-BE49-F238E27FC236}">
                  <a16:creationId xmlns="" xmlns:a16="http://schemas.microsoft.com/office/drawing/2014/main" id="{83101633-71EA-AB45-8B34-C564851208EB}"/>
                </a:ext>
              </a:extLst>
            </p:cNvPr>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194">
              <a:extLst>
                <a:ext uri="{FF2B5EF4-FFF2-40B4-BE49-F238E27FC236}">
                  <a16:creationId xmlns="" xmlns:a16="http://schemas.microsoft.com/office/drawing/2014/main" id="{414BA920-95CC-B547-9B3D-5A321ACAE953}"/>
                </a:ext>
              </a:extLst>
            </p:cNvPr>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195">
              <a:extLst>
                <a:ext uri="{FF2B5EF4-FFF2-40B4-BE49-F238E27FC236}">
                  <a16:creationId xmlns="" xmlns:a16="http://schemas.microsoft.com/office/drawing/2014/main" id="{AFF0787F-C39A-2242-82EF-36DC9BA22053}"/>
                </a:ext>
              </a:extLst>
            </p:cNvPr>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196">
              <a:extLst>
                <a:ext uri="{FF2B5EF4-FFF2-40B4-BE49-F238E27FC236}">
                  <a16:creationId xmlns="" xmlns:a16="http://schemas.microsoft.com/office/drawing/2014/main" id="{5C4759EA-C76C-3646-8714-4E0077FD33D9}"/>
                </a:ext>
              </a:extLst>
            </p:cNvPr>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197">
              <a:extLst>
                <a:ext uri="{FF2B5EF4-FFF2-40B4-BE49-F238E27FC236}">
                  <a16:creationId xmlns="" xmlns:a16="http://schemas.microsoft.com/office/drawing/2014/main" id="{6103C33F-A238-6E43-A0DD-A64D76787E28}"/>
                </a:ext>
              </a:extLst>
            </p:cNvPr>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198">
              <a:extLst>
                <a:ext uri="{FF2B5EF4-FFF2-40B4-BE49-F238E27FC236}">
                  <a16:creationId xmlns="" xmlns:a16="http://schemas.microsoft.com/office/drawing/2014/main" id="{7A8A1B52-3957-4349-9347-9A530ACDEF3A}"/>
                </a:ext>
              </a:extLst>
            </p:cNvPr>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199">
              <a:extLst>
                <a:ext uri="{FF2B5EF4-FFF2-40B4-BE49-F238E27FC236}">
                  <a16:creationId xmlns="" xmlns:a16="http://schemas.microsoft.com/office/drawing/2014/main" id="{2EFBB045-AC1B-7541-833E-7ACACF1DDC29}"/>
                </a:ext>
              </a:extLst>
            </p:cNvPr>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200">
              <a:extLst>
                <a:ext uri="{FF2B5EF4-FFF2-40B4-BE49-F238E27FC236}">
                  <a16:creationId xmlns="" xmlns:a16="http://schemas.microsoft.com/office/drawing/2014/main" id="{8ADF1207-7F8C-D748-93B6-8703FD035963}"/>
                </a:ext>
              </a:extLst>
            </p:cNvPr>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201">
              <a:extLst>
                <a:ext uri="{FF2B5EF4-FFF2-40B4-BE49-F238E27FC236}">
                  <a16:creationId xmlns="" xmlns:a16="http://schemas.microsoft.com/office/drawing/2014/main" id="{3995CE55-696C-2C44-92AE-3BE9DFB3ABFB}"/>
                </a:ext>
              </a:extLst>
            </p:cNvPr>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202">
              <a:extLst>
                <a:ext uri="{FF2B5EF4-FFF2-40B4-BE49-F238E27FC236}">
                  <a16:creationId xmlns="" xmlns:a16="http://schemas.microsoft.com/office/drawing/2014/main" id="{343F9BE0-C5C4-B248-ACCB-0C76BAA59DEC}"/>
                </a:ext>
              </a:extLst>
            </p:cNvPr>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203">
              <a:extLst>
                <a:ext uri="{FF2B5EF4-FFF2-40B4-BE49-F238E27FC236}">
                  <a16:creationId xmlns="" xmlns:a16="http://schemas.microsoft.com/office/drawing/2014/main" id="{8B4E2B90-1588-A248-BC49-0EA99E8C6871}"/>
                </a:ext>
              </a:extLst>
            </p:cNvPr>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204">
              <a:extLst>
                <a:ext uri="{FF2B5EF4-FFF2-40B4-BE49-F238E27FC236}">
                  <a16:creationId xmlns="" xmlns:a16="http://schemas.microsoft.com/office/drawing/2014/main" id="{53C981ED-E8B8-A44A-9A57-1E3D68B2EFD4}"/>
                </a:ext>
              </a:extLst>
            </p:cNvPr>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205">
              <a:extLst>
                <a:ext uri="{FF2B5EF4-FFF2-40B4-BE49-F238E27FC236}">
                  <a16:creationId xmlns="" xmlns:a16="http://schemas.microsoft.com/office/drawing/2014/main" id="{88A55122-35E4-CC46-811F-AC9874ABD493}"/>
                </a:ext>
              </a:extLst>
            </p:cNvPr>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206">
              <a:extLst>
                <a:ext uri="{FF2B5EF4-FFF2-40B4-BE49-F238E27FC236}">
                  <a16:creationId xmlns="" xmlns:a16="http://schemas.microsoft.com/office/drawing/2014/main" id="{8D58D37C-4F59-FB47-8AC2-BAC346EE427C}"/>
                </a:ext>
              </a:extLst>
            </p:cNvPr>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grpSp>
      <p:sp>
        <p:nvSpPr>
          <p:cNvPr id="8" name="Rectangle 7">
            <a:extLst>
              <a:ext uri="{FF2B5EF4-FFF2-40B4-BE49-F238E27FC236}">
                <a16:creationId xmlns="" xmlns:a16="http://schemas.microsoft.com/office/drawing/2014/main" id="{70DD5B7E-A84B-484E-BCBA-C1AF0EB9C5BD}"/>
              </a:ext>
            </a:extLst>
          </p:cNvPr>
          <p:cNvSpPr/>
          <p:nvPr/>
        </p:nvSpPr>
        <p:spPr>
          <a:xfrm>
            <a:off x="5043055" y="2801127"/>
            <a:ext cx="6096000" cy="1122743"/>
          </a:xfrm>
          <a:prstGeom prst="rect">
            <a:avLst/>
          </a:prstGeom>
        </p:spPr>
        <p:txBody>
          <a:bodyPr>
            <a:spAutoFit/>
          </a:bodyPr>
          <a:lstStyle/>
          <a:p>
            <a:pPr lvl="0" algn="ctr" rtl="1">
              <a:lnSpc>
                <a:spcPct val="200000"/>
              </a:lnSpc>
              <a:spcAft>
                <a:spcPts val="1000"/>
              </a:spcAft>
            </a:pPr>
            <a:r>
              <a:rPr lang="ar-MA" b="1" dirty="0">
                <a:latin typeface="Calibri" panose="020F0502020204030204" pitchFamily="34" charset="0"/>
                <a:ea typeface="Calibri" panose="020F0502020204030204" pitchFamily="34" charset="0"/>
                <a:cs typeface="Simplified Arabic"/>
              </a:rPr>
              <a:t>وضع مخطط متكامل لتحفيز المنتسبين على الانخراط في الغرفة مقابل سلة واضحة ومغرية من الخدمات؛</a:t>
            </a:r>
            <a:endParaRPr lang="fr-MA" sz="12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287" name="Rectangle 286">
            <a:extLst>
              <a:ext uri="{FF2B5EF4-FFF2-40B4-BE49-F238E27FC236}">
                <a16:creationId xmlns="" xmlns:a16="http://schemas.microsoft.com/office/drawing/2014/main" id="{C6E793ED-5821-C946-A770-751EFA8B9B1E}"/>
              </a:ext>
            </a:extLst>
          </p:cNvPr>
          <p:cNvSpPr/>
          <p:nvPr/>
        </p:nvSpPr>
        <p:spPr>
          <a:xfrm>
            <a:off x="5507442" y="5308236"/>
            <a:ext cx="6464272" cy="1104201"/>
          </a:xfrm>
          <a:prstGeom prst="rect">
            <a:avLst/>
          </a:prstGeom>
          <a:gradFill>
            <a:gsLst>
              <a:gs pos="37000">
                <a:schemeClr val="bg1">
                  <a:lumMod val="75000"/>
                  <a:alpha val="31000"/>
                </a:schemeClr>
              </a:gs>
              <a:gs pos="5000">
                <a:schemeClr val="bg1">
                  <a:lumMod val="75000"/>
                </a:schemeClr>
              </a:gs>
              <a:gs pos="100000">
                <a:schemeClr val="bg1">
                  <a:alpha val="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r>
              <a:rPr lang="ar-MA" b="1" dirty="0">
                <a:solidFill>
                  <a:schemeClr val="tx1"/>
                </a:solidFill>
              </a:rPr>
              <a:t>التفكير في مشاريع جديدة مدرة للدخل؛</a:t>
            </a:r>
            <a:endParaRPr lang="fr-MA" dirty="0">
              <a:solidFill>
                <a:schemeClr val="tx1"/>
              </a:solidFill>
            </a:endParaRPr>
          </a:p>
        </p:txBody>
      </p:sp>
      <p:sp>
        <p:nvSpPr>
          <p:cNvPr id="288" name="Oval 104">
            <a:extLst>
              <a:ext uri="{FF2B5EF4-FFF2-40B4-BE49-F238E27FC236}">
                <a16:creationId xmlns="" xmlns:a16="http://schemas.microsoft.com/office/drawing/2014/main" id="{46F8627C-5794-D047-AE11-CBDA7489D4AF}"/>
              </a:ext>
            </a:extLst>
          </p:cNvPr>
          <p:cNvSpPr>
            <a:spLocks noChangeAspect="1"/>
          </p:cNvSpPr>
          <p:nvPr/>
        </p:nvSpPr>
        <p:spPr>
          <a:xfrm>
            <a:off x="10578157" y="5308236"/>
            <a:ext cx="1121795" cy="1121795"/>
          </a:xfrm>
          <a:prstGeom prst="ellipse">
            <a:avLst/>
          </a:prstGeom>
          <a:solidFill>
            <a:schemeClr val="accent5"/>
          </a:solidFill>
          <a:ln w="0">
            <a:noFill/>
            <a:prstDash val="solid"/>
            <a:round/>
            <a:headEnd/>
            <a:tailEnd/>
          </a:ln>
        </p:spPr>
        <p:txBody>
          <a:bodyPr vert="horz" wrap="square" lIns="71981" tIns="91416" rIns="71981" bIns="91416" numCol="1" anchor="ctr" anchorCtr="1" compatLnSpc="1">
            <a:prstTxWarp prst="textNoShape">
              <a:avLst/>
            </a:prstTxWarp>
          </a:bodyPr>
          <a:lstStyle/>
          <a:p>
            <a:r>
              <a:rPr lang="ar-SA" sz="4399" kern="0" dirty="0">
                <a:solidFill>
                  <a:schemeClr val="bg1"/>
                </a:solidFill>
                <a:latin typeface="Arial" pitchFamily="34" charset="0"/>
                <a:cs typeface="Arial" pitchFamily="34" charset="0"/>
              </a:rPr>
              <a:t>4</a:t>
            </a:r>
            <a:endParaRPr lang="en-US" sz="4399" kern="0" dirty="0">
              <a:solidFill>
                <a:schemeClr val="bg1"/>
              </a:solidFill>
              <a:latin typeface="Arial" pitchFamily="34" charset="0"/>
              <a:cs typeface="Arial" pitchFamily="34" charset="0"/>
            </a:endParaRPr>
          </a:p>
        </p:txBody>
      </p:sp>
      <p:sp>
        <p:nvSpPr>
          <p:cNvPr id="290" name="Rectangle 289"/>
          <p:cNvSpPr/>
          <p:nvPr/>
        </p:nvSpPr>
        <p:spPr>
          <a:xfrm>
            <a:off x="0" y="6489632"/>
            <a:ext cx="12192000" cy="423333"/>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91" name="Picture 1" descr="C:\Users\CCISLAP\Desktop\LES LOGOS DES INSTITUTIONS PNG\WhatsApp_Image_2022-03-21_at_16.04.35-removebg-preview.png"/>
          <p:cNvPicPr>
            <a:picLocks noChangeAspect="1" noChangeArrowheads="1"/>
          </p:cNvPicPr>
          <p:nvPr/>
        </p:nvPicPr>
        <p:blipFill>
          <a:blip r:embed="rId2"/>
          <a:srcRect/>
          <a:stretch>
            <a:fillRect/>
          </a:stretch>
        </p:blipFill>
        <p:spPr bwMode="auto">
          <a:xfrm>
            <a:off x="-360485" y="5349389"/>
            <a:ext cx="3194709" cy="1508611"/>
          </a:xfrm>
          <a:prstGeom prst="rect">
            <a:avLst/>
          </a:prstGeom>
          <a:noFill/>
        </p:spPr>
      </p:pic>
    </p:spTree>
    <p:extLst>
      <p:ext uri="{BB962C8B-B14F-4D97-AF65-F5344CB8AC3E}">
        <p14:creationId xmlns="" xmlns:p14="http://schemas.microsoft.com/office/powerpoint/2010/main" val="4022282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remove" grpId="0" nodeType="withEffect">
                                  <p:stCondLst>
                                    <p:cond delay="0"/>
                                  </p:stCondLst>
                                  <p:childTnLst>
                                    <p:animRot by="21600000">
                                      <p:cBhvr>
                                        <p:cTn id="6" dur="2000" fill="hold"/>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28"/>
          <p:cNvGrpSpPr>
            <a:grpSpLocks noChangeAspect="1"/>
          </p:cNvGrpSpPr>
          <p:nvPr/>
        </p:nvGrpSpPr>
        <p:grpSpPr bwMode="auto">
          <a:xfrm>
            <a:off x="673015" y="739376"/>
            <a:ext cx="10727026" cy="5340704"/>
            <a:chOff x="-2508" y="-1001"/>
            <a:chExt cx="12698" cy="6322"/>
          </a:xfrm>
          <a:solidFill>
            <a:schemeClr val="bg1">
              <a:lumMod val="65000"/>
              <a:alpha val="16000"/>
            </a:schemeClr>
          </a:solidFill>
        </p:grpSpPr>
        <p:sp>
          <p:nvSpPr>
            <p:cNvPr id="57"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0"/>
            <p:cNvSpPr>
              <a:spLocks/>
            </p:cNvSpPr>
            <p:nvPr/>
          </p:nvSpPr>
          <p:spPr bwMode="auto">
            <a:xfrm>
              <a:off x="2631" y="1796"/>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59"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62"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grpSp>
      <p:sp>
        <p:nvSpPr>
          <p:cNvPr id="236" name="Rectangle 235"/>
          <p:cNvSpPr/>
          <p:nvPr/>
        </p:nvSpPr>
        <p:spPr>
          <a:xfrm>
            <a:off x="0" y="6489632"/>
            <a:ext cx="12192000" cy="423333"/>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 xmlns:a16="http://schemas.microsoft.com/office/drawing/2014/main" id="{F2417653-1F7B-A141-84CA-4D81718F2B69}"/>
              </a:ext>
            </a:extLst>
          </p:cNvPr>
          <p:cNvSpPr/>
          <p:nvPr/>
        </p:nvSpPr>
        <p:spPr>
          <a:xfrm>
            <a:off x="254273" y="961537"/>
            <a:ext cx="11459227" cy="4299639"/>
          </a:xfrm>
          <a:prstGeom prst="rect">
            <a:avLst/>
          </a:prstGeom>
        </p:spPr>
        <p:txBody>
          <a:bodyPr wrap="none">
            <a:spAutoFit/>
          </a:bodyPr>
          <a:lstStyle/>
          <a:p>
            <a:pPr marL="89535" algn="ctr" rtl="1">
              <a:lnSpc>
                <a:spcPct val="115000"/>
              </a:lnSpc>
              <a:spcAft>
                <a:spcPts val="1000"/>
              </a:spcAft>
            </a:pPr>
            <a:r>
              <a:rPr lang="ar-MA" sz="6000" b="1" dirty="0">
                <a:latin typeface="Calibri" panose="020F0502020204030204" pitchFamily="34" charset="0"/>
                <a:ea typeface="Calibri" panose="020F0502020204030204" pitchFamily="34" charset="0"/>
                <a:cs typeface="Sakkal Majalla"/>
              </a:rPr>
              <a:t>المـــــــــــحـــــــــــــــــــــــــــور الخامس</a:t>
            </a:r>
          </a:p>
          <a:p>
            <a:pPr marL="89535" algn="ctr" rtl="1">
              <a:lnSpc>
                <a:spcPct val="115000"/>
              </a:lnSpc>
              <a:spcAft>
                <a:spcPts val="1000"/>
              </a:spcAft>
            </a:pPr>
            <a:endParaRPr lang="ar-MA" sz="6000" b="1" dirty="0">
              <a:latin typeface="Calibri" panose="020F0502020204030204" pitchFamily="34" charset="0"/>
              <a:ea typeface="Calibri" panose="020F0502020204030204" pitchFamily="34" charset="0"/>
              <a:cs typeface="Sakkal Majalla"/>
            </a:endParaRPr>
          </a:p>
          <a:p>
            <a:pPr marL="89535" algn="ctr" rtl="1">
              <a:lnSpc>
                <a:spcPct val="115000"/>
              </a:lnSpc>
              <a:spcAft>
                <a:spcPts val="1000"/>
              </a:spcAft>
            </a:pPr>
            <a:r>
              <a:rPr lang="ar-MA" sz="3600" b="1" dirty="0">
                <a:solidFill>
                  <a:schemeClr val="accent6"/>
                </a:solidFill>
                <a:ea typeface="Calibri" panose="020F0502020204030204" pitchFamily="34" charset="0"/>
                <a:cs typeface="Sakkal Majalla"/>
              </a:rPr>
              <a:t>تطوير التواصل الخارجي للغرفة والمساهمة في التنشيط التجاري والاقتصادي الجهوي</a:t>
            </a:r>
            <a:r>
              <a:rPr lang="fr-MA" sz="3600" dirty="0">
                <a:solidFill>
                  <a:schemeClr val="accent6"/>
                </a:solidFill>
              </a:rPr>
              <a:t> </a:t>
            </a:r>
            <a:endParaRPr lang="fr-FR" sz="3600" dirty="0">
              <a:solidFill>
                <a:schemeClr val="accent6"/>
              </a:solidFill>
            </a:endParaRPr>
          </a:p>
          <a:p>
            <a:pPr marL="89535" algn="ctr" rtl="1">
              <a:lnSpc>
                <a:spcPct val="115000"/>
              </a:lnSpc>
              <a:spcAft>
                <a:spcPts val="1000"/>
              </a:spcAft>
            </a:pPr>
            <a:endParaRPr lang="ar-MA" sz="6000" b="1" dirty="0">
              <a:latin typeface="Calibri" panose="020F0502020204030204" pitchFamily="34" charset="0"/>
              <a:ea typeface="Calibri" panose="020F0502020204030204" pitchFamily="34" charset="0"/>
              <a:cs typeface="Sakkal Majalla"/>
            </a:endParaRPr>
          </a:p>
        </p:txBody>
      </p:sp>
      <p:sp>
        <p:nvSpPr>
          <p:cNvPr id="238" name="Oval 14">
            <a:extLst>
              <a:ext uri="{FF2B5EF4-FFF2-40B4-BE49-F238E27FC236}">
                <a16:creationId xmlns="" xmlns:a16="http://schemas.microsoft.com/office/drawing/2014/main" id="{F7C5C480-8950-5541-87BD-BDB09D4923AA}"/>
              </a:ext>
            </a:extLst>
          </p:cNvPr>
          <p:cNvSpPr/>
          <p:nvPr/>
        </p:nvSpPr>
        <p:spPr>
          <a:xfrm>
            <a:off x="1122538" y="867509"/>
            <a:ext cx="1799956" cy="1427456"/>
          </a:xfrm>
          <a:prstGeom prst="ellipse">
            <a:avLst/>
          </a:prstGeom>
          <a:solidFill>
            <a:schemeClr val="accent2"/>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126" rtl="1" eaLnBrk="1" latinLnBrk="0" hangingPunct="1"/>
            <a:endParaRPr lang="en-US" sz="1799">
              <a:solidFill>
                <a:prstClr val="white"/>
              </a:solidFill>
            </a:endParaRPr>
          </a:p>
        </p:txBody>
      </p:sp>
      <p:sp>
        <p:nvSpPr>
          <p:cNvPr id="239" name="Freeform 6">
            <a:extLst>
              <a:ext uri="{FF2B5EF4-FFF2-40B4-BE49-F238E27FC236}">
                <a16:creationId xmlns="" xmlns:a16="http://schemas.microsoft.com/office/drawing/2014/main" id="{17E1F751-0F91-7F4E-9C43-2FEA69A09757}"/>
              </a:ext>
            </a:extLst>
          </p:cNvPr>
          <p:cNvSpPr>
            <a:spLocks noEditPoints="1"/>
          </p:cNvSpPr>
          <p:nvPr/>
        </p:nvSpPr>
        <p:spPr bwMode="auto">
          <a:xfrm>
            <a:off x="1558592" y="1141967"/>
            <a:ext cx="927848" cy="878540"/>
          </a:xfrm>
          <a:custGeom>
            <a:avLst/>
            <a:gdLst>
              <a:gd name="T0" fmla="*/ 659 w 1813"/>
              <a:gd name="T1" fmla="*/ 1252 h 2816"/>
              <a:gd name="T2" fmla="*/ 673 w 1813"/>
              <a:gd name="T3" fmla="*/ 1286 h 2816"/>
              <a:gd name="T4" fmla="*/ 744 w 1813"/>
              <a:gd name="T5" fmla="*/ 1803 h 2816"/>
              <a:gd name="T6" fmla="*/ 774 w 1813"/>
              <a:gd name="T7" fmla="*/ 1819 h 2816"/>
              <a:gd name="T8" fmla="*/ 1243 w 1813"/>
              <a:gd name="T9" fmla="*/ 1159 h 2816"/>
              <a:gd name="T10" fmla="*/ 957 w 1813"/>
              <a:gd name="T11" fmla="*/ 1137 h 2816"/>
              <a:gd name="T12" fmla="*/ 1250 w 1813"/>
              <a:gd name="T13" fmla="*/ 585 h 2816"/>
              <a:gd name="T14" fmla="*/ 907 w 1813"/>
              <a:gd name="T15" fmla="*/ 0 h 2816"/>
              <a:gd name="T16" fmla="*/ 1276 w 1813"/>
              <a:gd name="T17" fmla="*/ 79 h 2816"/>
              <a:gd name="T18" fmla="*/ 1573 w 1813"/>
              <a:gd name="T19" fmla="*/ 294 h 2816"/>
              <a:gd name="T20" fmla="*/ 1762 w 1813"/>
              <a:gd name="T21" fmla="*/ 608 h 2816"/>
              <a:gd name="T22" fmla="*/ 1809 w 1813"/>
              <a:gd name="T23" fmla="*/ 989 h 2816"/>
              <a:gd name="T24" fmla="*/ 1720 w 1813"/>
              <a:gd name="T25" fmla="*/ 1356 h 2816"/>
              <a:gd name="T26" fmla="*/ 1558 w 1813"/>
              <a:gd name="T27" fmla="*/ 1672 h 2816"/>
              <a:gd name="T28" fmla="*/ 1411 w 1813"/>
              <a:gd name="T29" fmla="*/ 1914 h 2816"/>
              <a:gd name="T30" fmla="*/ 1326 w 1813"/>
              <a:gd name="T31" fmla="*/ 2101 h 2816"/>
              <a:gd name="T32" fmla="*/ 1320 w 1813"/>
              <a:gd name="T33" fmla="*/ 2311 h 2816"/>
              <a:gd name="T34" fmla="*/ 1277 w 1813"/>
              <a:gd name="T35" fmla="*/ 2372 h 2816"/>
              <a:gd name="T36" fmla="*/ 1127 w 1813"/>
              <a:gd name="T37" fmla="*/ 2401 h 2816"/>
              <a:gd name="T38" fmla="*/ 946 w 1813"/>
              <a:gd name="T39" fmla="*/ 2415 h 2816"/>
              <a:gd name="T40" fmla="*/ 812 w 1813"/>
              <a:gd name="T41" fmla="*/ 2418 h 2816"/>
              <a:gd name="T42" fmla="*/ 797 w 1813"/>
              <a:gd name="T43" fmla="*/ 2418 h 2816"/>
              <a:gd name="T44" fmla="*/ 917 w 1813"/>
              <a:gd name="T45" fmla="*/ 2421 h 2816"/>
              <a:gd name="T46" fmla="*/ 1101 w 1813"/>
              <a:gd name="T47" fmla="*/ 2434 h 2816"/>
              <a:gd name="T48" fmla="*/ 1278 w 1813"/>
              <a:gd name="T49" fmla="*/ 2462 h 2816"/>
              <a:gd name="T50" fmla="*/ 1375 w 1813"/>
              <a:gd name="T51" fmla="*/ 2512 h 2816"/>
              <a:gd name="T52" fmla="*/ 1333 w 1813"/>
              <a:gd name="T53" fmla="*/ 2573 h 2816"/>
              <a:gd name="T54" fmla="*/ 1186 w 1813"/>
              <a:gd name="T55" fmla="*/ 2609 h 2816"/>
              <a:gd name="T56" fmla="*/ 1005 w 1813"/>
              <a:gd name="T57" fmla="*/ 2628 h 2816"/>
              <a:gd name="T58" fmla="*/ 969 w 1813"/>
              <a:gd name="T59" fmla="*/ 2632 h 2816"/>
              <a:gd name="T60" fmla="*/ 1139 w 1813"/>
              <a:gd name="T61" fmla="*/ 2642 h 2816"/>
              <a:gd name="T62" fmla="*/ 1279 w 1813"/>
              <a:gd name="T63" fmla="*/ 2673 h 2816"/>
              <a:gd name="T64" fmla="*/ 1321 w 1813"/>
              <a:gd name="T65" fmla="*/ 2742 h 2816"/>
              <a:gd name="T66" fmla="*/ 1251 w 1813"/>
              <a:gd name="T67" fmla="*/ 2813 h 2816"/>
              <a:gd name="T68" fmla="*/ 524 w 1813"/>
              <a:gd name="T69" fmla="*/ 2795 h 2816"/>
              <a:gd name="T70" fmla="*/ 491 w 1813"/>
              <a:gd name="T71" fmla="*/ 2707 h 2816"/>
              <a:gd name="T72" fmla="*/ 534 w 1813"/>
              <a:gd name="T73" fmla="*/ 2657 h 2816"/>
              <a:gd name="T74" fmla="*/ 524 w 1813"/>
              <a:gd name="T75" fmla="*/ 2608 h 2816"/>
              <a:gd name="T76" fmla="*/ 454 w 1813"/>
              <a:gd name="T77" fmla="*/ 2565 h 2816"/>
              <a:gd name="T78" fmla="*/ 443 w 1813"/>
              <a:gd name="T79" fmla="*/ 2497 h 2816"/>
              <a:gd name="T80" fmla="*/ 506 w 1813"/>
              <a:gd name="T81" fmla="*/ 2450 h 2816"/>
              <a:gd name="T82" fmla="*/ 536 w 1813"/>
              <a:gd name="T83" fmla="*/ 2406 h 2816"/>
              <a:gd name="T84" fmla="*/ 496 w 1813"/>
              <a:gd name="T85" fmla="*/ 2358 h 2816"/>
              <a:gd name="T86" fmla="*/ 501 w 1813"/>
              <a:gd name="T87" fmla="*/ 2281 h 2816"/>
              <a:gd name="T88" fmla="*/ 459 w 1813"/>
              <a:gd name="T89" fmla="*/ 2027 h 2816"/>
              <a:gd name="T90" fmla="*/ 345 w 1813"/>
              <a:gd name="T91" fmla="*/ 1817 h 2816"/>
              <a:gd name="T92" fmla="*/ 184 w 1813"/>
              <a:gd name="T93" fmla="*/ 1538 h 2816"/>
              <a:gd name="T94" fmla="*/ 43 w 1813"/>
              <a:gd name="T95" fmla="*/ 1205 h 2816"/>
              <a:gd name="T96" fmla="*/ 3 w 1813"/>
              <a:gd name="T97" fmla="*/ 831 h 2816"/>
              <a:gd name="T98" fmla="*/ 111 w 1813"/>
              <a:gd name="T99" fmla="*/ 473 h 2816"/>
              <a:gd name="T100" fmla="*/ 348 w 1813"/>
              <a:gd name="T101" fmla="*/ 194 h 2816"/>
              <a:gd name="T102" fmla="*/ 677 w 1813"/>
              <a:gd name="T103" fmla="*/ 30 h 2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13" h="2816">
                <a:moveTo>
                  <a:pt x="989" y="580"/>
                </a:moveTo>
                <a:lnTo>
                  <a:pt x="979" y="581"/>
                </a:lnTo>
                <a:lnTo>
                  <a:pt x="972" y="586"/>
                </a:lnTo>
                <a:lnTo>
                  <a:pt x="966" y="594"/>
                </a:lnTo>
                <a:lnTo>
                  <a:pt x="659" y="1252"/>
                </a:lnTo>
                <a:lnTo>
                  <a:pt x="657" y="1259"/>
                </a:lnTo>
                <a:lnTo>
                  <a:pt x="657" y="1268"/>
                </a:lnTo>
                <a:lnTo>
                  <a:pt x="660" y="1275"/>
                </a:lnTo>
                <a:lnTo>
                  <a:pt x="667" y="1282"/>
                </a:lnTo>
                <a:lnTo>
                  <a:pt x="673" y="1286"/>
                </a:lnTo>
                <a:lnTo>
                  <a:pt x="681" y="1287"/>
                </a:lnTo>
                <a:lnTo>
                  <a:pt x="947" y="1288"/>
                </a:lnTo>
                <a:lnTo>
                  <a:pt x="744" y="1786"/>
                </a:lnTo>
                <a:lnTo>
                  <a:pt x="743" y="1795"/>
                </a:lnTo>
                <a:lnTo>
                  <a:pt x="744" y="1803"/>
                </a:lnTo>
                <a:lnTo>
                  <a:pt x="748" y="1812"/>
                </a:lnTo>
                <a:lnTo>
                  <a:pt x="755" y="1817"/>
                </a:lnTo>
                <a:lnTo>
                  <a:pt x="761" y="1819"/>
                </a:lnTo>
                <a:lnTo>
                  <a:pt x="767" y="1820"/>
                </a:lnTo>
                <a:lnTo>
                  <a:pt x="774" y="1819"/>
                </a:lnTo>
                <a:lnTo>
                  <a:pt x="781" y="1815"/>
                </a:lnTo>
                <a:lnTo>
                  <a:pt x="786" y="1809"/>
                </a:lnTo>
                <a:lnTo>
                  <a:pt x="1238" y="1176"/>
                </a:lnTo>
                <a:lnTo>
                  <a:pt x="1242" y="1168"/>
                </a:lnTo>
                <a:lnTo>
                  <a:pt x="1243" y="1159"/>
                </a:lnTo>
                <a:lnTo>
                  <a:pt x="1240" y="1150"/>
                </a:lnTo>
                <a:lnTo>
                  <a:pt x="1235" y="1144"/>
                </a:lnTo>
                <a:lnTo>
                  <a:pt x="1227" y="1138"/>
                </a:lnTo>
                <a:lnTo>
                  <a:pt x="1219" y="1137"/>
                </a:lnTo>
                <a:lnTo>
                  <a:pt x="957" y="1137"/>
                </a:lnTo>
                <a:lnTo>
                  <a:pt x="1255" y="616"/>
                </a:lnTo>
                <a:lnTo>
                  <a:pt x="1258" y="608"/>
                </a:lnTo>
                <a:lnTo>
                  <a:pt x="1258" y="600"/>
                </a:lnTo>
                <a:lnTo>
                  <a:pt x="1255" y="591"/>
                </a:lnTo>
                <a:lnTo>
                  <a:pt x="1250" y="585"/>
                </a:lnTo>
                <a:lnTo>
                  <a:pt x="1242" y="581"/>
                </a:lnTo>
                <a:lnTo>
                  <a:pt x="1234" y="580"/>
                </a:lnTo>
                <a:lnTo>
                  <a:pt x="989" y="580"/>
                </a:lnTo>
                <a:close/>
                <a:moveTo>
                  <a:pt x="905" y="0"/>
                </a:moveTo>
                <a:lnTo>
                  <a:pt x="907" y="0"/>
                </a:lnTo>
                <a:lnTo>
                  <a:pt x="985" y="4"/>
                </a:lnTo>
                <a:lnTo>
                  <a:pt x="1062" y="14"/>
                </a:lnTo>
                <a:lnTo>
                  <a:pt x="1135" y="30"/>
                </a:lnTo>
                <a:lnTo>
                  <a:pt x="1207" y="52"/>
                </a:lnTo>
                <a:lnTo>
                  <a:pt x="1276" y="79"/>
                </a:lnTo>
                <a:lnTo>
                  <a:pt x="1343" y="112"/>
                </a:lnTo>
                <a:lnTo>
                  <a:pt x="1405" y="151"/>
                </a:lnTo>
                <a:lnTo>
                  <a:pt x="1465" y="194"/>
                </a:lnTo>
                <a:lnTo>
                  <a:pt x="1521" y="242"/>
                </a:lnTo>
                <a:lnTo>
                  <a:pt x="1573" y="294"/>
                </a:lnTo>
                <a:lnTo>
                  <a:pt x="1620" y="350"/>
                </a:lnTo>
                <a:lnTo>
                  <a:pt x="1663" y="409"/>
                </a:lnTo>
                <a:lnTo>
                  <a:pt x="1701" y="473"/>
                </a:lnTo>
                <a:lnTo>
                  <a:pt x="1734" y="538"/>
                </a:lnTo>
                <a:lnTo>
                  <a:pt x="1762" y="608"/>
                </a:lnTo>
                <a:lnTo>
                  <a:pt x="1783" y="681"/>
                </a:lnTo>
                <a:lnTo>
                  <a:pt x="1800" y="755"/>
                </a:lnTo>
                <a:lnTo>
                  <a:pt x="1809" y="831"/>
                </a:lnTo>
                <a:lnTo>
                  <a:pt x="1813" y="909"/>
                </a:lnTo>
                <a:lnTo>
                  <a:pt x="1809" y="989"/>
                </a:lnTo>
                <a:lnTo>
                  <a:pt x="1801" y="1066"/>
                </a:lnTo>
                <a:lnTo>
                  <a:pt x="1786" y="1142"/>
                </a:lnTo>
                <a:lnTo>
                  <a:pt x="1768" y="1215"/>
                </a:lnTo>
                <a:lnTo>
                  <a:pt x="1745" y="1286"/>
                </a:lnTo>
                <a:lnTo>
                  <a:pt x="1720" y="1356"/>
                </a:lnTo>
                <a:lnTo>
                  <a:pt x="1690" y="1423"/>
                </a:lnTo>
                <a:lnTo>
                  <a:pt x="1659" y="1488"/>
                </a:lnTo>
                <a:lnTo>
                  <a:pt x="1627" y="1551"/>
                </a:lnTo>
                <a:lnTo>
                  <a:pt x="1593" y="1612"/>
                </a:lnTo>
                <a:lnTo>
                  <a:pt x="1558" y="1672"/>
                </a:lnTo>
                <a:lnTo>
                  <a:pt x="1524" y="1729"/>
                </a:lnTo>
                <a:lnTo>
                  <a:pt x="1490" y="1784"/>
                </a:lnTo>
                <a:lnTo>
                  <a:pt x="1463" y="1828"/>
                </a:lnTo>
                <a:lnTo>
                  <a:pt x="1437" y="1872"/>
                </a:lnTo>
                <a:lnTo>
                  <a:pt x="1411" y="1914"/>
                </a:lnTo>
                <a:lnTo>
                  <a:pt x="1389" y="1956"/>
                </a:lnTo>
                <a:lnTo>
                  <a:pt x="1368" y="1995"/>
                </a:lnTo>
                <a:lnTo>
                  <a:pt x="1351" y="2032"/>
                </a:lnTo>
                <a:lnTo>
                  <a:pt x="1336" y="2067"/>
                </a:lnTo>
                <a:lnTo>
                  <a:pt x="1326" y="2101"/>
                </a:lnTo>
                <a:lnTo>
                  <a:pt x="1318" y="2132"/>
                </a:lnTo>
                <a:lnTo>
                  <a:pt x="1316" y="2161"/>
                </a:lnTo>
                <a:lnTo>
                  <a:pt x="1312" y="2281"/>
                </a:lnTo>
                <a:lnTo>
                  <a:pt x="1312" y="2289"/>
                </a:lnTo>
                <a:lnTo>
                  <a:pt x="1320" y="2311"/>
                </a:lnTo>
                <a:lnTo>
                  <a:pt x="1323" y="2334"/>
                </a:lnTo>
                <a:lnTo>
                  <a:pt x="1320" y="2346"/>
                </a:lnTo>
                <a:lnTo>
                  <a:pt x="1311" y="2355"/>
                </a:lnTo>
                <a:lnTo>
                  <a:pt x="1296" y="2365"/>
                </a:lnTo>
                <a:lnTo>
                  <a:pt x="1277" y="2372"/>
                </a:lnTo>
                <a:lnTo>
                  <a:pt x="1253" y="2380"/>
                </a:lnTo>
                <a:lnTo>
                  <a:pt x="1225" y="2386"/>
                </a:lnTo>
                <a:lnTo>
                  <a:pt x="1195" y="2392"/>
                </a:lnTo>
                <a:lnTo>
                  <a:pt x="1162" y="2397"/>
                </a:lnTo>
                <a:lnTo>
                  <a:pt x="1127" y="2401"/>
                </a:lnTo>
                <a:lnTo>
                  <a:pt x="1091" y="2405"/>
                </a:lnTo>
                <a:lnTo>
                  <a:pt x="1054" y="2408"/>
                </a:lnTo>
                <a:lnTo>
                  <a:pt x="1017" y="2410"/>
                </a:lnTo>
                <a:lnTo>
                  <a:pt x="981" y="2413"/>
                </a:lnTo>
                <a:lnTo>
                  <a:pt x="946" y="2415"/>
                </a:lnTo>
                <a:lnTo>
                  <a:pt x="914" y="2416"/>
                </a:lnTo>
                <a:lnTo>
                  <a:pt x="883" y="2417"/>
                </a:lnTo>
                <a:lnTo>
                  <a:pt x="856" y="2417"/>
                </a:lnTo>
                <a:lnTo>
                  <a:pt x="832" y="2418"/>
                </a:lnTo>
                <a:lnTo>
                  <a:pt x="812" y="2418"/>
                </a:lnTo>
                <a:lnTo>
                  <a:pt x="797" y="2418"/>
                </a:lnTo>
                <a:lnTo>
                  <a:pt x="788" y="2418"/>
                </a:lnTo>
                <a:lnTo>
                  <a:pt x="785" y="2418"/>
                </a:lnTo>
                <a:lnTo>
                  <a:pt x="788" y="2418"/>
                </a:lnTo>
                <a:lnTo>
                  <a:pt x="797" y="2418"/>
                </a:lnTo>
                <a:lnTo>
                  <a:pt x="812" y="2418"/>
                </a:lnTo>
                <a:lnTo>
                  <a:pt x="832" y="2419"/>
                </a:lnTo>
                <a:lnTo>
                  <a:pt x="857" y="2419"/>
                </a:lnTo>
                <a:lnTo>
                  <a:pt x="885" y="2420"/>
                </a:lnTo>
                <a:lnTo>
                  <a:pt x="917" y="2421"/>
                </a:lnTo>
                <a:lnTo>
                  <a:pt x="951" y="2423"/>
                </a:lnTo>
                <a:lnTo>
                  <a:pt x="987" y="2424"/>
                </a:lnTo>
                <a:lnTo>
                  <a:pt x="1024" y="2427"/>
                </a:lnTo>
                <a:lnTo>
                  <a:pt x="1063" y="2431"/>
                </a:lnTo>
                <a:lnTo>
                  <a:pt x="1101" y="2434"/>
                </a:lnTo>
                <a:lnTo>
                  <a:pt x="1140" y="2438"/>
                </a:lnTo>
                <a:lnTo>
                  <a:pt x="1177" y="2443"/>
                </a:lnTo>
                <a:lnTo>
                  <a:pt x="1213" y="2449"/>
                </a:lnTo>
                <a:lnTo>
                  <a:pt x="1246" y="2455"/>
                </a:lnTo>
                <a:lnTo>
                  <a:pt x="1278" y="2462"/>
                </a:lnTo>
                <a:lnTo>
                  <a:pt x="1307" y="2470"/>
                </a:lnTo>
                <a:lnTo>
                  <a:pt x="1331" y="2479"/>
                </a:lnTo>
                <a:lnTo>
                  <a:pt x="1351" y="2489"/>
                </a:lnTo>
                <a:lnTo>
                  <a:pt x="1366" y="2501"/>
                </a:lnTo>
                <a:lnTo>
                  <a:pt x="1375" y="2512"/>
                </a:lnTo>
                <a:lnTo>
                  <a:pt x="1378" y="2526"/>
                </a:lnTo>
                <a:lnTo>
                  <a:pt x="1375" y="2539"/>
                </a:lnTo>
                <a:lnTo>
                  <a:pt x="1366" y="2551"/>
                </a:lnTo>
                <a:lnTo>
                  <a:pt x="1352" y="2563"/>
                </a:lnTo>
                <a:lnTo>
                  <a:pt x="1333" y="2573"/>
                </a:lnTo>
                <a:lnTo>
                  <a:pt x="1310" y="2582"/>
                </a:lnTo>
                <a:lnTo>
                  <a:pt x="1282" y="2590"/>
                </a:lnTo>
                <a:lnTo>
                  <a:pt x="1253" y="2597"/>
                </a:lnTo>
                <a:lnTo>
                  <a:pt x="1220" y="2603"/>
                </a:lnTo>
                <a:lnTo>
                  <a:pt x="1186" y="2609"/>
                </a:lnTo>
                <a:lnTo>
                  <a:pt x="1150" y="2614"/>
                </a:lnTo>
                <a:lnTo>
                  <a:pt x="1114" y="2618"/>
                </a:lnTo>
                <a:lnTo>
                  <a:pt x="1077" y="2621"/>
                </a:lnTo>
                <a:lnTo>
                  <a:pt x="1040" y="2625"/>
                </a:lnTo>
                <a:lnTo>
                  <a:pt x="1005" y="2628"/>
                </a:lnTo>
                <a:lnTo>
                  <a:pt x="971" y="2629"/>
                </a:lnTo>
                <a:lnTo>
                  <a:pt x="939" y="2631"/>
                </a:lnTo>
                <a:lnTo>
                  <a:pt x="908" y="2632"/>
                </a:lnTo>
                <a:lnTo>
                  <a:pt x="938" y="2632"/>
                </a:lnTo>
                <a:lnTo>
                  <a:pt x="969" y="2632"/>
                </a:lnTo>
                <a:lnTo>
                  <a:pt x="1001" y="2633"/>
                </a:lnTo>
                <a:lnTo>
                  <a:pt x="1035" y="2634"/>
                </a:lnTo>
                <a:lnTo>
                  <a:pt x="1070" y="2636"/>
                </a:lnTo>
                <a:lnTo>
                  <a:pt x="1105" y="2638"/>
                </a:lnTo>
                <a:lnTo>
                  <a:pt x="1139" y="2642"/>
                </a:lnTo>
                <a:lnTo>
                  <a:pt x="1171" y="2646"/>
                </a:lnTo>
                <a:lnTo>
                  <a:pt x="1202" y="2651"/>
                </a:lnTo>
                <a:lnTo>
                  <a:pt x="1232" y="2657"/>
                </a:lnTo>
                <a:lnTo>
                  <a:pt x="1257" y="2665"/>
                </a:lnTo>
                <a:lnTo>
                  <a:pt x="1279" y="2673"/>
                </a:lnTo>
                <a:lnTo>
                  <a:pt x="1298" y="2683"/>
                </a:lnTo>
                <a:lnTo>
                  <a:pt x="1312" y="2693"/>
                </a:lnTo>
                <a:lnTo>
                  <a:pt x="1320" y="2706"/>
                </a:lnTo>
                <a:lnTo>
                  <a:pt x="1323" y="2721"/>
                </a:lnTo>
                <a:lnTo>
                  <a:pt x="1321" y="2742"/>
                </a:lnTo>
                <a:lnTo>
                  <a:pt x="1314" y="2762"/>
                </a:lnTo>
                <a:lnTo>
                  <a:pt x="1302" y="2780"/>
                </a:lnTo>
                <a:lnTo>
                  <a:pt x="1288" y="2795"/>
                </a:lnTo>
                <a:lnTo>
                  <a:pt x="1271" y="2807"/>
                </a:lnTo>
                <a:lnTo>
                  <a:pt x="1251" y="2813"/>
                </a:lnTo>
                <a:lnTo>
                  <a:pt x="1228" y="2816"/>
                </a:lnTo>
                <a:lnTo>
                  <a:pt x="584" y="2816"/>
                </a:lnTo>
                <a:lnTo>
                  <a:pt x="562" y="2813"/>
                </a:lnTo>
                <a:lnTo>
                  <a:pt x="542" y="2807"/>
                </a:lnTo>
                <a:lnTo>
                  <a:pt x="524" y="2795"/>
                </a:lnTo>
                <a:lnTo>
                  <a:pt x="509" y="2780"/>
                </a:lnTo>
                <a:lnTo>
                  <a:pt x="499" y="2762"/>
                </a:lnTo>
                <a:lnTo>
                  <a:pt x="491" y="2742"/>
                </a:lnTo>
                <a:lnTo>
                  <a:pt x="489" y="2721"/>
                </a:lnTo>
                <a:lnTo>
                  <a:pt x="491" y="2707"/>
                </a:lnTo>
                <a:lnTo>
                  <a:pt x="498" y="2696"/>
                </a:lnTo>
                <a:lnTo>
                  <a:pt x="506" y="2686"/>
                </a:lnTo>
                <a:lnTo>
                  <a:pt x="515" y="2676"/>
                </a:lnTo>
                <a:lnTo>
                  <a:pt x="526" y="2667"/>
                </a:lnTo>
                <a:lnTo>
                  <a:pt x="534" y="2657"/>
                </a:lnTo>
                <a:lnTo>
                  <a:pt x="541" y="2647"/>
                </a:lnTo>
                <a:lnTo>
                  <a:pt x="543" y="2634"/>
                </a:lnTo>
                <a:lnTo>
                  <a:pt x="541" y="2625"/>
                </a:lnTo>
                <a:lnTo>
                  <a:pt x="533" y="2616"/>
                </a:lnTo>
                <a:lnTo>
                  <a:pt x="524" y="2608"/>
                </a:lnTo>
                <a:lnTo>
                  <a:pt x="510" y="2600"/>
                </a:lnTo>
                <a:lnTo>
                  <a:pt x="496" y="2593"/>
                </a:lnTo>
                <a:lnTo>
                  <a:pt x="482" y="2584"/>
                </a:lnTo>
                <a:lnTo>
                  <a:pt x="467" y="2576"/>
                </a:lnTo>
                <a:lnTo>
                  <a:pt x="454" y="2565"/>
                </a:lnTo>
                <a:lnTo>
                  <a:pt x="444" y="2555"/>
                </a:lnTo>
                <a:lnTo>
                  <a:pt x="436" y="2541"/>
                </a:lnTo>
                <a:lnTo>
                  <a:pt x="434" y="2526"/>
                </a:lnTo>
                <a:lnTo>
                  <a:pt x="436" y="2511"/>
                </a:lnTo>
                <a:lnTo>
                  <a:pt x="443" y="2497"/>
                </a:lnTo>
                <a:lnTo>
                  <a:pt x="453" y="2486"/>
                </a:lnTo>
                <a:lnTo>
                  <a:pt x="465" y="2476"/>
                </a:lnTo>
                <a:lnTo>
                  <a:pt x="478" y="2467"/>
                </a:lnTo>
                <a:lnTo>
                  <a:pt x="492" y="2458"/>
                </a:lnTo>
                <a:lnTo>
                  <a:pt x="506" y="2450"/>
                </a:lnTo>
                <a:lnTo>
                  <a:pt x="518" y="2442"/>
                </a:lnTo>
                <a:lnTo>
                  <a:pt x="528" y="2435"/>
                </a:lnTo>
                <a:lnTo>
                  <a:pt x="534" y="2426"/>
                </a:lnTo>
                <a:lnTo>
                  <a:pt x="538" y="2418"/>
                </a:lnTo>
                <a:lnTo>
                  <a:pt x="536" y="2406"/>
                </a:lnTo>
                <a:lnTo>
                  <a:pt x="530" y="2397"/>
                </a:lnTo>
                <a:lnTo>
                  <a:pt x="523" y="2387"/>
                </a:lnTo>
                <a:lnTo>
                  <a:pt x="513" y="2378"/>
                </a:lnTo>
                <a:lnTo>
                  <a:pt x="504" y="2368"/>
                </a:lnTo>
                <a:lnTo>
                  <a:pt x="496" y="2358"/>
                </a:lnTo>
                <a:lnTo>
                  <a:pt x="491" y="2347"/>
                </a:lnTo>
                <a:lnTo>
                  <a:pt x="489" y="2334"/>
                </a:lnTo>
                <a:lnTo>
                  <a:pt x="491" y="2311"/>
                </a:lnTo>
                <a:lnTo>
                  <a:pt x="501" y="2289"/>
                </a:lnTo>
                <a:lnTo>
                  <a:pt x="501" y="2281"/>
                </a:lnTo>
                <a:lnTo>
                  <a:pt x="495" y="2161"/>
                </a:lnTo>
                <a:lnTo>
                  <a:pt x="493" y="2132"/>
                </a:lnTo>
                <a:lnTo>
                  <a:pt x="486" y="2099"/>
                </a:lnTo>
                <a:lnTo>
                  <a:pt x="474" y="2064"/>
                </a:lnTo>
                <a:lnTo>
                  <a:pt x="459" y="2027"/>
                </a:lnTo>
                <a:lnTo>
                  <a:pt x="442" y="1987"/>
                </a:lnTo>
                <a:lnTo>
                  <a:pt x="420" y="1946"/>
                </a:lnTo>
                <a:lnTo>
                  <a:pt x="397" y="1904"/>
                </a:lnTo>
                <a:lnTo>
                  <a:pt x="372" y="1860"/>
                </a:lnTo>
                <a:lnTo>
                  <a:pt x="345" y="1817"/>
                </a:lnTo>
                <a:lnTo>
                  <a:pt x="318" y="1771"/>
                </a:lnTo>
                <a:lnTo>
                  <a:pt x="285" y="1716"/>
                </a:lnTo>
                <a:lnTo>
                  <a:pt x="251" y="1659"/>
                </a:lnTo>
                <a:lnTo>
                  <a:pt x="217" y="1600"/>
                </a:lnTo>
                <a:lnTo>
                  <a:pt x="184" y="1538"/>
                </a:lnTo>
                <a:lnTo>
                  <a:pt x="151" y="1474"/>
                </a:lnTo>
                <a:lnTo>
                  <a:pt x="120" y="1410"/>
                </a:lnTo>
                <a:lnTo>
                  <a:pt x="92" y="1343"/>
                </a:lnTo>
                <a:lnTo>
                  <a:pt x="66" y="1275"/>
                </a:lnTo>
                <a:lnTo>
                  <a:pt x="43" y="1205"/>
                </a:lnTo>
                <a:lnTo>
                  <a:pt x="25" y="1133"/>
                </a:lnTo>
                <a:lnTo>
                  <a:pt x="12" y="1060"/>
                </a:lnTo>
                <a:lnTo>
                  <a:pt x="2" y="986"/>
                </a:lnTo>
                <a:lnTo>
                  <a:pt x="0" y="909"/>
                </a:lnTo>
                <a:lnTo>
                  <a:pt x="3" y="831"/>
                </a:lnTo>
                <a:lnTo>
                  <a:pt x="13" y="755"/>
                </a:lnTo>
                <a:lnTo>
                  <a:pt x="29" y="681"/>
                </a:lnTo>
                <a:lnTo>
                  <a:pt x="51" y="608"/>
                </a:lnTo>
                <a:lnTo>
                  <a:pt x="78" y="538"/>
                </a:lnTo>
                <a:lnTo>
                  <a:pt x="111" y="473"/>
                </a:lnTo>
                <a:lnTo>
                  <a:pt x="149" y="409"/>
                </a:lnTo>
                <a:lnTo>
                  <a:pt x="192" y="350"/>
                </a:lnTo>
                <a:lnTo>
                  <a:pt x="240" y="294"/>
                </a:lnTo>
                <a:lnTo>
                  <a:pt x="292" y="242"/>
                </a:lnTo>
                <a:lnTo>
                  <a:pt x="348" y="194"/>
                </a:lnTo>
                <a:lnTo>
                  <a:pt x="407" y="151"/>
                </a:lnTo>
                <a:lnTo>
                  <a:pt x="470" y="112"/>
                </a:lnTo>
                <a:lnTo>
                  <a:pt x="536" y="79"/>
                </a:lnTo>
                <a:lnTo>
                  <a:pt x="605" y="52"/>
                </a:lnTo>
                <a:lnTo>
                  <a:pt x="677" y="30"/>
                </a:lnTo>
                <a:lnTo>
                  <a:pt x="751" y="14"/>
                </a:lnTo>
                <a:lnTo>
                  <a:pt x="827" y="4"/>
                </a:lnTo>
                <a:lnTo>
                  <a:pt x="905"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pPr marL="0" algn="r" defTabSz="914126" rtl="1" eaLnBrk="1" latinLnBrk="0" hangingPunct="1"/>
            <a:endParaRPr lang="en-US" sz="1799">
              <a:solidFill>
                <a:prstClr val="black"/>
              </a:solidFill>
            </a:endParaRPr>
          </a:p>
        </p:txBody>
      </p:sp>
      <p:pic>
        <p:nvPicPr>
          <p:cNvPr id="237" name="Picture 1" descr="C:\Users\CCISLAP\Desktop\LES LOGOS DES INSTITUTIONS PNG\WhatsApp_Image_2022-03-21_at_16.04.35-removebg-preview.png"/>
          <p:cNvPicPr>
            <a:picLocks noChangeAspect="1" noChangeArrowheads="1"/>
          </p:cNvPicPr>
          <p:nvPr/>
        </p:nvPicPr>
        <p:blipFill>
          <a:blip r:embed="rId2"/>
          <a:srcRect/>
          <a:stretch>
            <a:fillRect/>
          </a:stretch>
        </p:blipFill>
        <p:spPr bwMode="auto">
          <a:xfrm>
            <a:off x="-360485" y="5349389"/>
            <a:ext cx="3194709" cy="1508611"/>
          </a:xfrm>
          <a:prstGeom prst="rect">
            <a:avLst/>
          </a:prstGeom>
          <a:noFill/>
        </p:spPr>
      </p:pic>
    </p:spTree>
    <p:extLst>
      <p:ext uri="{BB962C8B-B14F-4D97-AF65-F5344CB8AC3E}">
        <p14:creationId xmlns="" xmlns:p14="http://schemas.microsoft.com/office/powerpoint/2010/main" val="426184054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3324493" y="5340758"/>
            <a:ext cx="2307173" cy="769059"/>
            <a:chOff x="3323770" y="5341255"/>
            <a:chExt cx="2307774" cy="769259"/>
          </a:xfrm>
          <a:effectLst>
            <a:outerShdw blurRad="279400" dist="38100" dir="5400000" sx="103000" sy="103000" algn="tl" rotWithShape="0">
              <a:prstClr val="black">
                <a:alpha val="32000"/>
              </a:prstClr>
            </a:outerShdw>
          </a:effectLst>
        </p:grpSpPr>
        <p:sp>
          <p:nvSpPr>
            <p:cNvPr id="4" name="Rectangle 3"/>
            <p:cNvSpPr/>
            <p:nvPr/>
          </p:nvSpPr>
          <p:spPr>
            <a:xfrm rot="5400000">
              <a:off x="3708399" y="4956628"/>
              <a:ext cx="769257" cy="153851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a:endParaRPr lang="en-US" sz="1799">
                <a:solidFill>
                  <a:prstClr val="white"/>
                </a:solidFill>
              </a:endParaRPr>
            </a:p>
          </p:txBody>
        </p:sp>
        <p:sp>
          <p:nvSpPr>
            <p:cNvPr id="6" name="Right Triangle 5"/>
            <p:cNvSpPr/>
            <p:nvPr/>
          </p:nvSpPr>
          <p:spPr>
            <a:xfrm flipV="1">
              <a:off x="4862285" y="5341255"/>
              <a:ext cx="769259" cy="769257"/>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a:endParaRPr lang="en-US" sz="1799">
                <a:solidFill>
                  <a:prstClr val="white"/>
                </a:solidFill>
              </a:endParaRPr>
            </a:p>
          </p:txBody>
        </p:sp>
      </p:grpSp>
      <p:grpSp>
        <p:nvGrpSpPr>
          <p:cNvPr id="19" name="Group 18"/>
          <p:cNvGrpSpPr/>
          <p:nvPr/>
        </p:nvGrpSpPr>
        <p:grpSpPr>
          <a:xfrm>
            <a:off x="5631666" y="3033582"/>
            <a:ext cx="2307173" cy="769059"/>
            <a:chOff x="5631544" y="3033478"/>
            <a:chExt cx="2307774" cy="769259"/>
          </a:xfrm>
          <a:solidFill>
            <a:schemeClr val="accent2"/>
          </a:solidFill>
          <a:effectLst>
            <a:outerShdw blurRad="279400" dist="38100" dir="5400000" sx="103000" sy="103000" algn="tl" rotWithShape="0">
              <a:prstClr val="black">
                <a:alpha val="32000"/>
              </a:prstClr>
            </a:outerShdw>
          </a:effectLst>
        </p:grpSpPr>
        <p:sp>
          <p:nvSpPr>
            <p:cNvPr id="9" name="Rectangle 8"/>
            <p:cNvSpPr/>
            <p:nvPr/>
          </p:nvSpPr>
          <p:spPr>
            <a:xfrm rot="5400000">
              <a:off x="6016173" y="2648851"/>
              <a:ext cx="769257" cy="1538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a:endParaRPr lang="en-US" sz="1799">
                <a:solidFill>
                  <a:prstClr val="white"/>
                </a:solidFill>
              </a:endParaRPr>
            </a:p>
          </p:txBody>
        </p:sp>
        <p:sp>
          <p:nvSpPr>
            <p:cNvPr id="10" name="Right Triangle 9"/>
            <p:cNvSpPr/>
            <p:nvPr/>
          </p:nvSpPr>
          <p:spPr>
            <a:xfrm flipV="1">
              <a:off x="7170059" y="3033478"/>
              <a:ext cx="769259" cy="769257"/>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a:endParaRPr lang="en-US" sz="1799">
                <a:solidFill>
                  <a:prstClr val="white"/>
                </a:solidFill>
              </a:endParaRPr>
            </a:p>
          </p:txBody>
        </p:sp>
      </p:grpSp>
      <p:grpSp>
        <p:nvGrpSpPr>
          <p:cNvPr id="21" name="Group 20"/>
          <p:cNvGrpSpPr/>
          <p:nvPr/>
        </p:nvGrpSpPr>
        <p:grpSpPr>
          <a:xfrm>
            <a:off x="7938839" y="726405"/>
            <a:ext cx="2307173" cy="769059"/>
            <a:chOff x="7939318" y="725700"/>
            <a:chExt cx="2307774" cy="769259"/>
          </a:xfrm>
          <a:solidFill>
            <a:schemeClr val="accent4"/>
          </a:solidFill>
          <a:effectLst>
            <a:outerShdw blurRad="279400" dist="38100" dir="5400000" sx="103000" sy="103000" algn="tl" rotWithShape="0">
              <a:prstClr val="black">
                <a:alpha val="32000"/>
              </a:prstClr>
            </a:outerShdw>
          </a:effectLst>
        </p:grpSpPr>
        <p:sp>
          <p:nvSpPr>
            <p:cNvPr id="13" name="Rectangle 12"/>
            <p:cNvSpPr/>
            <p:nvPr/>
          </p:nvSpPr>
          <p:spPr>
            <a:xfrm rot="5400000">
              <a:off x="8323947" y="341073"/>
              <a:ext cx="769257" cy="1538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a:endParaRPr lang="en-US" sz="1799">
                <a:solidFill>
                  <a:prstClr val="white"/>
                </a:solidFill>
              </a:endParaRPr>
            </a:p>
          </p:txBody>
        </p:sp>
        <p:sp>
          <p:nvSpPr>
            <p:cNvPr id="14" name="Right Triangle 13"/>
            <p:cNvSpPr/>
            <p:nvPr/>
          </p:nvSpPr>
          <p:spPr>
            <a:xfrm flipV="1">
              <a:off x="9477833" y="725700"/>
              <a:ext cx="769259" cy="769257"/>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a:endParaRPr lang="en-US" sz="1799">
                <a:solidFill>
                  <a:prstClr val="white"/>
                </a:solidFill>
              </a:endParaRPr>
            </a:p>
          </p:txBody>
        </p:sp>
      </p:grpSp>
      <p:sp>
        <p:nvSpPr>
          <p:cNvPr id="15" name="Rectangle 14"/>
          <p:cNvSpPr/>
          <p:nvPr/>
        </p:nvSpPr>
        <p:spPr>
          <a:xfrm>
            <a:off x="9476956" y="894"/>
            <a:ext cx="769057" cy="72550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a:endParaRPr lang="en-US" sz="1799">
              <a:solidFill>
                <a:prstClr val="white"/>
              </a:solidFill>
            </a:endParaRPr>
          </a:p>
        </p:txBody>
      </p:sp>
      <p:sp>
        <p:nvSpPr>
          <p:cNvPr id="39" name="Rounded Rectangle 38"/>
          <p:cNvSpPr/>
          <p:nvPr/>
        </p:nvSpPr>
        <p:spPr>
          <a:xfrm>
            <a:off x="6044256" y="1716983"/>
            <a:ext cx="1096994" cy="1096994"/>
          </a:xfrm>
          <a:prstGeom prst="roundRect">
            <a:avLst/>
          </a:prstGeom>
          <a:solidFill>
            <a:schemeClr val="accent4"/>
          </a:solidFill>
          <a:ln w="571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126" rtl="1" eaLnBrk="1" latinLnBrk="0" hangingPunct="1"/>
            <a:endParaRPr lang="en-US" sz="1799">
              <a:solidFill>
                <a:prstClr val="white"/>
              </a:solidFill>
            </a:endParaRPr>
          </a:p>
        </p:txBody>
      </p:sp>
      <p:sp>
        <p:nvSpPr>
          <p:cNvPr id="40" name="Rounded Rectangle 39"/>
          <p:cNvSpPr/>
          <p:nvPr/>
        </p:nvSpPr>
        <p:spPr>
          <a:xfrm>
            <a:off x="3545054" y="4023201"/>
            <a:ext cx="1096994" cy="1096994"/>
          </a:xfrm>
          <a:prstGeom prst="roundRect">
            <a:avLst/>
          </a:prstGeom>
          <a:ln w="571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a:endParaRPr lang="en-US" sz="1799">
              <a:solidFill>
                <a:prstClr val="white"/>
              </a:solidFill>
            </a:endParaRPr>
          </a:p>
        </p:txBody>
      </p:sp>
      <p:sp>
        <p:nvSpPr>
          <p:cNvPr id="41" name="Rectangle 40"/>
          <p:cNvSpPr/>
          <p:nvPr/>
        </p:nvSpPr>
        <p:spPr>
          <a:xfrm>
            <a:off x="-108848" y="4154196"/>
            <a:ext cx="4345967" cy="1200329"/>
          </a:xfrm>
          <a:prstGeom prst="rect">
            <a:avLst/>
          </a:prstGeom>
        </p:spPr>
        <p:txBody>
          <a:bodyPr wrap="square">
            <a:spAutoFit/>
          </a:bodyPr>
          <a:lstStyle/>
          <a:p>
            <a:pPr lvl="1" algn="ctr" rtl="1"/>
            <a:r>
              <a:rPr lang="ar-MA" sz="2800" b="1" dirty="0"/>
              <a:t>تنويع و تجويد اليات التواصل مع المنخرطين</a:t>
            </a:r>
            <a:r>
              <a:rPr lang="fr-FR" sz="2800" b="1" dirty="0"/>
              <a:t> </a:t>
            </a:r>
            <a:r>
              <a:rPr lang="ar-MA" sz="2800" b="1" dirty="0"/>
              <a:t>والمنتسبين </a:t>
            </a:r>
            <a:endParaRPr lang="fr-MA" sz="2800" dirty="0"/>
          </a:p>
          <a:p>
            <a:pPr lvl="1" algn="ctr" rtl="1"/>
            <a:endParaRPr lang="fr-MA" sz="1600" dirty="0"/>
          </a:p>
        </p:txBody>
      </p:sp>
      <p:sp>
        <p:nvSpPr>
          <p:cNvPr id="42" name="Rectangle 41"/>
          <p:cNvSpPr/>
          <p:nvPr/>
        </p:nvSpPr>
        <p:spPr>
          <a:xfrm>
            <a:off x="3407061" y="1814878"/>
            <a:ext cx="2736681" cy="954107"/>
          </a:xfrm>
          <a:prstGeom prst="rect">
            <a:avLst/>
          </a:prstGeom>
        </p:spPr>
        <p:txBody>
          <a:bodyPr wrap="square">
            <a:spAutoFit/>
          </a:bodyPr>
          <a:lstStyle/>
          <a:p>
            <a:pPr algn="ctr" defTabSz="914126"/>
            <a:r>
              <a:rPr lang="ar-MA" sz="2800" b="1" dirty="0"/>
              <a:t>تطوير خدمات الاعلام والتواصل</a:t>
            </a:r>
            <a:endParaRPr lang="fr-MA" sz="2800" dirty="0"/>
          </a:p>
        </p:txBody>
      </p:sp>
      <p:sp>
        <p:nvSpPr>
          <p:cNvPr id="43" name="Rectangle 42"/>
          <p:cNvSpPr/>
          <p:nvPr/>
        </p:nvSpPr>
        <p:spPr>
          <a:xfrm>
            <a:off x="7143657" y="4248619"/>
            <a:ext cx="2736681" cy="1077218"/>
          </a:xfrm>
          <a:prstGeom prst="rect">
            <a:avLst/>
          </a:prstGeom>
        </p:spPr>
        <p:txBody>
          <a:bodyPr wrap="square">
            <a:spAutoFit/>
          </a:bodyPr>
          <a:lstStyle/>
          <a:p>
            <a:pPr lvl="0" algn="ctr" rtl="1"/>
            <a:r>
              <a:rPr lang="ar-MA" sz="3200" b="1" dirty="0"/>
              <a:t>تنظيم معارض ومنتديات</a:t>
            </a:r>
            <a:endParaRPr lang="fr-MA" sz="3200" dirty="0"/>
          </a:p>
        </p:txBody>
      </p:sp>
      <p:sp>
        <p:nvSpPr>
          <p:cNvPr id="44" name="Rectangle 43"/>
          <p:cNvSpPr/>
          <p:nvPr/>
        </p:nvSpPr>
        <p:spPr>
          <a:xfrm>
            <a:off x="9256392" y="1935692"/>
            <a:ext cx="2890493" cy="954107"/>
          </a:xfrm>
          <a:prstGeom prst="rect">
            <a:avLst/>
          </a:prstGeom>
        </p:spPr>
        <p:txBody>
          <a:bodyPr wrap="square">
            <a:spAutoFit/>
          </a:bodyPr>
          <a:lstStyle/>
          <a:p>
            <a:pPr lvl="0" algn="ctr" rtl="1"/>
            <a:r>
              <a:rPr lang="ar-MA" sz="2800" b="1" dirty="0"/>
              <a:t>تنظيم أيام دراسية وإعلامية موضوعاتية؛</a:t>
            </a:r>
            <a:endParaRPr lang="fr-MA" sz="2800" dirty="0"/>
          </a:p>
        </p:txBody>
      </p:sp>
      <p:grpSp>
        <p:nvGrpSpPr>
          <p:cNvPr id="46" name="Group 4"/>
          <p:cNvGrpSpPr>
            <a:grpSpLocks noChangeAspect="1"/>
          </p:cNvGrpSpPr>
          <p:nvPr/>
        </p:nvGrpSpPr>
        <p:grpSpPr bwMode="auto">
          <a:xfrm>
            <a:off x="3816807" y="4267048"/>
            <a:ext cx="553489" cy="609302"/>
            <a:chOff x="889" y="817"/>
            <a:chExt cx="714" cy="786"/>
          </a:xfrm>
          <a:solidFill>
            <a:schemeClr val="bg1"/>
          </a:solidFill>
        </p:grpSpPr>
        <p:sp>
          <p:nvSpPr>
            <p:cNvPr id="49" name="Freeform 6"/>
            <p:cNvSpPr>
              <a:spLocks/>
            </p:cNvSpPr>
            <p:nvPr/>
          </p:nvSpPr>
          <p:spPr bwMode="auto">
            <a:xfrm>
              <a:off x="972" y="817"/>
              <a:ext cx="169" cy="169"/>
            </a:xfrm>
            <a:custGeom>
              <a:avLst/>
              <a:gdLst>
                <a:gd name="T0" fmla="*/ 423 w 847"/>
                <a:gd name="T1" fmla="*/ 0 h 845"/>
                <a:gd name="T2" fmla="*/ 423 w 847"/>
                <a:gd name="T3" fmla="*/ 0 h 845"/>
                <a:gd name="T4" fmla="*/ 476 w 847"/>
                <a:gd name="T5" fmla="*/ 3 h 845"/>
                <a:gd name="T6" fmla="*/ 527 w 847"/>
                <a:gd name="T7" fmla="*/ 13 h 845"/>
                <a:gd name="T8" fmla="*/ 577 w 847"/>
                <a:gd name="T9" fmla="*/ 29 h 845"/>
                <a:gd name="T10" fmla="*/ 623 w 847"/>
                <a:gd name="T11" fmla="*/ 49 h 845"/>
                <a:gd name="T12" fmla="*/ 665 w 847"/>
                <a:gd name="T13" fmla="*/ 76 h 845"/>
                <a:gd name="T14" fmla="*/ 705 w 847"/>
                <a:gd name="T15" fmla="*/ 106 h 845"/>
                <a:gd name="T16" fmla="*/ 740 w 847"/>
                <a:gd name="T17" fmla="*/ 142 h 845"/>
                <a:gd name="T18" fmla="*/ 770 w 847"/>
                <a:gd name="T19" fmla="*/ 181 h 845"/>
                <a:gd name="T20" fmla="*/ 797 w 847"/>
                <a:gd name="T21" fmla="*/ 223 h 845"/>
                <a:gd name="T22" fmla="*/ 819 w 847"/>
                <a:gd name="T23" fmla="*/ 269 h 845"/>
                <a:gd name="T24" fmla="*/ 833 w 847"/>
                <a:gd name="T25" fmla="*/ 319 h 845"/>
                <a:gd name="T26" fmla="*/ 843 w 847"/>
                <a:gd name="T27" fmla="*/ 370 h 845"/>
                <a:gd name="T28" fmla="*/ 847 w 847"/>
                <a:gd name="T29" fmla="*/ 423 h 845"/>
                <a:gd name="T30" fmla="*/ 843 w 847"/>
                <a:gd name="T31" fmla="*/ 476 h 845"/>
                <a:gd name="T32" fmla="*/ 833 w 847"/>
                <a:gd name="T33" fmla="*/ 527 h 845"/>
                <a:gd name="T34" fmla="*/ 819 w 847"/>
                <a:gd name="T35" fmla="*/ 575 h 845"/>
                <a:gd name="T36" fmla="*/ 797 w 847"/>
                <a:gd name="T37" fmla="*/ 621 h 845"/>
                <a:gd name="T38" fmla="*/ 770 w 847"/>
                <a:gd name="T39" fmla="*/ 665 h 845"/>
                <a:gd name="T40" fmla="*/ 740 w 847"/>
                <a:gd name="T41" fmla="*/ 703 h 845"/>
                <a:gd name="T42" fmla="*/ 705 w 847"/>
                <a:gd name="T43" fmla="*/ 739 h 845"/>
                <a:gd name="T44" fmla="*/ 665 w 847"/>
                <a:gd name="T45" fmla="*/ 770 h 845"/>
                <a:gd name="T46" fmla="*/ 623 w 847"/>
                <a:gd name="T47" fmla="*/ 797 h 845"/>
                <a:gd name="T48" fmla="*/ 577 w 847"/>
                <a:gd name="T49" fmla="*/ 817 h 845"/>
                <a:gd name="T50" fmla="*/ 527 w 847"/>
                <a:gd name="T51" fmla="*/ 833 h 845"/>
                <a:gd name="T52" fmla="*/ 476 w 847"/>
                <a:gd name="T53" fmla="*/ 843 h 845"/>
                <a:gd name="T54" fmla="*/ 423 w 847"/>
                <a:gd name="T55" fmla="*/ 845 h 845"/>
                <a:gd name="T56" fmla="*/ 369 w 847"/>
                <a:gd name="T57" fmla="*/ 843 h 845"/>
                <a:gd name="T58" fmla="*/ 318 w 847"/>
                <a:gd name="T59" fmla="*/ 833 h 845"/>
                <a:gd name="T60" fmla="*/ 270 w 847"/>
                <a:gd name="T61" fmla="*/ 817 h 845"/>
                <a:gd name="T62" fmla="*/ 224 w 847"/>
                <a:gd name="T63" fmla="*/ 797 h 845"/>
                <a:gd name="T64" fmla="*/ 181 w 847"/>
                <a:gd name="T65" fmla="*/ 770 h 845"/>
                <a:gd name="T66" fmla="*/ 141 w 847"/>
                <a:gd name="T67" fmla="*/ 739 h 845"/>
                <a:gd name="T68" fmla="*/ 106 w 847"/>
                <a:gd name="T69" fmla="*/ 703 h 845"/>
                <a:gd name="T70" fmla="*/ 75 w 847"/>
                <a:gd name="T71" fmla="*/ 665 h 845"/>
                <a:gd name="T72" fmla="*/ 49 w 847"/>
                <a:gd name="T73" fmla="*/ 621 h 845"/>
                <a:gd name="T74" fmla="*/ 27 w 847"/>
                <a:gd name="T75" fmla="*/ 575 h 845"/>
                <a:gd name="T76" fmla="*/ 12 w 847"/>
                <a:gd name="T77" fmla="*/ 527 h 845"/>
                <a:gd name="T78" fmla="*/ 2 w 847"/>
                <a:gd name="T79" fmla="*/ 476 h 845"/>
                <a:gd name="T80" fmla="*/ 0 w 847"/>
                <a:gd name="T81" fmla="*/ 423 h 845"/>
                <a:gd name="T82" fmla="*/ 2 w 847"/>
                <a:gd name="T83" fmla="*/ 370 h 845"/>
                <a:gd name="T84" fmla="*/ 12 w 847"/>
                <a:gd name="T85" fmla="*/ 319 h 845"/>
                <a:gd name="T86" fmla="*/ 27 w 847"/>
                <a:gd name="T87" fmla="*/ 269 h 845"/>
                <a:gd name="T88" fmla="*/ 49 w 847"/>
                <a:gd name="T89" fmla="*/ 223 h 845"/>
                <a:gd name="T90" fmla="*/ 75 w 847"/>
                <a:gd name="T91" fmla="*/ 181 h 845"/>
                <a:gd name="T92" fmla="*/ 106 w 847"/>
                <a:gd name="T93" fmla="*/ 142 h 845"/>
                <a:gd name="T94" fmla="*/ 141 w 847"/>
                <a:gd name="T95" fmla="*/ 106 h 845"/>
                <a:gd name="T96" fmla="*/ 181 w 847"/>
                <a:gd name="T97" fmla="*/ 76 h 845"/>
                <a:gd name="T98" fmla="*/ 224 w 847"/>
                <a:gd name="T99" fmla="*/ 49 h 845"/>
                <a:gd name="T100" fmla="*/ 270 w 847"/>
                <a:gd name="T101" fmla="*/ 29 h 845"/>
                <a:gd name="T102" fmla="*/ 318 w 847"/>
                <a:gd name="T103" fmla="*/ 13 h 845"/>
                <a:gd name="T104" fmla="*/ 369 w 847"/>
                <a:gd name="T105" fmla="*/ 3 h 845"/>
                <a:gd name="T106" fmla="*/ 423 w 847"/>
                <a:gd name="T107" fmla="*/ 0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845">
                  <a:moveTo>
                    <a:pt x="423" y="0"/>
                  </a:moveTo>
                  <a:lnTo>
                    <a:pt x="423" y="0"/>
                  </a:lnTo>
                  <a:lnTo>
                    <a:pt x="476" y="3"/>
                  </a:lnTo>
                  <a:lnTo>
                    <a:pt x="527" y="13"/>
                  </a:lnTo>
                  <a:lnTo>
                    <a:pt x="577" y="29"/>
                  </a:lnTo>
                  <a:lnTo>
                    <a:pt x="623" y="49"/>
                  </a:lnTo>
                  <a:lnTo>
                    <a:pt x="665" y="76"/>
                  </a:lnTo>
                  <a:lnTo>
                    <a:pt x="705" y="106"/>
                  </a:lnTo>
                  <a:lnTo>
                    <a:pt x="740" y="142"/>
                  </a:lnTo>
                  <a:lnTo>
                    <a:pt x="770" y="181"/>
                  </a:lnTo>
                  <a:lnTo>
                    <a:pt x="797" y="223"/>
                  </a:lnTo>
                  <a:lnTo>
                    <a:pt x="819" y="269"/>
                  </a:lnTo>
                  <a:lnTo>
                    <a:pt x="833" y="319"/>
                  </a:lnTo>
                  <a:lnTo>
                    <a:pt x="843" y="370"/>
                  </a:lnTo>
                  <a:lnTo>
                    <a:pt x="847" y="423"/>
                  </a:lnTo>
                  <a:lnTo>
                    <a:pt x="843" y="476"/>
                  </a:lnTo>
                  <a:lnTo>
                    <a:pt x="833" y="527"/>
                  </a:lnTo>
                  <a:lnTo>
                    <a:pt x="819" y="575"/>
                  </a:lnTo>
                  <a:lnTo>
                    <a:pt x="797" y="621"/>
                  </a:lnTo>
                  <a:lnTo>
                    <a:pt x="770" y="665"/>
                  </a:lnTo>
                  <a:lnTo>
                    <a:pt x="740" y="703"/>
                  </a:lnTo>
                  <a:lnTo>
                    <a:pt x="705" y="739"/>
                  </a:lnTo>
                  <a:lnTo>
                    <a:pt x="665" y="770"/>
                  </a:lnTo>
                  <a:lnTo>
                    <a:pt x="623" y="797"/>
                  </a:lnTo>
                  <a:lnTo>
                    <a:pt x="577" y="817"/>
                  </a:lnTo>
                  <a:lnTo>
                    <a:pt x="527" y="833"/>
                  </a:lnTo>
                  <a:lnTo>
                    <a:pt x="476" y="843"/>
                  </a:lnTo>
                  <a:lnTo>
                    <a:pt x="423" y="845"/>
                  </a:lnTo>
                  <a:lnTo>
                    <a:pt x="369" y="843"/>
                  </a:lnTo>
                  <a:lnTo>
                    <a:pt x="318" y="833"/>
                  </a:lnTo>
                  <a:lnTo>
                    <a:pt x="270" y="817"/>
                  </a:lnTo>
                  <a:lnTo>
                    <a:pt x="224" y="797"/>
                  </a:lnTo>
                  <a:lnTo>
                    <a:pt x="181" y="770"/>
                  </a:lnTo>
                  <a:lnTo>
                    <a:pt x="141" y="739"/>
                  </a:lnTo>
                  <a:lnTo>
                    <a:pt x="106" y="703"/>
                  </a:lnTo>
                  <a:lnTo>
                    <a:pt x="75" y="665"/>
                  </a:lnTo>
                  <a:lnTo>
                    <a:pt x="49" y="621"/>
                  </a:lnTo>
                  <a:lnTo>
                    <a:pt x="27" y="575"/>
                  </a:lnTo>
                  <a:lnTo>
                    <a:pt x="12" y="527"/>
                  </a:lnTo>
                  <a:lnTo>
                    <a:pt x="2" y="476"/>
                  </a:lnTo>
                  <a:lnTo>
                    <a:pt x="0" y="423"/>
                  </a:lnTo>
                  <a:lnTo>
                    <a:pt x="2" y="370"/>
                  </a:lnTo>
                  <a:lnTo>
                    <a:pt x="12" y="319"/>
                  </a:lnTo>
                  <a:lnTo>
                    <a:pt x="27" y="269"/>
                  </a:lnTo>
                  <a:lnTo>
                    <a:pt x="49" y="223"/>
                  </a:lnTo>
                  <a:lnTo>
                    <a:pt x="75" y="181"/>
                  </a:lnTo>
                  <a:lnTo>
                    <a:pt x="106" y="142"/>
                  </a:lnTo>
                  <a:lnTo>
                    <a:pt x="141" y="106"/>
                  </a:lnTo>
                  <a:lnTo>
                    <a:pt x="181" y="76"/>
                  </a:lnTo>
                  <a:lnTo>
                    <a:pt x="224" y="49"/>
                  </a:lnTo>
                  <a:lnTo>
                    <a:pt x="270" y="29"/>
                  </a:lnTo>
                  <a:lnTo>
                    <a:pt x="318" y="13"/>
                  </a:lnTo>
                  <a:lnTo>
                    <a:pt x="369" y="3"/>
                  </a:lnTo>
                  <a:lnTo>
                    <a:pt x="423" y="0"/>
                  </a:lnTo>
                  <a:close/>
                </a:path>
              </a:pathLst>
            </a:custGeom>
            <a:grpFill/>
            <a:ln w="0">
              <a:noFill/>
              <a:prstDash val="solid"/>
              <a:round/>
              <a:headEnd/>
              <a:tailEnd/>
            </a:ln>
          </p:spPr>
          <p:txBody>
            <a:bodyPr vert="horz" wrap="square" lIns="91416" tIns="45708" rIns="91416" bIns="45708" numCol="1" anchor="t" anchorCtr="0" compatLnSpc="1">
              <a:prstTxWarp prst="textNoShape">
                <a:avLst/>
              </a:prstTxWarp>
            </a:bodyPr>
            <a:lstStyle/>
            <a:p>
              <a:pPr defTabSz="914126"/>
              <a:endParaRPr lang="en-US" sz="1799">
                <a:solidFill>
                  <a:prstClr val="black"/>
                </a:solidFill>
              </a:endParaRPr>
            </a:p>
          </p:txBody>
        </p:sp>
        <p:sp>
          <p:nvSpPr>
            <p:cNvPr id="50" name="Freeform 7"/>
            <p:cNvSpPr>
              <a:spLocks/>
            </p:cNvSpPr>
            <p:nvPr/>
          </p:nvSpPr>
          <p:spPr bwMode="auto">
            <a:xfrm>
              <a:off x="1252" y="817"/>
              <a:ext cx="170" cy="170"/>
            </a:xfrm>
            <a:custGeom>
              <a:avLst/>
              <a:gdLst>
                <a:gd name="T0" fmla="*/ 424 w 848"/>
                <a:gd name="T1" fmla="*/ 0 h 846"/>
                <a:gd name="T2" fmla="*/ 477 w 848"/>
                <a:gd name="T3" fmla="*/ 3 h 846"/>
                <a:gd name="T4" fmla="*/ 528 w 848"/>
                <a:gd name="T5" fmla="*/ 13 h 846"/>
                <a:gd name="T6" fmla="*/ 577 w 848"/>
                <a:gd name="T7" fmla="*/ 29 h 846"/>
                <a:gd name="T8" fmla="*/ 623 w 848"/>
                <a:gd name="T9" fmla="*/ 49 h 846"/>
                <a:gd name="T10" fmla="*/ 666 w 848"/>
                <a:gd name="T11" fmla="*/ 76 h 846"/>
                <a:gd name="T12" fmla="*/ 705 w 848"/>
                <a:gd name="T13" fmla="*/ 107 h 846"/>
                <a:gd name="T14" fmla="*/ 740 w 848"/>
                <a:gd name="T15" fmla="*/ 142 h 846"/>
                <a:gd name="T16" fmla="*/ 772 w 848"/>
                <a:gd name="T17" fmla="*/ 181 h 846"/>
                <a:gd name="T18" fmla="*/ 798 w 848"/>
                <a:gd name="T19" fmla="*/ 225 h 846"/>
                <a:gd name="T20" fmla="*/ 819 w 848"/>
                <a:gd name="T21" fmla="*/ 271 h 846"/>
                <a:gd name="T22" fmla="*/ 835 w 848"/>
                <a:gd name="T23" fmla="*/ 319 h 846"/>
                <a:gd name="T24" fmla="*/ 844 w 848"/>
                <a:gd name="T25" fmla="*/ 370 h 846"/>
                <a:gd name="T26" fmla="*/ 848 w 848"/>
                <a:gd name="T27" fmla="*/ 423 h 846"/>
                <a:gd name="T28" fmla="*/ 844 w 848"/>
                <a:gd name="T29" fmla="*/ 476 h 846"/>
                <a:gd name="T30" fmla="*/ 835 w 848"/>
                <a:gd name="T31" fmla="*/ 527 h 846"/>
                <a:gd name="T32" fmla="*/ 819 w 848"/>
                <a:gd name="T33" fmla="*/ 575 h 846"/>
                <a:gd name="T34" fmla="*/ 798 w 848"/>
                <a:gd name="T35" fmla="*/ 621 h 846"/>
                <a:gd name="T36" fmla="*/ 772 w 848"/>
                <a:gd name="T37" fmla="*/ 665 h 846"/>
                <a:gd name="T38" fmla="*/ 740 w 848"/>
                <a:gd name="T39" fmla="*/ 703 h 846"/>
                <a:gd name="T40" fmla="*/ 705 w 848"/>
                <a:gd name="T41" fmla="*/ 739 h 846"/>
                <a:gd name="T42" fmla="*/ 666 w 848"/>
                <a:gd name="T43" fmla="*/ 770 h 846"/>
                <a:gd name="T44" fmla="*/ 623 w 848"/>
                <a:gd name="T45" fmla="*/ 797 h 846"/>
                <a:gd name="T46" fmla="*/ 577 w 848"/>
                <a:gd name="T47" fmla="*/ 817 h 846"/>
                <a:gd name="T48" fmla="*/ 528 w 848"/>
                <a:gd name="T49" fmla="*/ 833 h 846"/>
                <a:gd name="T50" fmla="*/ 477 w 848"/>
                <a:gd name="T51" fmla="*/ 843 h 846"/>
                <a:gd name="T52" fmla="*/ 424 w 848"/>
                <a:gd name="T53" fmla="*/ 846 h 846"/>
                <a:gd name="T54" fmla="*/ 370 w 848"/>
                <a:gd name="T55" fmla="*/ 843 h 846"/>
                <a:gd name="T56" fmla="*/ 320 w 848"/>
                <a:gd name="T57" fmla="*/ 833 h 846"/>
                <a:gd name="T58" fmla="*/ 271 w 848"/>
                <a:gd name="T59" fmla="*/ 817 h 846"/>
                <a:gd name="T60" fmla="*/ 225 w 848"/>
                <a:gd name="T61" fmla="*/ 797 h 846"/>
                <a:gd name="T62" fmla="*/ 181 w 848"/>
                <a:gd name="T63" fmla="*/ 770 h 846"/>
                <a:gd name="T64" fmla="*/ 143 w 848"/>
                <a:gd name="T65" fmla="*/ 739 h 846"/>
                <a:gd name="T66" fmla="*/ 107 w 848"/>
                <a:gd name="T67" fmla="*/ 703 h 846"/>
                <a:gd name="T68" fmla="*/ 76 w 848"/>
                <a:gd name="T69" fmla="*/ 665 h 846"/>
                <a:gd name="T70" fmla="*/ 49 w 848"/>
                <a:gd name="T71" fmla="*/ 621 h 846"/>
                <a:gd name="T72" fmla="*/ 29 w 848"/>
                <a:gd name="T73" fmla="*/ 575 h 846"/>
                <a:gd name="T74" fmla="*/ 13 w 848"/>
                <a:gd name="T75" fmla="*/ 527 h 846"/>
                <a:gd name="T76" fmla="*/ 3 w 848"/>
                <a:gd name="T77" fmla="*/ 476 h 846"/>
                <a:gd name="T78" fmla="*/ 0 w 848"/>
                <a:gd name="T79" fmla="*/ 423 h 846"/>
                <a:gd name="T80" fmla="*/ 3 w 848"/>
                <a:gd name="T81" fmla="*/ 370 h 846"/>
                <a:gd name="T82" fmla="*/ 13 w 848"/>
                <a:gd name="T83" fmla="*/ 319 h 846"/>
                <a:gd name="T84" fmla="*/ 29 w 848"/>
                <a:gd name="T85" fmla="*/ 271 h 846"/>
                <a:gd name="T86" fmla="*/ 49 w 848"/>
                <a:gd name="T87" fmla="*/ 225 h 846"/>
                <a:gd name="T88" fmla="*/ 76 w 848"/>
                <a:gd name="T89" fmla="*/ 181 h 846"/>
                <a:gd name="T90" fmla="*/ 107 w 848"/>
                <a:gd name="T91" fmla="*/ 142 h 846"/>
                <a:gd name="T92" fmla="*/ 143 w 848"/>
                <a:gd name="T93" fmla="*/ 107 h 846"/>
                <a:gd name="T94" fmla="*/ 181 w 848"/>
                <a:gd name="T95" fmla="*/ 76 h 846"/>
                <a:gd name="T96" fmla="*/ 225 w 848"/>
                <a:gd name="T97" fmla="*/ 49 h 846"/>
                <a:gd name="T98" fmla="*/ 271 w 848"/>
                <a:gd name="T99" fmla="*/ 29 h 846"/>
                <a:gd name="T100" fmla="*/ 320 w 848"/>
                <a:gd name="T101" fmla="*/ 13 h 846"/>
                <a:gd name="T102" fmla="*/ 370 w 848"/>
                <a:gd name="T103" fmla="*/ 3 h 846"/>
                <a:gd name="T104" fmla="*/ 424 w 848"/>
                <a:gd name="T105" fmla="*/ 0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8" h="846">
                  <a:moveTo>
                    <a:pt x="424" y="0"/>
                  </a:moveTo>
                  <a:lnTo>
                    <a:pt x="477" y="3"/>
                  </a:lnTo>
                  <a:lnTo>
                    <a:pt x="528" y="13"/>
                  </a:lnTo>
                  <a:lnTo>
                    <a:pt x="577" y="29"/>
                  </a:lnTo>
                  <a:lnTo>
                    <a:pt x="623" y="49"/>
                  </a:lnTo>
                  <a:lnTo>
                    <a:pt x="666" y="76"/>
                  </a:lnTo>
                  <a:lnTo>
                    <a:pt x="705" y="107"/>
                  </a:lnTo>
                  <a:lnTo>
                    <a:pt x="740" y="142"/>
                  </a:lnTo>
                  <a:lnTo>
                    <a:pt x="772" y="181"/>
                  </a:lnTo>
                  <a:lnTo>
                    <a:pt x="798" y="225"/>
                  </a:lnTo>
                  <a:lnTo>
                    <a:pt x="819" y="271"/>
                  </a:lnTo>
                  <a:lnTo>
                    <a:pt x="835" y="319"/>
                  </a:lnTo>
                  <a:lnTo>
                    <a:pt x="844" y="370"/>
                  </a:lnTo>
                  <a:lnTo>
                    <a:pt x="848" y="423"/>
                  </a:lnTo>
                  <a:lnTo>
                    <a:pt x="844" y="476"/>
                  </a:lnTo>
                  <a:lnTo>
                    <a:pt x="835" y="527"/>
                  </a:lnTo>
                  <a:lnTo>
                    <a:pt x="819" y="575"/>
                  </a:lnTo>
                  <a:lnTo>
                    <a:pt x="798" y="621"/>
                  </a:lnTo>
                  <a:lnTo>
                    <a:pt x="772" y="665"/>
                  </a:lnTo>
                  <a:lnTo>
                    <a:pt x="740" y="703"/>
                  </a:lnTo>
                  <a:lnTo>
                    <a:pt x="705" y="739"/>
                  </a:lnTo>
                  <a:lnTo>
                    <a:pt x="666" y="770"/>
                  </a:lnTo>
                  <a:lnTo>
                    <a:pt x="623" y="797"/>
                  </a:lnTo>
                  <a:lnTo>
                    <a:pt x="577" y="817"/>
                  </a:lnTo>
                  <a:lnTo>
                    <a:pt x="528" y="833"/>
                  </a:lnTo>
                  <a:lnTo>
                    <a:pt x="477" y="843"/>
                  </a:lnTo>
                  <a:lnTo>
                    <a:pt x="424" y="846"/>
                  </a:lnTo>
                  <a:lnTo>
                    <a:pt x="370" y="843"/>
                  </a:lnTo>
                  <a:lnTo>
                    <a:pt x="320" y="833"/>
                  </a:lnTo>
                  <a:lnTo>
                    <a:pt x="271" y="817"/>
                  </a:lnTo>
                  <a:lnTo>
                    <a:pt x="225" y="797"/>
                  </a:lnTo>
                  <a:lnTo>
                    <a:pt x="181" y="770"/>
                  </a:lnTo>
                  <a:lnTo>
                    <a:pt x="143" y="739"/>
                  </a:lnTo>
                  <a:lnTo>
                    <a:pt x="107" y="703"/>
                  </a:lnTo>
                  <a:lnTo>
                    <a:pt x="76" y="665"/>
                  </a:lnTo>
                  <a:lnTo>
                    <a:pt x="49" y="621"/>
                  </a:lnTo>
                  <a:lnTo>
                    <a:pt x="29" y="575"/>
                  </a:lnTo>
                  <a:lnTo>
                    <a:pt x="13" y="527"/>
                  </a:lnTo>
                  <a:lnTo>
                    <a:pt x="3" y="476"/>
                  </a:lnTo>
                  <a:lnTo>
                    <a:pt x="0" y="423"/>
                  </a:lnTo>
                  <a:lnTo>
                    <a:pt x="3" y="370"/>
                  </a:lnTo>
                  <a:lnTo>
                    <a:pt x="13" y="319"/>
                  </a:lnTo>
                  <a:lnTo>
                    <a:pt x="29" y="271"/>
                  </a:lnTo>
                  <a:lnTo>
                    <a:pt x="49" y="225"/>
                  </a:lnTo>
                  <a:lnTo>
                    <a:pt x="76" y="181"/>
                  </a:lnTo>
                  <a:lnTo>
                    <a:pt x="107" y="142"/>
                  </a:lnTo>
                  <a:lnTo>
                    <a:pt x="143" y="107"/>
                  </a:lnTo>
                  <a:lnTo>
                    <a:pt x="181" y="76"/>
                  </a:lnTo>
                  <a:lnTo>
                    <a:pt x="225" y="49"/>
                  </a:lnTo>
                  <a:lnTo>
                    <a:pt x="271" y="29"/>
                  </a:lnTo>
                  <a:lnTo>
                    <a:pt x="320" y="13"/>
                  </a:lnTo>
                  <a:lnTo>
                    <a:pt x="370" y="3"/>
                  </a:lnTo>
                  <a:lnTo>
                    <a:pt x="424" y="0"/>
                  </a:lnTo>
                  <a:close/>
                </a:path>
              </a:pathLst>
            </a:custGeom>
            <a:grpFill/>
            <a:ln w="0">
              <a:noFill/>
              <a:prstDash val="solid"/>
              <a:round/>
              <a:headEnd/>
              <a:tailEnd/>
            </a:ln>
          </p:spPr>
          <p:txBody>
            <a:bodyPr vert="horz" wrap="square" lIns="91416" tIns="45708" rIns="91416" bIns="45708" numCol="1" anchor="t" anchorCtr="0" compatLnSpc="1">
              <a:prstTxWarp prst="textNoShape">
                <a:avLst/>
              </a:prstTxWarp>
            </a:bodyPr>
            <a:lstStyle/>
            <a:p>
              <a:pPr defTabSz="914126"/>
              <a:endParaRPr lang="en-US" sz="1799">
                <a:solidFill>
                  <a:prstClr val="black"/>
                </a:solidFill>
              </a:endParaRPr>
            </a:p>
          </p:txBody>
        </p:sp>
        <p:sp>
          <p:nvSpPr>
            <p:cNvPr id="51" name="Freeform 8"/>
            <p:cNvSpPr>
              <a:spLocks/>
            </p:cNvSpPr>
            <p:nvPr/>
          </p:nvSpPr>
          <p:spPr bwMode="auto">
            <a:xfrm>
              <a:off x="1390" y="1497"/>
              <a:ext cx="90" cy="106"/>
            </a:xfrm>
            <a:custGeom>
              <a:avLst/>
              <a:gdLst>
                <a:gd name="T0" fmla="*/ 0 w 449"/>
                <a:gd name="T1" fmla="*/ 0 h 529"/>
                <a:gd name="T2" fmla="*/ 449 w 449"/>
                <a:gd name="T3" fmla="*/ 0 h 529"/>
                <a:gd name="T4" fmla="*/ 449 w 449"/>
                <a:gd name="T5" fmla="*/ 305 h 529"/>
                <a:gd name="T6" fmla="*/ 445 w 449"/>
                <a:gd name="T7" fmla="*/ 345 h 529"/>
                <a:gd name="T8" fmla="*/ 436 w 449"/>
                <a:gd name="T9" fmla="*/ 383 h 529"/>
                <a:gd name="T10" fmla="*/ 419 w 449"/>
                <a:gd name="T11" fmla="*/ 418 h 529"/>
                <a:gd name="T12" fmla="*/ 397 w 449"/>
                <a:gd name="T13" fmla="*/ 449 h 529"/>
                <a:gd name="T14" fmla="*/ 369 w 449"/>
                <a:gd name="T15" fmla="*/ 476 h 529"/>
                <a:gd name="T16" fmla="*/ 339 w 449"/>
                <a:gd name="T17" fmla="*/ 499 h 529"/>
                <a:gd name="T18" fmla="*/ 303 w 449"/>
                <a:gd name="T19" fmla="*/ 515 h 529"/>
                <a:gd name="T20" fmla="*/ 265 w 449"/>
                <a:gd name="T21" fmla="*/ 525 h 529"/>
                <a:gd name="T22" fmla="*/ 225 w 449"/>
                <a:gd name="T23" fmla="*/ 529 h 529"/>
                <a:gd name="T24" fmla="*/ 225 w 449"/>
                <a:gd name="T25" fmla="*/ 529 h 529"/>
                <a:gd name="T26" fmla="*/ 185 w 449"/>
                <a:gd name="T27" fmla="*/ 525 h 529"/>
                <a:gd name="T28" fmla="*/ 147 w 449"/>
                <a:gd name="T29" fmla="*/ 515 h 529"/>
                <a:gd name="T30" fmla="*/ 112 w 449"/>
                <a:gd name="T31" fmla="*/ 499 h 529"/>
                <a:gd name="T32" fmla="*/ 80 w 449"/>
                <a:gd name="T33" fmla="*/ 477 h 529"/>
                <a:gd name="T34" fmla="*/ 54 w 449"/>
                <a:gd name="T35" fmla="*/ 449 h 529"/>
                <a:gd name="T36" fmla="*/ 31 w 449"/>
                <a:gd name="T37" fmla="*/ 418 h 529"/>
                <a:gd name="T38" fmla="*/ 15 w 449"/>
                <a:gd name="T39" fmla="*/ 384 h 529"/>
                <a:gd name="T40" fmla="*/ 4 w 449"/>
                <a:gd name="T41" fmla="*/ 345 h 529"/>
                <a:gd name="T42" fmla="*/ 0 w 449"/>
                <a:gd name="T43" fmla="*/ 305 h 529"/>
                <a:gd name="T44" fmla="*/ 0 w 449"/>
                <a:gd name="T45"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9" h="529">
                  <a:moveTo>
                    <a:pt x="0" y="0"/>
                  </a:moveTo>
                  <a:lnTo>
                    <a:pt x="449" y="0"/>
                  </a:lnTo>
                  <a:lnTo>
                    <a:pt x="449" y="305"/>
                  </a:lnTo>
                  <a:lnTo>
                    <a:pt x="445" y="345"/>
                  </a:lnTo>
                  <a:lnTo>
                    <a:pt x="436" y="383"/>
                  </a:lnTo>
                  <a:lnTo>
                    <a:pt x="419" y="418"/>
                  </a:lnTo>
                  <a:lnTo>
                    <a:pt x="397" y="449"/>
                  </a:lnTo>
                  <a:lnTo>
                    <a:pt x="369" y="476"/>
                  </a:lnTo>
                  <a:lnTo>
                    <a:pt x="339" y="499"/>
                  </a:lnTo>
                  <a:lnTo>
                    <a:pt x="303" y="515"/>
                  </a:lnTo>
                  <a:lnTo>
                    <a:pt x="265" y="525"/>
                  </a:lnTo>
                  <a:lnTo>
                    <a:pt x="225" y="529"/>
                  </a:lnTo>
                  <a:lnTo>
                    <a:pt x="225" y="529"/>
                  </a:lnTo>
                  <a:lnTo>
                    <a:pt x="185" y="525"/>
                  </a:lnTo>
                  <a:lnTo>
                    <a:pt x="147" y="515"/>
                  </a:lnTo>
                  <a:lnTo>
                    <a:pt x="112" y="499"/>
                  </a:lnTo>
                  <a:lnTo>
                    <a:pt x="80" y="477"/>
                  </a:lnTo>
                  <a:lnTo>
                    <a:pt x="54" y="449"/>
                  </a:lnTo>
                  <a:lnTo>
                    <a:pt x="31" y="418"/>
                  </a:lnTo>
                  <a:lnTo>
                    <a:pt x="15" y="384"/>
                  </a:lnTo>
                  <a:lnTo>
                    <a:pt x="4" y="345"/>
                  </a:lnTo>
                  <a:lnTo>
                    <a:pt x="0" y="305"/>
                  </a:lnTo>
                  <a:lnTo>
                    <a:pt x="0" y="0"/>
                  </a:lnTo>
                  <a:close/>
                </a:path>
              </a:pathLst>
            </a:custGeom>
            <a:grpFill/>
            <a:ln w="0">
              <a:noFill/>
              <a:prstDash val="solid"/>
              <a:round/>
              <a:headEnd/>
              <a:tailEnd/>
            </a:ln>
          </p:spPr>
          <p:txBody>
            <a:bodyPr vert="horz" wrap="square" lIns="91416" tIns="45708" rIns="91416" bIns="45708" numCol="1" anchor="t" anchorCtr="0" compatLnSpc="1">
              <a:prstTxWarp prst="textNoShape">
                <a:avLst/>
              </a:prstTxWarp>
            </a:bodyPr>
            <a:lstStyle/>
            <a:p>
              <a:pPr defTabSz="914126"/>
              <a:endParaRPr lang="en-US" sz="1799">
                <a:solidFill>
                  <a:prstClr val="black"/>
                </a:solidFill>
              </a:endParaRPr>
            </a:p>
          </p:txBody>
        </p:sp>
        <p:sp>
          <p:nvSpPr>
            <p:cNvPr id="52" name="Freeform 9"/>
            <p:cNvSpPr>
              <a:spLocks noEditPoints="1"/>
            </p:cNvSpPr>
            <p:nvPr/>
          </p:nvSpPr>
          <p:spPr bwMode="auto">
            <a:xfrm>
              <a:off x="889" y="982"/>
              <a:ext cx="714" cy="621"/>
            </a:xfrm>
            <a:custGeom>
              <a:avLst/>
              <a:gdLst>
                <a:gd name="T0" fmla="*/ 2967 w 3570"/>
                <a:gd name="T1" fmla="*/ 1562 h 3106"/>
                <a:gd name="T2" fmla="*/ 2816 w 3570"/>
                <a:gd name="T3" fmla="*/ 1513 h 3106"/>
                <a:gd name="T4" fmla="*/ 2732 w 3570"/>
                <a:gd name="T5" fmla="*/ 1583 h 3106"/>
                <a:gd name="T6" fmla="*/ 3079 w 3570"/>
                <a:gd name="T7" fmla="*/ 1519 h 3106"/>
                <a:gd name="T8" fmla="*/ 575 w 3570"/>
                <a:gd name="T9" fmla="*/ 0 h 3106"/>
                <a:gd name="T10" fmla="*/ 675 w 3570"/>
                <a:gd name="T11" fmla="*/ 13 h 3106"/>
                <a:gd name="T12" fmla="*/ 742 w 3570"/>
                <a:gd name="T13" fmla="*/ 39 h 3106"/>
                <a:gd name="T14" fmla="*/ 878 w 3570"/>
                <a:gd name="T15" fmla="*/ 140 h 3106"/>
                <a:gd name="T16" fmla="*/ 968 w 3570"/>
                <a:gd name="T17" fmla="*/ 331 h 3106"/>
                <a:gd name="T18" fmla="*/ 995 w 3570"/>
                <a:gd name="T19" fmla="*/ 496 h 3106"/>
                <a:gd name="T20" fmla="*/ 1067 w 3570"/>
                <a:gd name="T21" fmla="*/ 739 h 3106"/>
                <a:gd name="T22" fmla="*/ 1217 w 3570"/>
                <a:gd name="T23" fmla="*/ 851 h 3106"/>
                <a:gd name="T24" fmla="*/ 1428 w 3570"/>
                <a:gd name="T25" fmla="*/ 849 h 3106"/>
                <a:gd name="T26" fmla="*/ 1663 w 3570"/>
                <a:gd name="T27" fmla="*/ 815 h 3106"/>
                <a:gd name="T28" fmla="*/ 1905 w 3570"/>
                <a:gd name="T29" fmla="*/ 777 h 3106"/>
                <a:gd name="T30" fmla="*/ 2022 w 3570"/>
                <a:gd name="T31" fmla="*/ 687 h 3106"/>
                <a:gd name="T32" fmla="*/ 2085 w 3570"/>
                <a:gd name="T33" fmla="*/ 474 h 3106"/>
                <a:gd name="T34" fmla="*/ 2109 w 3570"/>
                <a:gd name="T35" fmla="*/ 331 h 3106"/>
                <a:gd name="T36" fmla="*/ 2199 w 3570"/>
                <a:gd name="T37" fmla="*/ 140 h 3106"/>
                <a:gd name="T38" fmla="*/ 2336 w 3570"/>
                <a:gd name="T39" fmla="*/ 39 h 3106"/>
                <a:gd name="T40" fmla="*/ 2401 w 3570"/>
                <a:gd name="T41" fmla="*/ 13 h 3106"/>
                <a:gd name="T42" fmla="*/ 2502 w 3570"/>
                <a:gd name="T43" fmla="*/ 0 h 3106"/>
                <a:gd name="T44" fmla="*/ 2595 w 3570"/>
                <a:gd name="T45" fmla="*/ 10 h 3106"/>
                <a:gd name="T46" fmla="*/ 2750 w 3570"/>
                <a:gd name="T47" fmla="*/ 105 h 3106"/>
                <a:gd name="T48" fmla="*/ 2821 w 3570"/>
                <a:gd name="T49" fmla="*/ 259 h 3106"/>
                <a:gd name="T50" fmla="*/ 2848 w 3570"/>
                <a:gd name="T51" fmla="*/ 368 h 3106"/>
                <a:gd name="T52" fmla="*/ 2903 w 3570"/>
                <a:gd name="T53" fmla="*/ 586 h 3106"/>
                <a:gd name="T54" fmla="*/ 2971 w 3570"/>
                <a:gd name="T55" fmla="*/ 855 h 3106"/>
                <a:gd name="T56" fmla="*/ 3036 w 3570"/>
                <a:gd name="T57" fmla="*/ 1116 h 3106"/>
                <a:gd name="T58" fmla="*/ 3084 w 3570"/>
                <a:gd name="T59" fmla="*/ 1309 h 3106"/>
                <a:gd name="T60" fmla="*/ 3099 w 3570"/>
                <a:gd name="T61" fmla="*/ 1411 h 3106"/>
                <a:gd name="T62" fmla="*/ 3230 w 3570"/>
                <a:gd name="T63" fmla="*/ 1516 h 3106"/>
                <a:gd name="T64" fmla="*/ 2302 w 3570"/>
                <a:gd name="T65" fmla="*/ 2516 h 3106"/>
                <a:gd name="T66" fmla="*/ 2659 w 3570"/>
                <a:gd name="T67" fmla="*/ 1488 h 3106"/>
                <a:gd name="T68" fmla="*/ 2760 w 3570"/>
                <a:gd name="T69" fmla="*/ 1361 h 3106"/>
                <a:gd name="T70" fmla="*/ 2690 w 3570"/>
                <a:gd name="T71" fmla="*/ 1088 h 3106"/>
                <a:gd name="T72" fmla="*/ 2612 w 3570"/>
                <a:gd name="T73" fmla="*/ 833 h 3106"/>
                <a:gd name="T74" fmla="*/ 2559 w 3570"/>
                <a:gd name="T75" fmla="*/ 676 h 3106"/>
                <a:gd name="T76" fmla="*/ 2508 w 3570"/>
                <a:gd name="T77" fmla="*/ 624 h 3106"/>
                <a:gd name="T78" fmla="*/ 2497 w 3570"/>
                <a:gd name="T79" fmla="*/ 679 h 3106"/>
                <a:gd name="T80" fmla="*/ 2599 w 3570"/>
                <a:gd name="T81" fmla="*/ 964 h 3106"/>
                <a:gd name="T82" fmla="*/ 2707 w 3570"/>
                <a:gd name="T83" fmla="*/ 1384 h 3106"/>
                <a:gd name="T84" fmla="*/ 2576 w 3570"/>
                <a:gd name="T85" fmla="*/ 1534 h 3106"/>
                <a:gd name="T86" fmla="*/ 2358 w 3570"/>
                <a:gd name="T87" fmla="*/ 1439 h 3106"/>
                <a:gd name="T88" fmla="*/ 2195 w 3570"/>
                <a:gd name="T89" fmla="*/ 989 h 3106"/>
                <a:gd name="T90" fmla="*/ 1959 w 3570"/>
                <a:gd name="T91" fmla="*/ 1104 h 3106"/>
                <a:gd name="T92" fmla="*/ 1667 w 3570"/>
                <a:gd name="T93" fmla="*/ 1168 h 3106"/>
                <a:gd name="T94" fmla="*/ 1554 w 3570"/>
                <a:gd name="T95" fmla="*/ 1248 h 3106"/>
                <a:gd name="T96" fmla="*/ 1250 w 3570"/>
                <a:gd name="T97" fmla="*/ 1202 h 3106"/>
                <a:gd name="T98" fmla="*/ 956 w 3570"/>
                <a:gd name="T99" fmla="*/ 1085 h 3106"/>
                <a:gd name="T100" fmla="*/ 755 w 3570"/>
                <a:gd name="T101" fmla="*/ 1370 h 3106"/>
                <a:gd name="T102" fmla="*/ 639 w 3570"/>
                <a:gd name="T103" fmla="*/ 1516 h 3106"/>
                <a:gd name="T104" fmla="*/ 558 w 3570"/>
                <a:gd name="T105" fmla="*/ 2960 h 3106"/>
                <a:gd name="T106" fmla="*/ 425 w 3570"/>
                <a:gd name="T107" fmla="*/ 3092 h 3106"/>
                <a:gd name="T108" fmla="*/ 234 w 3570"/>
                <a:gd name="T109" fmla="*/ 3076 h 3106"/>
                <a:gd name="T110" fmla="*/ 126 w 3570"/>
                <a:gd name="T111" fmla="*/ 2922 h 3106"/>
                <a:gd name="T112" fmla="*/ 41 w 3570"/>
                <a:gd name="T113" fmla="*/ 1376 h 3106"/>
                <a:gd name="T114" fmla="*/ 6 w 3570"/>
                <a:gd name="T115" fmla="*/ 1168 h 3106"/>
                <a:gd name="T116" fmla="*/ 279 w 3570"/>
                <a:gd name="T117" fmla="*/ 115 h 3106"/>
                <a:gd name="T118" fmla="*/ 446 w 3570"/>
                <a:gd name="T119" fmla="*/ 18 h 3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70" h="3106">
                  <a:moveTo>
                    <a:pt x="3057" y="1513"/>
                  </a:moveTo>
                  <a:lnTo>
                    <a:pt x="3038" y="1529"/>
                  </a:lnTo>
                  <a:lnTo>
                    <a:pt x="3017" y="1544"/>
                  </a:lnTo>
                  <a:lnTo>
                    <a:pt x="2993" y="1555"/>
                  </a:lnTo>
                  <a:lnTo>
                    <a:pt x="2967" y="1562"/>
                  </a:lnTo>
                  <a:lnTo>
                    <a:pt x="2936" y="1566"/>
                  </a:lnTo>
                  <a:lnTo>
                    <a:pt x="2902" y="1562"/>
                  </a:lnTo>
                  <a:lnTo>
                    <a:pt x="2869" y="1551"/>
                  </a:lnTo>
                  <a:lnTo>
                    <a:pt x="2840" y="1534"/>
                  </a:lnTo>
                  <a:lnTo>
                    <a:pt x="2816" y="1513"/>
                  </a:lnTo>
                  <a:lnTo>
                    <a:pt x="2793" y="1519"/>
                  </a:lnTo>
                  <a:lnTo>
                    <a:pt x="2773" y="1529"/>
                  </a:lnTo>
                  <a:lnTo>
                    <a:pt x="2756" y="1544"/>
                  </a:lnTo>
                  <a:lnTo>
                    <a:pt x="2742" y="1562"/>
                  </a:lnTo>
                  <a:lnTo>
                    <a:pt x="2732" y="1583"/>
                  </a:lnTo>
                  <a:lnTo>
                    <a:pt x="3139" y="1583"/>
                  </a:lnTo>
                  <a:lnTo>
                    <a:pt x="3130" y="1562"/>
                  </a:lnTo>
                  <a:lnTo>
                    <a:pt x="3116" y="1544"/>
                  </a:lnTo>
                  <a:lnTo>
                    <a:pt x="3098" y="1529"/>
                  </a:lnTo>
                  <a:lnTo>
                    <a:pt x="3079" y="1519"/>
                  </a:lnTo>
                  <a:lnTo>
                    <a:pt x="3057" y="1513"/>
                  </a:lnTo>
                  <a:close/>
                  <a:moveTo>
                    <a:pt x="559" y="0"/>
                  </a:moveTo>
                  <a:lnTo>
                    <a:pt x="560" y="0"/>
                  </a:lnTo>
                  <a:lnTo>
                    <a:pt x="564" y="0"/>
                  </a:lnTo>
                  <a:lnTo>
                    <a:pt x="575" y="0"/>
                  </a:lnTo>
                  <a:lnTo>
                    <a:pt x="592" y="1"/>
                  </a:lnTo>
                  <a:lnTo>
                    <a:pt x="611" y="2"/>
                  </a:lnTo>
                  <a:lnTo>
                    <a:pt x="634" y="5"/>
                  </a:lnTo>
                  <a:lnTo>
                    <a:pt x="656" y="8"/>
                  </a:lnTo>
                  <a:lnTo>
                    <a:pt x="675" y="13"/>
                  </a:lnTo>
                  <a:lnTo>
                    <a:pt x="695" y="18"/>
                  </a:lnTo>
                  <a:lnTo>
                    <a:pt x="710" y="24"/>
                  </a:lnTo>
                  <a:lnTo>
                    <a:pt x="724" y="30"/>
                  </a:lnTo>
                  <a:lnTo>
                    <a:pt x="735" y="35"/>
                  </a:lnTo>
                  <a:lnTo>
                    <a:pt x="742" y="39"/>
                  </a:lnTo>
                  <a:lnTo>
                    <a:pt x="744" y="40"/>
                  </a:lnTo>
                  <a:lnTo>
                    <a:pt x="779" y="59"/>
                  </a:lnTo>
                  <a:lnTo>
                    <a:pt x="815" y="82"/>
                  </a:lnTo>
                  <a:lnTo>
                    <a:pt x="847" y="110"/>
                  </a:lnTo>
                  <a:lnTo>
                    <a:pt x="878" y="140"/>
                  </a:lnTo>
                  <a:lnTo>
                    <a:pt x="905" y="173"/>
                  </a:lnTo>
                  <a:lnTo>
                    <a:pt x="928" y="209"/>
                  </a:lnTo>
                  <a:lnTo>
                    <a:pt x="947" y="248"/>
                  </a:lnTo>
                  <a:lnTo>
                    <a:pt x="961" y="289"/>
                  </a:lnTo>
                  <a:lnTo>
                    <a:pt x="968" y="331"/>
                  </a:lnTo>
                  <a:lnTo>
                    <a:pt x="970" y="337"/>
                  </a:lnTo>
                  <a:lnTo>
                    <a:pt x="972" y="345"/>
                  </a:lnTo>
                  <a:lnTo>
                    <a:pt x="973" y="351"/>
                  </a:lnTo>
                  <a:lnTo>
                    <a:pt x="984" y="427"/>
                  </a:lnTo>
                  <a:lnTo>
                    <a:pt x="995" y="496"/>
                  </a:lnTo>
                  <a:lnTo>
                    <a:pt x="1006" y="557"/>
                  </a:lnTo>
                  <a:lnTo>
                    <a:pt x="1018" y="613"/>
                  </a:lnTo>
                  <a:lnTo>
                    <a:pt x="1033" y="661"/>
                  </a:lnTo>
                  <a:lnTo>
                    <a:pt x="1048" y="704"/>
                  </a:lnTo>
                  <a:lnTo>
                    <a:pt x="1067" y="739"/>
                  </a:lnTo>
                  <a:lnTo>
                    <a:pt x="1088" y="769"/>
                  </a:lnTo>
                  <a:lnTo>
                    <a:pt x="1112" y="792"/>
                  </a:lnTo>
                  <a:lnTo>
                    <a:pt x="1141" y="814"/>
                  </a:lnTo>
                  <a:lnTo>
                    <a:pt x="1176" y="833"/>
                  </a:lnTo>
                  <a:lnTo>
                    <a:pt x="1217" y="851"/>
                  </a:lnTo>
                  <a:lnTo>
                    <a:pt x="1265" y="867"/>
                  </a:lnTo>
                  <a:lnTo>
                    <a:pt x="1320" y="883"/>
                  </a:lnTo>
                  <a:lnTo>
                    <a:pt x="1383" y="896"/>
                  </a:lnTo>
                  <a:lnTo>
                    <a:pt x="1402" y="870"/>
                  </a:lnTo>
                  <a:lnTo>
                    <a:pt x="1428" y="849"/>
                  </a:lnTo>
                  <a:lnTo>
                    <a:pt x="1456" y="832"/>
                  </a:lnTo>
                  <a:lnTo>
                    <a:pt x="1488" y="821"/>
                  </a:lnTo>
                  <a:lnTo>
                    <a:pt x="1522" y="817"/>
                  </a:lnTo>
                  <a:lnTo>
                    <a:pt x="1596" y="817"/>
                  </a:lnTo>
                  <a:lnTo>
                    <a:pt x="1663" y="815"/>
                  </a:lnTo>
                  <a:lnTo>
                    <a:pt x="1724" y="810"/>
                  </a:lnTo>
                  <a:lnTo>
                    <a:pt x="1778" y="805"/>
                  </a:lnTo>
                  <a:lnTo>
                    <a:pt x="1827" y="798"/>
                  </a:lnTo>
                  <a:lnTo>
                    <a:pt x="1869" y="788"/>
                  </a:lnTo>
                  <a:lnTo>
                    <a:pt x="1905" y="777"/>
                  </a:lnTo>
                  <a:lnTo>
                    <a:pt x="1937" y="765"/>
                  </a:lnTo>
                  <a:lnTo>
                    <a:pt x="1964" y="751"/>
                  </a:lnTo>
                  <a:lnTo>
                    <a:pt x="1985" y="734"/>
                  </a:lnTo>
                  <a:lnTo>
                    <a:pt x="2005" y="713"/>
                  </a:lnTo>
                  <a:lnTo>
                    <a:pt x="2022" y="687"/>
                  </a:lnTo>
                  <a:lnTo>
                    <a:pt x="2038" y="654"/>
                  </a:lnTo>
                  <a:lnTo>
                    <a:pt x="2051" y="618"/>
                  </a:lnTo>
                  <a:lnTo>
                    <a:pt x="2063" y="574"/>
                  </a:lnTo>
                  <a:lnTo>
                    <a:pt x="2074" y="527"/>
                  </a:lnTo>
                  <a:lnTo>
                    <a:pt x="2085" y="474"/>
                  </a:lnTo>
                  <a:lnTo>
                    <a:pt x="2095" y="415"/>
                  </a:lnTo>
                  <a:lnTo>
                    <a:pt x="2104" y="351"/>
                  </a:lnTo>
                  <a:lnTo>
                    <a:pt x="2105" y="345"/>
                  </a:lnTo>
                  <a:lnTo>
                    <a:pt x="2107" y="337"/>
                  </a:lnTo>
                  <a:lnTo>
                    <a:pt x="2109" y="331"/>
                  </a:lnTo>
                  <a:lnTo>
                    <a:pt x="2116" y="289"/>
                  </a:lnTo>
                  <a:lnTo>
                    <a:pt x="2130" y="248"/>
                  </a:lnTo>
                  <a:lnTo>
                    <a:pt x="2149" y="209"/>
                  </a:lnTo>
                  <a:lnTo>
                    <a:pt x="2172" y="173"/>
                  </a:lnTo>
                  <a:lnTo>
                    <a:pt x="2199" y="140"/>
                  </a:lnTo>
                  <a:lnTo>
                    <a:pt x="2230" y="110"/>
                  </a:lnTo>
                  <a:lnTo>
                    <a:pt x="2263" y="82"/>
                  </a:lnTo>
                  <a:lnTo>
                    <a:pt x="2297" y="59"/>
                  </a:lnTo>
                  <a:lnTo>
                    <a:pt x="2333" y="40"/>
                  </a:lnTo>
                  <a:lnTo>
                    <a:pt x="2336" y="39"/>
                  </a:lnTo>
                  <a:lnTo>
                    <a:pt x="2342" y="35"/>
                  </a:lnTo>
                  <a:lnTo>
                    <a:pt x="2353" y="30"/>
                  </a:lnTo>
                  <a:lnTo>
                    <a:pt x="2366" y="24"/>
                  </a:lnTo>
                  <a:lnTo>
                    <a:pt x="2383" y="18"/>
                  </a:lnTo>
                  <a:lnTo>
                    <a:pt x="2401" y="13"/>
                  </a:lnTo>
                  <a:lnTo>
                    <a:pt x="2421" y="8"/>
                  </a:lnTo>
                  <a:lnTo>
                    <a:pt x="2444" y="5"/>
                  </a:lnTo>
                  <a:lnTo>
                    <a:pt x="2465" y="2"/>
                  </a:lnTo>
                  <a:lnTo>
                    <a:pt x="2486" y="1"/>
                  </a:lnTo>
                  <a:lnTo>
                    <a:pt x="2502" y="0"/>
                  </a:lnTo>
                  <a:lnTo>
                    <a:pt x="2513" y="0"/>
                  </a:lnTo>
                  <a:lnTo>
                    <a:pt x="2516" y="0"/>
                  </a:lnTo>
                  <a:lnTo>
                    <a:pt x="2518" y="0"/>
                  </a:lnTo>
                  <a:lnTo>
                    <a:pt x="2558" y="2"/>
                  </a:lnTo>
                  <a:lnTo>
                    <a:pt x="2595" y="10"/>
                  </a:lnTo>
                  <a:lnTo>
                    <a:pt x="2630" y="21"/>
                  </a:lnTo>
                  <a:lnTo>
                    <a:pt x="2664" y="35"/>
                  </a:lnTo>
                  <a:lnTo>
                    <a:pt x="2696" y="54"/>
                  </a:lnTo>
                  <a:lnTo>
                    <a:pt x="2724" y="77"/>
                  </a:lnTo>
                  <a:lnTo>
                    <a:pt x="2750" y="105"/>
                  </a:lnTo>
                  <a:lnTo>
                    <a:pt x="2772" y="135"/>
                  </a:lnTo>
                  <a:lnTo>
                    <a:pt x="2792" y="172"/>
                  </a:lnTo>
                  <a:lnTo>
                    <a:pt x="2807" y="212"/>
                  </a:lnTo>
                  <a:lnTo>
                    <a:pt x="2819" y="255"/>
                  </a:lnTo>
                  <a:lnTo>
                    <a:pt x="2821" y="259"/>
                  </a:lnTo>
                  <a:lnTo>
                    <a:pt x="2823" y="270"/>
                  </a:lnTo>
                  <a:lnTo>
                    <a:pt x="2827" y="285"/>
                  </a:lnTo>
                  <a:lnTo>
                    <a:pt x="2833" y="308"/>
                  </a:lnTo>
                  <a:lnTo>
                    <a:pt x="2840" y="336"/>
                  </a:lnTo>
                  <a:lnTo>
                    <a:pt x="2848" y="368"/>
                  </a:lnTo>
                  <a:lnTo>
                    <a:pt x="2857" y="405"/>
                  </a:lnTo>
                  <a:lnTo>
                    <a:pt x="2868" y="445"/>
                  </a:lnTo>
                  <a:lnTo>
                    <a:pt x="2879" y="490"/>
                  </a:lnTo>
                  <a:lnTo>
                    <a:pt x="2891" y="537"/>
                  </a:lnTo>
                  <a:lnTo>
                    <a:pt x="2903" y="586"/>
                  </a:lnTo>
                  <a:lnTo>
                    <a:pt x="2916" y="637"/>
                  </a:lnTo>
                  <a:lnTo>
                    <a:pt x="2930" y="690"/>
                  </a:lnTo>
                  <a:lnTo>
                    <a:pt x="2944" y="745"/>
                  </a:lnTo>
                  <a:lnTo>
                    <a:pt x="2958" y="800"/>
                  </a:lnTo>
                  <a:lnTo>
                    <a:pt x="2971" y="855"/>
                  </a:lnTo>
                  <a:lnTo>
                    <a:pt x="2985" y="909"/>
                  </a:lnTo>
                  <a:lnTo>
                    <a:pt x="2999" y="964"/>
                  </a:lnTo>
                  <a:lnTo>
                    <a:pt x="3012" y="1016"/>
                  </a:lnTo>
                  <a:lnTo>
                    <a:pt x="3024" y="1068"/>
                  </a:lnTo>
                  <a:lnTo>
                    <a:pt x="3036" y="1116"/>
                  </a:lnTo>
                  <a:lnTo>
                    <a:pt x="3048" y="1162"/>
                  </a:lnTo>
                  <a:lnTo>
                    <a:pt x="3058" y="1204"/>
                  </a:lnTo>
                  <a:lnTo>
                    <a:pt x="3068" y="1244"/>
                  </a:lnTo>
                  <a:lnTo>
                    <a:pt x="3076" y="1279"/>
                  </a:lnTo>
                  <a:lnTo>
                    <a:pt x="3084" y="1309"/>
                  </a:lnTo>
                  <a:lnTo>
                    <a:pt x="3090" y="1336"/>
                  </a:lnTo>
                  <a:lnTo>
                    <a:pt x="3095" y="1355"/>
                  </a:lnTo>
                  <a:lnTo>
                    <a:pt x="3098" y="1370"/>
                  </a:lnTo>
                  <a:lnTo>
                    <a:pt x="3101" y="1390"/>
                  </a:lnTo>
                  <a:lnTo>
                    <a:pt x="3099" y="1411"/>
                  </a:lnTo>
                  <a:lnTo>
                    <a:pt x="3132" y="1423"/>
                  </a:lnTo>
                  <a:lnTo>
                    <a:pt x="3162" y="1441"/>
                  </a:lnTo>
                  <a:lnTo>
                    <a:pt x="3189" y="1463"/>
                  </a:lnTo>
                  <a:lnTo>
                    <a:pt x="3212" y="1488"/>
                  </a:lnTo>
                  <a:lnTo>
                    <a:pt x="3230" y="1516"/>
                  </a:lnTo>
                  <a:lnTo>
                    <a:pt x="3244" y="1549"/>
                  </a:lnTo>
                  <a:lnTo>
                    <a:pt x="3253" y="1583"/>
                  </a:lnTo>
                  <a:lnTo>
                    <a:pt x="3570" y="1583"/>
                  </a:lnTo>
                  <a:lnTo>
                    <a:pt x="3570" y="2516"/>
                  </a:lnTo>
                  <a:lnTo>
                    <a:pt x="2302" y="2516"/>
                  </a:lnTo>
                  <a:lnTo>
                    <a:pt x="2302" y="1583"/>
                  </a:lnTo>
                  <a:lnTo>
                    <a:pt x="2619" y="1583"/>
                  </a:lnTo>
                  <a:lnTo>
                    <a:pt x="2628" y="1549"/>
                  </a:lnTo>
                  <a:lnTo>
                    <a:pt x="2641" y="1517"/>
                  </a:lnTo>
                  <a:lnTo>
                    <a:pt x="2659" y="1488"/>
                  </a:lnTo>
                  <a:lnTo>
                    <a:pt x="2682" y="1463"/>
                  </a:lnTo>
                  <a:lnTo>
                    <a:pt x="2709" y="1441"/>
                  </a:lnTo>
                  <a:lnTo>
                    <a:pt x="2738" y="1424"/>
                  </a:lnTo>
                  <a:lnTo>
                    <a:pt x="2770" y="1412"/>
                  </a:lnTo>
                  <a:lnTo>
                    <a:pt x="2760" y="1361"/>
                  </a:lnTo>
                  <a:lnTo>
                    <a:pt x="2748" y="1309"/>
                  </a:lnTo>
                  <a:lnTo>
                    <a:pt x="2735" y="1256"/>
                  </a:lnTo>
                  <a:lnTo>
                    <a:pt x="2720" y="1201"/>
                  </a:lnTo>
                  <a:lnTo>
                    <a:pt x="2705" y="1144"/>
                  </a:lnTo>
                  <a:lnTo>
                    <a:pt x="2690" y="1088"/>
                  </a:lnTo>
                  <a:lnTo>
                    <a:pt x="2674" y="1034"/>
                  </a:lnTo>
                  <a:lnTo>
                    <a:pt x="2658" y="979"/>
                  </a:lnTo>
                  <a:lnTo>
                    <a:pt x="2642" y="927"/>
                  </a:lnTo>
                  <a:lnTo>
                    <a:pt x="2627" y="879"/>
                  </a:lnTo>
                  <a:lnTo>
                    <a:pt x="2612" y="833"/>
                  </a:lnTo>
                  <a:lnTo>
                    <a:pt x="2599" y="791"/>
                  </a:lnTo>
                  <a:lnTo>
                    <a:pt x="2587" y="753"/>
                  </a:lnTo>
                  <a:lnTo>
                    <a:pt x="2576" y="722"/>
                  </a:lnTo>
                  <a:lnTo>
                    <a:pt x="2566" y="695"/>
                  </a:lnTo>
                  <a:lnTo>
                    <a:pt x="2559" y="676"/>
                  </a:lnTo>
                  <a:lnTo>
                    <a:pt x="2549" y="654"/>
                  </a:lnTo>
                  <a:lnTo>
                    <a:pt x="2538" y="640"/>
                  </a:lnTo>
                  <a:lnTo>
                    <a:pt x="2527" y="629"/>
                  </a:lnTo>
                  <a:lnTo>
                    <a:pt x="2516" y="624"/>
                  </a:lnTo>
                  <a:lnTo>
                    <a:pt x="2508" y="624"/>
                  </a:lnTo>
                  <a:lnTo>
                    <a:pt x="2499" y="627"/>
                  </a:lnTo>
                  <a:lnTo>
                    <a:pt x="2495" y="635"/>
                  </a:lnTo>
                  <a:lnTo>
                    <a:pt x="2491" y="647"/>
                  </a:lnTo>
                  <a:lnTo>
                    <a:pt x="2492" y="661"/>
                  </a:lnTo>
                  <a:lnTo>
                    <a:pt x="2497" y="679"/>
                  </a:lnTo>
                  <a:lnTo>
                    <a:pt x="2507" y="701"/>
                  </a:lnTo>
                  <a:lnTo>
                    <a:pt x="2530" y="757"/>
                  </a:lnTo>
                  <a:lnTo>
                    <a:pt x="2553" y="821"/>
                  </a:lnTo>
                  <a:lnTo>
                    <a:pt x="2576" y="890"/>
                  </a:lnTo>
                  <a:lnTo>
                    <a:pt x="2599" y="964"/>
                  </a:lnTo>
                  <a:lnTo>
                    <a:pt x="2622" y="1042"/>
                  </a:lnTo>
                  <a:lnTo>
                    <a:pt x="2645" y="1124"/>
                  </a:lnTo>
                  <a:lnTo>
                    <a:pt x="2667" y="1209"/>
                  </a:lnTo>
                  <a:lnTo>
                    <a:pt x="2687" y="1296"/>
                  </a:lnTo>
                  <a:lnTo>
                    <a:pt x="2707" y="1384"/>
                  </a:lnTo>
                  <a:lnTo>
                    <a:pt x="2672" y="1406"/>
                  </a:lnTo>
                  <a:lnTo>
                    <a:pt x="2641" y="1433"/>
                  </a:lnTo>
                  <a:lnTo>
                    <a:pt x="2615" y="1463"/>
                  </a:lnTo>
                  <a:lnTo>
                    <a:pt x="2593" y="1497"/>
                  </a:lnTo>
                  <a:lnTo>
                    <a:pt x="2576" y="1534"/>
                  </a:lnTo>
                  <a:lnTo>
                    <a:pt x="2469" y="1534"/>
                  </a:lnTo>
                  <a:lnTo>
                    <a:pt x="2438" y="1515"/>
                  </a:lnTo>
                  <a:lnTo>
                    <a:pt x="2407" y="1493"/>
                  </a:lnTo>
                  <a:lnTo>
                    <a:pt x="2381" y="1468"/>
                  </a:lnTo>
                  <a:lnTo>
                    <a:pt x="2358" y="1439"/>
                  </a:lnTo>
                  <a:lnTo>
                    <a:pt x="2337" y="1406"/>
                  </a:lnTo>
                  <a:lnTo>
                    <a:pt x="2321" y="1370"/>
                  </a:lnTo>
                  <a:lnTo>
                    <a:pt x="2309" y="1331"/>
                  </a:lnTo>
                  <a:lnTo>
                    <a:pt x="2229" y="956"/>
                  </a:lnTo>
                  <a:lnTo>
                    <a:pt x="2195" y="989"/>
                  </a:lnTo>
                  <a:lnTo>
                    <a:pt x="2156" y="1019"/>
                  </a:lnTo>
                  <a:lnTo>
                    <a:pt x="2114" y="1045"/>
                  </a:lnTo>
                  <a:lnTo>
                    <a:pt x="2067" y="1068"/>
                  </a:lnTo>
                  <a:lnTo>
                    <a:pt x="2015" y="1087"/>
                  </a:lnTo>
                  <a:lnTo>
                    <a:pt x="1959" y="1104"/>
                  </a:lnTo>
                  <a:lnTo>
                    <a:pt x="1897" y="1117"/>
                  </a:lnTo>
                  <a:lnTo>
                    <a:pt x="1830" y="1128"/>
                  </a:lnTo>
                  <a:lnTo>
                    <a:pt x="1758" y="1136"/>
                  </a:lnTo>
                  <a:lnTo>
                    <a:pt x="1679" y="1143"/>
                  </a:lnTo>
                  <a:lnTo>
                    <a:pt x="1667" y="1168"/>
                  </a:lnTo>
                  <a:lnTo>
                    <a:pt x="1650" y="1192"/>
                  </a:lnTo>
                  <a:lnTo>
                    <a:pt x="1630" y="1211"/>
                  </a:lnTo>
                  <a:lnTo>
                    <a:pt x="1607" y="1228"/>
                  </a:lnTo>
                  <a:lnTo>
                    <a:pt x="1582" y="1240"/>
                  </a:lnTo>
                  <a:lnTo>
                    <a:pt x="1554" y="1248"/>
                  </a:lnTo>
                  <a:lnTo>
                    <a:pt x="1525" y="1250"/>
                  </a:lnTo>
                  <a:lnTo>
                    <a:pt x="1502" y="1249"/>
                  </a:lnTo>
                  <a:lnTo>
                    <a:pt x="1411" y="1234"/>
                  </a:lnTo>
                  <a:lnTo>
                    <a:pt x="1327" y="1220"/>
                  </a:lnTo>
                  <a:lnTo>
                    <a:pt x="1250" y="1202"/>
                  </a:lnTo>
                  <a:lnTo>
                    <a:pt x="1179" y="1184"/>
                  </a:lnTo>
                  <a:lnTo>
                    <a:pt x="1115" y="1162"/>
                  </a:lnTo>
                  <a:lnTo>
                    <a:pt x="1057" y="1139"/>
                  </a:lnTo>
                  <a:lnTo>
                    <a:pt x="1004" y="1114"/>
                  </a:lnTo>
                  <a:lnTo>
                    <a:pt x="956" y="1085"/>
                  </a:lnTo>
                  <a:lnTo>
                    <a:pt x="914" y="1054"/>
                  </a:lnTo>
                  <a:lnTo>
                    <a:pt x="875" y="1022"/>
                  </a:lnTo>
                  <a:lnTo>
                    <a:pt x="841" y="985"/>
                  </a:lnTo>
                  <a:lnTo>
                    <a:pt x="767" y="1330"/>
                  </a:lnTo>
                  <a:lnTo>
                    <a:pt x="755" y="1370"/>
                  </a:lnTo>
                  <a:lnTo>
                    <a:pt x="739" y="1406"/>
                  </a:lnTo>
                  <a:lnTo>
                    <a:pt x="719" y="1439"/>
                  </a:lnTo>
                  <a:lnTo>
                    <a:pt x="696" y="1468"/>
                  </a:lnTo>
                  <a:lnTo>
                    <a:pt x="668" y="1493"/>
                  </a:lnTo>
                  <a:lnTo>
                    <a:pt x="639" y="1516"/>
                  </a:lnTo>
                  <a:lnTo>
                    <a:pt x="606" y="1534"/>
                  </a:lnTo>
                  <a:lnTo>
                    <a:pt x="572" y="1550"/>
                  </a:lnTo>
                  <a:lnTo>
                    <a:pt x="571" y="2882"/>
                  </a:lnTo>
                  <a:lnTo>
                    <a:pt x="567" y="2922"/>
                  </a:lnTo>
                  <a:lnTo>
                    <a:pt x="558" y="2960"/>
                  </a:lnTo>
                  <a:lnTo>
                    <a:pt x="541" y="2995"/>
                  </a:lnTo>
                  <a:lnTo>
                    <a:pt x="519" y="3026"/>
                  </a:lnTo>
                  <a:lnTo>
                    <a:pt x="491" y="3053"/>
                  </a:lnTo>
                  <a:lnTo>
                    <a:pt x="461" y="3076"/>
                  </a:lnTo>
                  <a:lnTo>
                    <a:pt x="425" y="3092"/>
                  </a:lnTo>
                  <a:lnTo>
                    <a:pt x="387" y="3102"/>
                  </a:lnTo>
                  <a:lnTo>
                    <a:pt x="347" y="3106"/>
                  </a:lnTo>
                  <a:lnTo>
                    <a:pt x="307" y="3102"/>
                  </a:lnTo>
                  <a:lnTo>
                    <a:pt x="269" y="3092"/>
                  </a:lnTo>
                  <a:lnTo>
                    <a:pt x="234" y="3076"/>
                  </a:lnTo>
                  <a:lnTo>
                    <a:pt x="202" y="3053"/>
                  </a:lnTo>
                  <a:lnTo>
                    <a:pt x="176" y="3026"/>
                  </a:lnTo>
                  <a:lnTo>
                    <a:pt x="153" y="2995"/>
                  </a:lnTo>
                  <a:lnTo>
                    <a:pt x="137" y="2960"/>
                  </a:lnTo>
                  <a:lnTo>
                    <a:pt x="126" y="2922"/>
                  </a:lnTo>
                  <a:lnTo>
                    <a:pt x="122" y="2882"/>
                  </a:lnTo>
                  <a:lnTo>
                    <a:pt x="124" y="1474"/>
                  </a:lnTo>
                  <a:lnTo>
                    <a:pt x="92" y="1444"/>
                  </a:lnTo>
                  <a:lnTo>
                    <a:pt x="64" y="1411"/>
                  </a:lnTo>
                  <a:lnTo>
                    <a:pt x="41" y="1376"/>
                  </a:lnTo>
                  <a:lnTo>
                    <a:pt x="22" y="1338"/>
                  </a:lnTo>
                  <a:lnTo>
                    <a:pt x="8" y="1299"/>
                  </a:lnTo>
                  <a:lnTo>
                    <a:pt x="1" y="1256"/>
                  </a:lnTo>
                  <a:lnTo>
                    <a:pt x="0" y="1213"/>
                  </a:lnTo>
                  <a:lnTo>
                    <a:pt x="6" y="1168"/>
                  </a:lnTo>
                  <a:lnTo>
                    <a:pt x="202" y="255"/>
                  </a:lnTo>
                  <a:lnTo>
                    <a:pt x="215" y="215"/>
                  </a:lnTo>
                  <a:lnTo>
                    <a:pt x="232" y="178"/>
                  </a:lnTo>
                  <a:lnTo>
                    <a:pt x="253" y="144"/>
                  </a:lnTo>
                  <a:lnTo>
                    <a:pt x="279" y="115"/>
                  </a:lnTo>
                  <a:lnTo>
                    <a:pt x="308" y="88"/>
                  </a:lnTo>
                  <a:lnTo>
                    <a:pt x="339" y="65"/>
                  </a:lnTo>
                  <a:lnTo>
                    <a:pt x="373" y="46"/>
                  </a:lnTo>
                  <a:lnTo>
                    <a:pt x="410" y="30"/>
                  </a:lnTo>
                  <a:lnTo>
                    <a:pt x="446" y="18"/>
                  </a:lnTo>
                  <a:lnTo>
                    <a:pt x="484" y="8"/>
                  </a:lnTo>
                  <a:lnTo>
                    <a:pt x="521" y="2"/>
                  </a:lnTo>
                  <a:lnTo>
                    <a:pt x="559" y="0"/>
                  </a:lnTo>
                  <a:close/>
                </a:path>
              </a:pathLst>
            </a:custGeom>
            <a:grpFill/>
            <a:ln w="0">
              <a:noFill/>
              <a:prstDash val="solid"/>
              <a:round/>
              <a:headEnd/>
              <a:tailEnd/>
            </a:ln>
          </p:spPr>
          <p:txBody>
            <a:bodyPr vert="horz" wrap="square" lIns="91416" tIns="45708" rIns="91416" bIns="45708" numCol="1" anchor="t" anchorCtr="0" compatLnSpc="1">
              <a:prstTxWarp prst="textNoShape">
                <a:avLst/>
              </a:prstTxWarp>
            </a:bodyPr>
            <a:lstStyle/>
            <a:p>
              <a:pPr defTabSz="914126"/>
              <a:endParaRPr lang="en-US" sz="1799">
                <a:solidFill>
                  <a:prstClr val="black"/>
                </a:solidFill>
              </a:endParaRPr>
            </a:p>
          </p:txBody>
        </p:sp>
      </p:grpSp>
      <p:sp>
        <p:nvSpPr>
          <p:cNvPr id="57" name="Freeform 14"/>
          <p:cNvSpPr>
            <a:spLocks noEditPoints="1"/>
          </p:cNvSpPr>
          <p:nvPr/>
        </p:nvSpPr>
        <p:spPr bwMode="auto">
          <a:xfrm>
            <a:off x="6143742" y="1995172"/>
            <a:ext cx="557494" cy="538703"/>
          </a:xfrm>
          <a:custGeom>
            <a:avLst/>
            <a:gdLst>
              <a:gd name="T0" fmla="*/ 1853 w 3318"/>
              <a:gd name="T1" fmla="*/ 3017 h 3302"/>
              <a:gd name="T2" fmla="*/ 1682 w 3318"/>
              <a:gd name="T3" fmla="*/ 3117 h 3302"/>
              <a:gd name="T4" fmla="*/ 1505 w 3318"/>
              <a:gd name="T5" fmla="*/ 3108 h 3302"/>
              <a:gd name="T6" fmla="*/ 1605 w 3318"/>
              <a:gd name="T7" fmla="*/ 3159 h 3302"/>
              <a:gd name="T8" fmla="*/ 1831 w 3318"/>
              <a:gd name="T9" fmla="*/ 3185 h 3302"/>
              <a:gd name="T10" fmla="*/ 2045 w 3318"/>
              <a:gd name="T11" fmla="*/ 3046 h 3302"/>
              <a:gd name="T12" fmla="*/ 299 w 3318"/>
              <a:gd name="T13" fmla="*/ 1197 h 3302"/>
              <a:gd name="T14" fmla="*/ 258 w 3318"/>
              <a:gd name="T15" fmla="*/ 1233 h 3302"/>
              <a:gd name="T16" fmla="*/ 131 w 3318"/>
              <a:gd name="T17" fmla="*/ 1423 h 3302"/>
              <a:gd name="T18" fmla="*/ 154 w 3318"/>
              <a:gd name="T19" fmla="*/ 1644 h 3302"/>
              <a:gd name="T20" fmla="*/ 228 w 3318"/>
              <a:gd name="T21" fmla="*/ 1783 h 3302"/>
              <a:gd name="T22" fmla="*/ 205 w 3318"/>
              <a:gd name="T23" fmla="*/ 1602 h 3302"/>
              <a:gd name="T24" fmla="*/ 257 w 3318"/>
              <a:gd name="T25" fmla="*/ 1454 h 3302"/>
              <a:gd name="T26" fmla="*/ 403 w 3318"/>
              <a:gd name="T27" fmla="*/ 1373 h 3302"/>
              <a:gd name="T28" fmla="*/ 479 w 3318"/>
              <a:gd name="T29" fmla="*/ 1061 h 3302"/>
              <a:gd name="T30" fmla="*/ 741 w 3318"/>
              <a:gd name="T31" fmla="*/ 1353 h 3302"/>
              <a:gd name="T32" fmla="*/ 766 w 3318"/>
              <a:gd name="T33" fmla="*/ 1587 h 3302"/>
              <a:gd name="T34" fmla="*/ 621 w 3318"/>
              <a:gd name="T35" fmla="*/ 1759 h 3302"/>
              <a:gd name="T36" fmla="*/ 657 w 3318"/>
              <a:gd name="T37" fmla="*/ 1989 h 3302"/>
              <a:gd name="T38" fmla="*/ 921 w 3318"/>
              <a:gd name="T39" fmla="*/ 2308 h 3302"/>
              <a:gd name="T40" fmla="*/ 1244 w 3318"/>
              <a:gd name="T41" fmla="*/ 2599 h 3302"/>
              <a:gd name="T42" fmla="*/ 1504 w 3318"/>
              <a:gd name="T43" fmla="*/ 2702 h 3302"/>
              <a:gd name="T44" fmla="*/ 1673 w 3318"/>
              <a:gd name="T45" fmla="*/ 2557 h 3302"/>
              <a:gd name="T46" fmla="*/ 1883 w 3318"/>
              <a:gd name="T47" fmla="*/ 2531 h 3302"/>
              <a:gd name="T48" fmla="*/ 2200 w 3318"/>
              <a:gd name="T49" fmla="*/ 2762 h 3302"/>
              <a:gd name="T50" fmla="*/ 2237 w 3318"/>
              <a:gd name="T51" fmla="*/ 3009 h 3302"/>
              <a:gd name="T52" fmla="*/ 2073 w 3318"/>
              <a:gd name="T53" fmla="*/ 3202 h 3302"/>
              <a:gd name="T54" fmla="*/ 1788 w 3318"/>
              <a:gd name="T55" fmla="*/ 3299 h 3302"/>
              <a:gd name="T56" fmla="*/ 1245 w 3318"/>
              <a:gd name="T57" fmla="*/ 3105 h 3302"/>
              <a:gd name="T58" fmla="*/ 583 w 3318"/>
              <a:gd name="T59" fmla="*/ 2569 h 3302"/>
              <a:gd name="T60" fmla="*/ 126 w 3318"/>
              <a:gd name="T61" fmla="*/ 1919 h 3302"/>
              <a:gd name="T62" fmla="*/ 1 w 3318"/>
              <a:gd name="T63" fmla="*/ 1421 h 3302"/>
              <a:gd name="T64" fmla="*/ 139 w 3318"/>
              <a:gd name="T65" fmla="*/ 1185 h 3302"/>
              <a:gd name="T66" fmla="*/ 342 w 3318"/>
              <a:gd name="T67" fmla="*/ 1044 h 3302"/>
              <a:gd name="T68" fmla="*/ 2639 w 3318"/>
              <a:gd name="T69" fmla="*/ 727 h 3302"/>
              <a:gd name="T70" fmla="*/ 2697 w 3318"/>
              <a:gd name="T71" fmla="*/ 944 h 3302"/>
              <a:gd name="T72" fmla="*/ 2914 w 3318"/>
              <a:gd name="T73" fmla="*/ 888 h 3302"/>
              <a:gd name="T74" fmla="*/ 2858 w 3318"/>
              <a:gd name="T75" fmla="*/ 669 h 3302"/>
              <a:gd name="T76" fmla="*/ 2177 w 3318"/>
              <a:gd name="T77" fmla="*/ 705 h 3302"/>
              <a:gd name="T78" fmla="*/ 2197 w 3318"/>
              <a:gd name="T79" fmla="*/ 929 h 3302"/>
              <a:gd name="T80" fmla="*/ 2421 w 3318"/>
              <a:gd name="T81" fmla="*/ 910 h 3302"/>
              <a:gd name="T82" fmla="*/ 2402 w 3318"/>
              <a:gd name="T83" fmla="*/ 686 h 3302"/>
              <a:gd name="T84" fmla="*/ 1718 w 3318"/>
              <a:gd name="T85" fmla="*/ 686 h 3302"/>
              <a:gd name="T86" fmla="*/ 1699 w 3318"/>
              <a:gd name="T87" fmla="*/ 910 h 3302"/>
              <a:gd name="T88" fmla="*/ 1924 w 3318"/>
              <a:gd name="T89" fmla="*/ 929 h 3302"/>
              <a:gd name="T90" fmla="*/ 1944 w 3318"/>
              <a:gd name="T91" fmla="*/ 705 h 3302"/>
              <a:gd name="T92" fmla="*/ 2533 w 3318"/>
              <a:gd name="T93" fmla="*/ 21 h 3302"/>
              <a:gd name="T94" fmla="*/ 3094 w 3318"/>
              <a:gd name="T95" fmla="*/ 302 h 3302"/>
              <a:gd name="T96" fmla="*/ 3318 w 3318"/>
              <a:gd name="T97" fmla="*/ 807 h 3302"/>
              <a:gd name="T98" fmla="*/ 3094 w 3318"/>
              <a:gd name="T99" fmla="*/ 1312 h 3302"/>
              <a:gd name="T100" fmla="*/ 2533 w 3318"/>
              <a:gd name="T101" fmla="*/ 1593 h 3302"/>
              <a:gd name="T102" fmla="*/ 1992 w 3318"/>
              <a:gd name="T103" fmla="*/ 1713 h 3302"/>
              <a:gd name="T104" fmla="*/ 1521 w 3318"/>
              <a:gd name="T105" fmla="*/ 1813 h 3302"/>
              <a:gd name="T106" fmla="*/ 1584 w 3318"/>
              <a:gd name="T107" fmla="*/ 1381 h 3302"/>
              <a:gd name="T108" fmla="*/ 1291 w 3318"/>
              <a:gd name="T109" fmla="*/ 927 h 3302"/>
              <a:gd name="T110" fmla="*/ 1420 w 3318"/>
              <a:gd name="T111" fmla="*/ 400 h 3302"/>
              <a:gd name="T112" fmla="*/ 1919 w 3318"/>
              <a:gd name="T113" fmla="*/ 57 h 3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18" h="3302">
                <a:moveTo>
                  <a:pt x="1903" y="2900"/>
                </a:moveTo>
                <a:lnTo>
                  <a:pt x="1902" y="2903"/>
                </a:lnTo>
                <a:lnTo>
                  <a:pt x="1899" y="2911"/>
                </a:lnTo>
                <a:lnTo>
                  <a:pt x="1895" y="2923"/>
                </a:lnTo>
                <a:lnTo>
                  <a:pt x="1889" y="2940"/>
                </a:lnTo>
                <a:lnTo>
                  <a:pt x="1883" y="2957"/>
                </a:lnTo>
                <a:lnTo>
                  <a:pt x="1875" y="2976"/>
                </a:lnTo>
                <a:lnTo>
                  <a:pt x="1865" y="2997"/>
                </a:lnTo>
                <a:lnTo>
                  <a:pt x="1853" y="3017"/>
                </a:lnTo>
                <a:lnTo>
                  <a:pt x="1838" y="3038"/>
                </a:lnTo>
                <a:lnTo>
                  <a:pt x="1820" y="3057"/>
                </a:lnTo>
                <a:lnTo>
                  <a:pt x="1798" y="3075"/>
                </a:lnTo>
                <a:lnTo>
                  <a:pt x="1773" y="3090"/>
                </a:lnTo>
                <a:lnTo>
                  <a:pt x="1752" y="3100"/>
                </a:lnTo>
                <a:lnTo>
                  <a:pt x="1728" y="3107"/>
                </a:lnTo>
                <a:lnTo>
                  <a:pt x="1713" y="3111"/>
                </a:lnTo>
                <a:lnTo>
                  <a:pt x="1697" y="3114"/>
                </a:lnTo>
                <a:lnTo>
                  <a:pt x="1682" y="3117"/>
                </a:lnTo>
                <a:lnTo>
                  <a:pt x="1658" y="3119"/>
                </a:lnTo>
                <a:lnTo>
                  <a:pt x="1635" y="3120"/>
                </a:lnTo>
                <a:lnTo>
                  <a:pt x="1614" y="3120"/>
                </a:lnTo>
                <a:lnTo>
                  <a:pt x="1593" y="3119"/>
                </a:lnTo>
                <a:lnTo>
                  <a:pt x="1568" y="3117"/>
                </a:lnTo>
                <a:lnTo>
                  <a:pt x="1545" y="3114"/>
                </a:lnTo>
                <a:lnTo>
                  <a:pt x="1527" y="3111"/>
                </a:lnTo>
                <a:lnTo>
                  <a:pt x="1514" y="3109"/>
                </a:lnTo>
                <a:lnTo>
                  <a:pt x="1505" y="3108"/>
                </a:lnTo>
                <a:lnTo>
                  <a:pt x="1502" y="3107"/>
                </a:lnTo>
                <a:lnTo>
                  <a:pt x="1504" y="3108"/>
                </a:lnTo>
                <a:lnTo>
                  <a:pt x="1508" y="3111"/>
                </a:lnTo>
                <a:lnTo>
                  <a:pt x="1515" y="3114"/>
                </a:lnTo>
                <a:lnTo>
                  <a:pt x="1524" y="3119"/>
                </a:lnTo>
                <a:lnTo>
                  <a:pt x="1540" y="3128"/>
                </a:lnTo>
                <a:lnTo>
                  <a:pt x="1560" y="3139"/>
                </a:lnTo>
                <a:lnTo>
                  <a:pt x="1585" y="3150"/>
                </a:lnTo>
                <a:lnTo>
                  <a:pt x="1605" y="3159"/>
                </a:lnTo>
                <a:lnTo>
                  <a:pt x="1628" y="3167"/>
                </a:lnTo>
                <a:lnTo>
                  <a:pt x="1652" y="3174"/>
                </a:lnTo>
                <a:lnTo>
                  <a:pt x="1678" y="3181"/>
                </a:lnTo>
                <a:lnTo>
                  <a:pt x="1696" y="3185"/>
                </a:lnTo>
                <a:lnTo>
                  <a:pt x="1715" y="3188"/>
                </a:lnTo>
                <a:lnTo>
                  <a:pt x="1735" y="3190"/>
                </a:lnTo>
                <a:lnTo>
                  <a:pt x="1767" y="3192"/>
                </a:lnTo>
                <a:lnTo>
                  <a:pt x="1799" y="3189"/>
                </a:lnTo>
                <a:lnTo>
                  <a:pt x="1831" y="3185"/>
                </a:lnTo>
                <a:lnTo>
                  <a:pt x="1863" y="3176"/>
                </a:lnTo>
                <a:lnTo>
                  <a:pt x="1893" y="3165"/>
                </a:lnTo>
                <a:lnTo>
                  <a:pt x="1923" y="3150"/>
                </a:lnTo>
                <a:lnTo>
                  <a:pt x="1950" y="3134"/>
                </a:lnTo>
                <a:lnTo>
                  <a:pt x="1974" y="3116"/>
                </a:lnTo>
                <a:lnTo>
                  <a:pt x="1996" y="3098"/>
                </a:lnTo>
                <a:lnTo>
                  <a:pt x="2015" y="3079"/>
                </a:lnTo>
                <a:lnTo>
                  <a:pt x="2031" y="3062"/>
                </a:lnTo>
                <a:lnTo>
                  <a:pt x="2045" y="3046"/>
                </a:lnTo>
                <a:lnTo>
                  <a:pt x="2057" y="3033"/>
                </a:lnTo>
                <a:lnTo>
                  <a:pt x="2066" y="3021"/>
                </a:lnTo>
                <a:lnTo>
                  <a:pt x="2073" y="3013"/>
                </a:lnTo>
                <a:lnTo>
                  <a:pt x="2078" y="3006"/>
                </a:lnTo>
                <a:lnTo>
                  <a:pt x="2081" y="3003"/>
                </a:lnTo>
                <a:lnTo>
                  <a:pt x="2082" y="3001"/>
                </a:lnTo>
                <a:lnTo>
                  <a:pt x="1903" y="2900"/>
                </a:lnTo>
                <a:close/>
                <a:moveTo>
                  <a:pt x="300" y="1197"/>
                </a:moveTo>
                <a:lnTo>
                  <a:pt x="299" y="1197"/>
                </a:lnTo>
                <a:lnTo>
                  <a:pt x="298" y="1199"/>
                </a:lnTo>
                <a:lnTo>
                  <a:pt x="296" y="1201"/>
                </a:lnTo>
                <a:lnTo>
                  <a:pt x="294" y="1202"/>
                </a:lnTo>
                <a:lnTo>
                  <a:pt x="292" y="1204"/>
                </a:lnTo>
                <a:lnTo>
                  <a:pt x="290" y="1206"/>
                </a:lnTo>
                <a:lnTo>
                  <a:pt x="287" y="1209"/>
                </a:lnTo>
                <a:lnTo>
                  <a:pt x="283" y="1212"/>
                </a:lnTo>
                <a:lnTo>
                  <a:pt x="271" y="1221"/>
                </a:lnTo>
                <a:lnTo>
                  <a:pt x="258" y="1233"/>
                </a:lnTo>
                <a:lnTo>
                  <a:pt x="243" y="1247"/>
                </a:lnTo>
                <a:lnTo>
                  <a:pt x="226" y="1263"/>
                </a:lnTo>
                <a:lnTo>
                  <a:pt x="207" y="1284"/>
                </a:lnTo>
                <a:lnTo>
                  <a:pt x="189" y="1306"/>
                </a:lnTo>
                <a:lnTo>
                  <a:pt x="171" y="1331"/>
                </a:lnTo>
                <a:lnTo>
                  <a:pt x="155" y="1360"/>
                </a:lnTo>
                <a:lnTo>
                  <a:pt x="146" y="1380"/>
                </a:lnTo>
                <a:lnTo>
                  <a:pt x="138" y="1401"/>
                </a:lnTo>
                <a:lnTo>
                  <a:pt x="131" y="1423"/>
                </a:lnTo>
                <a:lnTo>
                  <a:pt x="127" y="1446"/>
                </a:lnTo>
                <a:lnTo>
                  <a:pt x="124" y="1468"/>
                </a:lnTo>
                <a:lnTo>
                  <a:pt x="123" y="1490"/>
                </a:lnTo>
                <a:lnTo>
                  <a:pt x="123" y="1512"/>
                </a:lnTo>
                <a:lnTo>
                  <a:pt x="125" y="1533"/>
                </a:lnTo>
                <a:lnTo>
                  <a:pt x="128" y="1553"/>
                </a:lnTo>
                <a:lnTo>
                  <a:pt x="134" y="1583"/>
                </a:lnTo>
                <a:lnTo>
                  <a:pt x="141" y="1611"/>
                </a:lnTo>
                <a:lnTo>
                  <a:pt x="154" y="1644"/>
                </a:lnTo>
                <a:lnTo>
                  <a:pt x="167" y="1675"/>
                </a:lnTo>
                <a:lnTo>
                  <a:pt x="180" y="1702"/>
                </a:lnTo>
                <a:lnTo>
                  <a:pt x="193" y="1725"/>
                </a:lnTo>
                <a:lnTo>
                  <a:pt x="205" y="1746"/>
                </a:lnTo>
                <a:lnTo>
                  <a:pt x="214" y="1761"/>
                </a:lnTo>
                <a:lnTo>
                  <a:pt x="220" y="1770"/>
                </a:lnTo>
                <a:lnTo>
                  <a:pt x="224" y="1777"/>
                </a:lnTo>
                <a:lnTo>
                  <a:pt x="227" y="1781"/>
                </a:lnTo>
                <a:lnTo>
                  <a:pt x="228" y="1783"/>
                </a:lnTo>
                <a:lnTo>
                  <a:pt x="227" y="1780"/>
                </a:lnTo>
                <a:lnTo>
                  <a:pt x="225" y="1771"/>
                </a:lnTo>
                <a:lnTo>
                  <a:pt x="222" y="1758"/>
                </a:lnTo>
                <a:lnTo>
                  <a:pt x="219" y="1740"/>
                </a:lnTo>
                <a:lnTo>
                  <a:pt x="214" y="1717"/>
                </a:lnTo>
                <a:lnTo>
                  <a:pt x="211" y="1692"/>
                </a:lnTo>
                <a:lnTo>
                  <a:pt x="207" y="1664"/>
                </a:lnTo>
                <a:lnTo>
                  <a:pt x="206" y="1633"/>
                </a:lnTo>
                <a:lnTo>
                  <a:pt x="205" y="1602"/>
                </a:lnTo>
                <a:lnTo>
                  <a:pt x="208" y="1577"/>
                </a:lnTo>
                <a:lnTo>
                  <a:pt x="211" y="1552"/>
                </a:lnTo>
                <a:lnTo>
                  <a:pt x="215" y="1537"/>
                </a:lnTo>
                <a:lnTo>
                  <a:pt x="219" y="1522"/>
                </a:lnTo>
                <a:lnTo>
                  <a:pt x="224" y="1507"/>
                </a:lnTo>
                <a:lnTo>
                  <a:pt x="230" y="1494"/>
                </a:lnTo>
                <a:lnTo>
                  <a:pt x="237" y="1481"/>
                </a:lnTo>
                <a:lnTo>
                  <a:pt x="244" y="1469"/>
                </a:lnTo>
                <a:lnTo>
                  <a:pt x="257" y="1454"/>
                </a:lnTo>
                <a:lnTo>
                  <a:pt x="270" y="1440"/>
                </a:lnTo>
                <a:lnTo>
                  <a:pt x="285" y="1429"/>
                </a:lnTo>
                <a:lnTo>
                  <a:pt x="300" y="1418"/>
                </a:lnTo>
                <a:lnTo>
                  <a:pt x="315" y="1409"/>
                </a:lnTo>
                <a:lnTo>
                  <a:pt x="330" y="1402"/>
                </a:lnTo>
                <a:lnTo>
                  <a:pt x="359" y="1390"/>
                </a:lnTo>
                <a:lnTo>
                  <a:pt x="384" y="1381"/>
                </a:lnTo>
                <a:lnTo>
                  <a:pt x="395" y="1376"/>
                </a:lnTo>
                <a:lnTo>
                  <a:pt x="403" y="1373"/>
                </a:lnTo>
                <a:lnTo>
                  <a:pt x="406" y="1372"/>
                </a:lnTo>
                <a:lnTo>
                  <a:pt x="408" y="1371"/>
                </a:lnTo>
                <a:lnTo>
                  <a:pt x="410" y="1370"/>
                </a:lnTo>
                <a:lnTo>
                  <a:pt x="410" y="1370"/>
                </a:lnTo>
                <a:lnTo>
                  <a:pt x="300" y="1197"/>
                </a:lnTo>
                <a:close/>
                <a:moveTo>
                  <a:pt x="394" y="1039"/>
                </a:moveTo>
                <a:lnTo>
                  <a:pt x="421" y="1042"/>
                </a:lnTo>
                <a:lnTo>
                  <a:pt x="449" y="1049"/>
                </a:lnTo>
                <a:lnTo>
                  <a:pt x="479" y="1061"/>
                </a:lnTo>
                <a:lnTo>
                  <a:pt x="508" y="1077"/>
                </a:lnTo>
                <a:lnTo>
                  <a:pt x="539" y="1099"/>
                </a:lnTo>
                <a:lnTo>
                  <a:pt x="570" y="1126"/>
                </a:lnTo>
                <a:lnTo>
                  <a:pt x="602" y="1159"/>
                </a:lnTo>
                <a:lnTo>
                  <a:pt x="635" y="1198"/>
                </a:lnTo>
                <a:lnTo>
                  <a:pt x="669" y="1240"/>
                </a:lnTo>
                <a:lnTo>
                  <a:pt x="698" y="1281"/>
                </a:lnTo>
                <a:lnTo>
                  <a:pt x="721" y="1318"/>
                </a:lnTo>
                <a:lnTo>
                  <a:pt x="741" y="1353"/>
                </a:lnTo>
                <a:lnTo>
                  <a:pt x="757" y="1385"/>
                </a:lnTo>
                <a:lnTo>
                  <a:pt x="769" y="1416"/>
                </a:lnTo>
                <a:lnTo>
                  <a:pt x="778" y="1445"/>
                </a:lnTo>
                <a:lnTo>
                  <a:pt x="783" y="1472"/>
                </a:lnTo>
                <a:lnTo>
                  <a:pt x="785" y="1498"/>
                </a:lnTo>
                <a:lnTo>
                  <a:pt x="784" y="1521"/>
                </a:lnTo>
                <a:lnTo>
                  <a:pt x="781" y="1544"/>
                </a:lnTo>
                <a:lnTo>
                  <a:pt x="775" y="1566"/>
                </a:lnTo>
                <a:lnTo>
                  <a:pt x="766" y="1587"/>
                </a:lnTo>
                <a:lnTo>
                  <a:pt x="756" y="1607"/>
                </a:lnTo>
                <a:lnTo>
                  <a:pt x="744" y="1626"/>
                </a:lnTo>
                <a:lnTo>
                  <a:pt x="730" y="1645"/>
                </a:lnTo>
                <a:lnTo>
                  <a:pt x="714" y="1664"/>
                </a:lnTo>
                <a:lnTo>
                  <a:pt x="697" y="1682"/>
                </a:lnTo>
                <a:lnTo>
                  <a:pt x="680" y="1700"/>
                </a:lnTo>
                <a:lnTo>
                  <a:pt x="661" y="1719"/>
                </a:lnTo>
                <a:lnTo>
                  <a:pt x="641" y="1739"/>
                </a:lnTo>
                <a:lnTo>
                  <a:pt x="621" y="1759"/>
                </a:lnTo>
                <a:lnTo>
                  <a:pt x="607" y="1776"/>
                </a:lnTo>
                <a:lnTo>
                  <a:pt x="599" y="1796"/>
                </a:lnTo>
                <a:lnTo>
                  <a:pt x="595" y="1818"/>
                </a:lnTo>
                <a:lnTo>
                  <a:pt x="596" y="1842"/>
                </a:lnTo>
                <a:lnTo>
                  <a:pt x="600" y="1868"/>
                </a:lnTo>
                <a:lnTo>
                  <a:pt x="609" y="1897"/>
                </a:lnTo>
                <a:lnTo>
                  <a:pt x="621" y="1926"/>
                </a:lnTo>
                <a:lnTo>
                  <a:pt x="637" y="1957"/>
                </a:lnTo>
                <a:lnTo>
                  <a:pt x="657" y="1989"/>
                </a:lnTo>
                <a:lnTo>
                  <a:pt x="678" y="2022"/>
                </a:lnTo>
                <a:lnTo>
                  <a:pt x="702" y="2057"/>
                </a:lnTo>
                <a:lnTo>
                  <a:pt x="729" y="2092"/>
                </a:lnTo>
                <a:lnTo>
                  <a:pt x="757" y="2127"/>
                </a:lnTo>
                <a:lnTo>
                  <a:pt x="787" y="2163"/>
                </a:lnTo>
                <a:lnTo>
                  <a:pt x="819" y="2200"/>
                </a:lnTo>
                <a:lnTo>
                  <a:pt x="853" y="2236"/>
                </a:lnTo>
                <a:lnTo>
                  <a:pt x="887" y="2272"/>
                </a:lnTo>
                <a:lnTo>
                  <a:pt x="921" y="2308"/>
                </a:lnTo>
                <a:lnTo>
                  <a:pt x="956" y="2345"/>
                </a:lnTo>
                <a:lnTo>
                  <a:pt x="992" y="2380"/>
                </a:lnTo>
                <a:lnTo>
                  <a:pt x="1028" y="2414"/>
                </a:lnTo>
                <a:lnTo>
                  <a:pt x="1064" y="2448"/>
                </a:lnTo>
                <a:lnTo>
                  <a:pt x="1101" y="2482"/>
                </a:lnTo>
                <a:lnTo>
                  <a:pt x="1137" y="2514"/>
                </a:lnTo>
                <a:lnTo>
                  <a:pt x="1172" y="2544"/>
                </a:lnTo>
                <a:lnTo>
                  <a:pt x="1209" y="2572"/>
                </a:lnTo>
                <a:lnTo>
                  <a:pt x="1244" y="2599"/>
                </a:lnTo>
                <a:lnTo>
                  <a:pt x="1278" y="2623"/>
                </a:lnTo>
                <a:lnTo>
                  <a:pt x="1311" y="2645"/>
                </a:lnTo>
                <a:lnTo>
                  <a:pt x="1343" y="2664"/>
                </a:lnTo>
                <a:lnTo>
                  <a:pt x="1374" y="2679"/>
                </a:lnTo>
                <a:lnTo>
                  <a:pt x="1404" y="2692"/>
                </a:lnTo>
                <a:lnTo>
                  <a:pt x="1432" y="2700"/>
                </a:lnTo>
                <a:lnTo>
                  <a:pt x="1458" y="2705"/>
                </a:lnTo>
                <a:lnTo>
                  <a:pt x="1482" y="2706"/>
                </a:lnTo>
                <a:lnTo>
                  <a:pt x="1504" y="2702"/>
                </a:lnTo>
                <a:lnTo>
                  <a:pt x="1524" y="2693"/>
                </a:lnTo>
                <a:lnTo>
                  <a:pt x="1541" y="2680"/>
                </a:lnTo>
                <a:lnTo>
                  <a:pt x="1560" y="2660"/>
                </a:lnTo>
                <a:lnTo>
                  <a:pt x="1581" y="2641"/>
                </a:lnTo>
                <a:lnTo>
                  <a:pt x="1599" y="2621"/>
                </a:lnTo>
                <a:lnTo>
                  <a:pt x="1618" y="2603"/>
                </a:lnTo>
                <a:lnTo>
                  <a:pt x="1636" y="2587"/>
                </a:lnTo>
                <a:lnTo>
                  <a:pt x="1655" y="2571"/>
                </a:lnTo>
                <a:lnTo>
                  <a:pt x="1673" y="2557"/>
                </a:lnTo>
                <a:lnTo>
                  <a:pt x="1693" y="2545"/>
                </a:lnTo>
                <a:lnTo>
                  <a:pt x="1712" y="2534"/>
                </a:lnTo>
                <a:lnTo>
                  <a:pt x="1733" y="2526"/>
                </a:lnTo>
                <a:lnTo>
                  <a:pt x="1756" y="2520"/>
                </a:lnTo>
                <a:lnTo>
                  <a:pt x="1778" y="2516"/>
                </a:lnTo>
                <a:lnTo>
                  <a:pt x="1802" y="2516"/>
                </a:lnTo>
                <a:lnTo>
                  <a:pt x="1827" y="2518"/>
                </a:lnTo>
                <a:lnTo>
                  <a:pt x="1854" y="2523"/>
                </a:lnTo>
                <a:lnTo>
                  <a:pt x="1883" y="2531"/>
                </a:lnTo>
                <a:lnTo>
                  <a:pt x="1913" y="2544"/>
                </a:lnTo>
                <a:lnTo>
                  <a:pt x="1947" y="2559"/>
                </a:lnTo>
                <a:lnTo>
                  <a:pt x="1982" y="2579"/>
                </a:lnTo>
                <a:lnTo>
                  <a:pt x="2019" y="2603"/>
                </a:lnTo>
                <a:lnTo>
                  <a:pt x="2058" y="2632"/>
                </a:lnTo>
                <a:lnTo>
                  <a:pt x="2101" y="2665"/>
                </a:lnTo>
                <a:lnTo>
                  <a:pt x="2141" y="2698"/>
                </a:lnTo>
                <a:lnTo>
                  <a:pt x="2173" y="2731"/>
                </a:lnTo>
                <a:lnTo>
                  <a:pt x="2200" y="2762"/>
                </a:lnTo>
                <a:lnTo>
                  <a:pt x="2222" y="2794"/>
                </a:lnTo>
                <a:lnTo>
                  <a:pt x="2238" y="2823"/>
                </a:lnTo>
                <a:lnTo>
                  <a:pt x="2249" y="2852"/>
                </a:lnTo>
                <a:lnTo>
                  <a:pt x="2256" y="2880"/>
                </a:lnTo>
                <a:lnTo>
                  <a:pt x="2259" y="2907"/>
                </a:lnTo>
                <a:lnTo>
                  <a:pt x="2258" y="2934"/>
                </a:lnTo>
                <a:lnTo>
                  <a:pt x="2254" y="2960"/>
                </a:lnTo>
                <a:lnTo>
                  <a:pt x="2247" y="2985"/>
                </a:lnTo>
                <a:lnTo>
                  <a:pt x="2237" y="3009"/>
                </a:lnTo>
                <a:lnTo>
                  <a:pt x="2224" y="3033"/>
                </a:lnTo>
                <a:lnTo>
                  <a:pt x="2209" y="3056"/>
                </a:lnTo>
                <a:lnTo>
                  <a:pt x="2193" y="3078"/>
                </a:lnTo>
                <a:lnTo>
                  <a:pt x="2174" y="3101"/>
                </a:lnTo>
                <a:lnTo>
                  <a:pt x="2155" y="3122"/>
                </a:lnTo>
                <a:lnTo>
                  <a:pt x="2135" y="3143"/>
                </a:lnTo>
                <a:lnTo>
                  <a:pt x="2114" y="3163"/>
                </a:lnTo>
                <a:lnTo>
                  <a:pt x="2093" y="3183"/>
                </a:lnTo>
                <a:lnTo>
                  <a:pt x="2073" y="3202"/>
                </a:lnTo>
                <a:lnTo>
                  <a:pt x="2053" y="3221"/>
                </a:lnTo>
                <a:lnTo>
                  <a:pt x="2034" y="3241"/>
                </a:lnTo>
                <a:lnTo>
                  <a:pt x="2012" y="3260"/>
                </a:lnTo>
                <a:lnTo>
                  <a:pt x="1984" y="3275"/>
                </a:lnTo>
                <a:lnTo>
                  <a:pt x="1953" y="3287"/>
                </a:lnTo>
                <a:lnTo>
                  <a:pt x="1917" y="3295"/>
                </a:lnTo>
                <a:lnTo>
                  <a:pt x="1878" y="3300"/>
                </a:lnTo>
                <a:lnTo>
                  <a:pt x="1835" y="3302"/>
                </a:lnTo>
                <a:lnTo>
                  <a:pt x="1788" y="3299"/>
                </a:lnTo>
                <a:lnTo>
                  <a:pt x="1738" y="3293"/>
                </a:lnTo>
                <a:lnTo>
                  <a:pt x="1685" y="3284"/>
                </a:lnTo>
                <a:lnTo>
                  <a:pt x="1630" y="3270"/>
                </a:lnTo>
                <a:lnTo>
                  <a:pt x="1572" y="3253"/>
                </a:lnTo>
                <a:lnTo>
                  <a:pt x="1510" y="3230"/>
                </a:lnTo>
                <a:lnTo>
                  <a:pt x="1447" y="3205"/>
                </a:lnTo>
                <a:lnTo>
                  <a:pt x="1381" y="3176"/>
                </a:lnTo>
                <a:lnTo>
                  <a:pt x="1314" y="3142"/>
                </a:lnTo>
                <a:lnTo>
                  <a:pt x="1245" y="3105"/>
                </a:lnTo>
                <a:lnTo>
                  <a:pt x="1174" y="3062"/>
                </a:lnTo>
                <a:lnTo>
                  <a:pt x="1103" y="3016"/>
                </a:lnTo>
                <a:lnTo>
                  <a:pt x="1031" y="2966"/>
                </a:lnTo>
                <a:lnTo>
                  <a:pt x="956" y="2910"/>
                </a:lnTo>
                <a:lnTo>
                  <a:pt x="882" y="2851"/>
                </a:lnTo>
                <a:lnTo>
                  <a:pt x="806" y="2787"/>
                </a:lnTo>
                <a:lnTo>
                  <a:pt x="732" y="2718"/>
                </a:lnTo>
                <a:lnTo>
                  <a:pt x="656" y="2645"/>
                </a:lnTo>
                <a:lnTo>
                  <a:pt x="583" y="2569"/>
                </a:lnTo>
                <a:lnTo>
                  <a:pt x="515" y="2494"/>
                </a:lnTo>
                <a:lnTo>
                  <a:pt x="450" y="2419"/>
                </a:lnTo>
                <a:lnTo>
                  <a:pt x="391" y="2345"/>
                </a:lnTo>
                <a:lnTo>
                  <a:pt x="336" y="2270"/>
                </a:lnTo>
                <a:lnTo>
                  <a:pt x="286" y="2198"/>
                </a:lnTo>
                <a:lnTo>
                  <a:pt x="239" y="2125"/>
                </a:lnTo>
                <a:lnTo>
                  <a:pt x="197" y="2055"/>
                </a:lnTo>
                <a:lnTo>
                  <a:pt x="159" y="1986"/>
                </a:lnTo>
                <a:lnTo>
                  <a:pt x="126" y="1919"/>
                </a:lnTo>
                <a:lnTo>
                  <a:pt x="97" y="1853"/>
                </a:lnTo>
                <a:lnTo>
                  <a:pt x="70" y="1790"/>
                </a:lnTo>
                <a:lnTo>
                  <a:pt x="49" y="1729"/>
                </a:lnTo>
                <a:lnTo>
                  <a:pt x="32" y="1670"/>
                </a:lnTo>
                <a:lnTo>
                  <a:pt x="18" y="1614"/>
                </a:lnTo>
                <a:lnTo>
                  <a:pt x="8" y="1561"/>
                </a:lnTo>
                <a:lnTo>
                  <a:pt x="2" y="1511"/>
                </a:lnTo>
                <a:lnTo>
                  <a:pt x="0" y="1465"/>
                </a:lnTo>
                <a:lnTo>
                  <a:pt x="1" y="1421"/>
                </a:lnTo>
                <a:lnTo>
                  <a:pt x="6" y="1382"/>
                </a:lnTo>
                <a:lnTo>
                  <a:pt x="15" y="1347"/>
                </a:lnTo>
                <a:lnTo>
                  <a:pt x="27" y="1315"/>
                </a:lnTo>
                <a:lnTo>
                  <a:pt x="42" y="1288"/>
                </a:lnTo>
                <a:lnTo>
                  <a:pt x="61" y="1264"/>
                </a:lnTo>
                <a:lnTo>
                  <a:pt x="79" y="1245"/>
                </a:lnTo>
                <a:lnTo>
                  <a:pt x="99" y="1226"/>
                </a:lnTo>
                <a:lnTo>
                  <a:pt x="119" y="1205"/>
                </a:lnTo>
                <a:lnTo>
                  <a:pt x="139" y="1185"/>
                </a:lnTo>
                <a:lnTo>
                  <a:pt x="159" y="1164"/>
                </a:lnTo>
                <a:lnTo>
                  <a:pt x="180" y="1144"/>
                </a:lnTo>
                <a:lnTo>
                  <a:pt x="201" y="1124"/>
                </a:lnTo>
                <a:lnTo>
                  <a:pt x="223" y="1106"/>
                </a:lnTo>
                <a:lnTo>
                  <a:pt x="245" y="1090"/>
                </a:lnTo>
                <a:lnTo>
                  <a:pt x="268" y="1075"/>
                </a:lnTo>
                <a:lnTo>
                  <a:pt x="293" y="1062"/>
                </a:lnTo>
                <a:lnTo>
                  <a:pt x="317" y="1052"/>
                </a:lnTo>
                <a:lnTo>
                  <a:pt x="342" y="1044"/>
                </a:lnTo>
                <a:lnTo>
                  <a:pt x="367" y="1040"/>
                </a:lnTo>
                <a:lnTo>
                  <a:pt x="394" y="1039"/>
                </a:lnTo>
                <a:close/>
                <a:moveTo>
                  <a:pt x="2777" y="647"/>
                </a:moveTo>
                <a:lnTo>
                  <a:pt x="2748" y="650"/>
                </a:lnTo>
                <a:lnTo>
                  <a:pt x="2721" y="657"/>
                </a:lnTo>
                <a:lnTo>
                  <a:pt x="2697" y="669"/>
                </a:lnTo>
                <a:lnTo>
                  <a:pt x="2675" y="686"/>
                </a:lnTo>
                <a:lnTo>
                  <a:pt x="2655" y="705"/>
                </a:lnTo>
                <a:lnTo>
                  <a:pt x="2639" y="727"/>
                </a:lnTo>
                <a:lnTo>
                  <a:pt x="2627" y="751"/>
                </a:lnTo>
                <a:lnTo>
                  <a:pt x="2620" y="778"/>
                </a:lnTo>
                <a:lnTo>
                  <a:pt x="2617" y="807"/>
                </a:lnTo>
                <a:lnTo>
                  <a:pt x="2620" y="836"/>
                </a:lnTo>
                <a:lnTo>
                  <a:pt x="2627" y="863"/>
                </a:lnTo>
                <a:lnTo>
                  <a:pt x="2639" y="888"/>
                </a:lnTo>
                <a:lnTo>
                  <a:pt x="2655" y="910"/>
                </a:lnTo>
                <a:lnTo>
                  <a:pt x="2675" y="929"/>
                </a:lnTo>
                <a:lnTo>
                  <a:pt x="2697" y="944"/>
                </a:lnTo>
                <a:lnTo>
                  <a:pt x="2721" y="956"/>
                </a:lnTo>
                <a:lnTo>
                  <a:pt x="2748" y="963"/>
                </a:lnTo>
                <a:lnTo>
                  <a:pt x="2777" y="966"/>
                </a:lnTo>
                <a:lnTo>
                  <a:pt x="2805" y="963"/>
                </a:lnTo>
                <a:lnTo>
                  <a:pt x="2832" y="956"/>
                </a:lnTo>
                <a:lnTo>
                  <a:pt x="2858" y="944"/>
                </a:lnTo>
                <a:lnTo>
                  <a:pt x="2880" y="929"/>
                </a:lnTo>
                <a:lnTo>
                  <a:pt x="2899" y="910"/>
                </a:lnTo>
                <a:lnTo>
                  <a:pt x="2914" y="888"/>
                </a:lnTo>
                <a:lnTo>
                  <a:pt x="2926" y="863"/>
                </a:lnTo>
                <a:lnTo>
                  <a:pt x="2933" y="836"/>
                </a:lnTo>
                <a:lnTo>
                  <a:pt x="2936" y="807"/>
                </a:lnTo>
                <a:lnTo>
                  <a:pt x="2933" y="778"/>
                </a:lnTo>
                <a:lnTo>
                  <a:pt x="2926" y="751"/>
                </a:lnTo>
                <a:lnTo>
                  <a:pt x="2914" y="727"/>
                </a:lnTo>
                <a:lnTo>
                  <a:pt x="2899" y="705"/>
                </a:lnTo>
                <a:lnTo>
                  <a:pt x="2880" y="686"/>
                </a:lnTo>
                <a:lnTo>
                  <a:pt x="2858" y="669"/>
                </a:lnTo>
                <a:lnTo>
                  <a:pt x="2832" y="657"/>
                </a:lnTo>
                <a:lnTo>
                  <a:pt x="2805" y="650"/>
                </a:lnTo>
                <a:lnTo>
                  <a:pt x="2777" y="647"/>
                </a:lnTo>
                <a:close/>
                <a:moveTo>
                  <a:pt x="2299" y="647"/>
                </a:moveTo>
                <a:lnTo>
                  <a:pt x="2270" y="650"/>
                </a:lnTo>
                <a:lnTo>
                  <a:pt x="2243" y="657"/>
                </a:lnTo>
                <a:lnTo>
                  <a:pt x="2219" y="669"/>
                </a:lnTo>
                <a:lnTo>
                  <a:pt x="2197" y="686"/>
                </a:lnTo>
                <a:lnTo>
                  <a:pt x="2177" y="705"/>
                </a:lnTo>
                <a:lnTo>
                  <a:pt x="2162" y="727"/>
                </a:lnTo>
                <a:lnTo>
                  <a:pt x="2150" y="751"/>
                </a:lnTo>
                <a:lnTo>
                  <a:pt x="2143" y="778"/>
                </a:lnTo>
                <a:lnTo>
                  <a:pt x="2140" y="807"/>
                </a:lnTo>
                <a:lnTo>
                  <a:pt x="2143" y="836"/>
                </a:lnTo>
                <a:lnTo>
                  <a:pt x="2150" y="863"/>
                </a:lnTo>
                <a:lnTo>
                  <a:pt x="2162" y="888"/>
                </a:lnTo>
                <a:lnTo>
                  <a:pt x="2177" y="910"/>
                </a:lnTo>
                <a:lnTo>
                  <a:pt x="2197" y="929"/>
                </a:lnTo>
                <a:lnTo>
                  <a:pt x="2219" y="944"/>
                </a:lnTo>
                <a:lnTo>
                  <a:pt x="2243" y="956"/>
                </a:lnTo>
                <a:lnTo>
                  <a:pt x="2270" y="963"/>
                </a:lnTo>
                <a:lnTo>
                  <a:pt x="2299" y="966"/>
                </a:lnTo>
                <a:lnTo>
                  <a:pt x="2328" y="963"/>
                </a:lnTo>
                <a:lnTo>
                  <a:pt x="2355" y="956"/>
                </a:lnTo>
                <a:lnTo>
                  <a:pt x="2379" y="944"/>
                </a:lnTo>
                <a:lnTo>
                  <a:pt x="2402" y="929"/>
                </a:lnTo>
                <a:lnTo>
                  <a:pt x="2421" y="910"/>
                </a:lnTo>
                <a:lnTo>
                  <a:pt x="2436" y="888"/>
                </a:lnTo>
                <a:lnTo>
                  <a:pt x="2448" y="863"/>
                </a:lnTo>
                <a:lnTo>
                  <a:pt x="2455" y="836"/>
                </a:lnTo>
                <a:lnTo>
                  <a:pt x="2458" y="807"/>
                </a:lnTo>
                <a:lnTo>
                  <a:pt x="2455" y="778"/>
                </a:lnTo>
                <a:lnTo>
                  <a:pt x="2448" y="751"/>
                </a:lnTo>
                <a:lnTo>
                  <a:pt x="2436" y="727"/>
                </a:lnTo>
                <a:lnTo>
                  <a:pt x="2421" y="705"/>
                </a:lnTo>
                <a:lnTo>
                  <a:pt x="2402" y="686"/>
                </a:lnTo>
                <a:lnTo>
                  <a:pt x="2379" y="669"/>
                </a:lnTo>
                <a:lnTo>
                  <a:pt x="2355" y="657"/>
                </a:lnTo>
                <a:lnTo>
                  <a:pt x="2328" y="650"/>
                </a:lnTo>
                <a:lnTo>
                  <a:pt x="2299" y="647"/>
                </a:lnTo>
                <a:close/>
                <a:moveTo>
                  <a:pt x="1822" y="647"/>
                </a:moveTo>
                <a:lnTo>
                  <a:pt x="1793" y="650"/>
                </a:lnTo>
                <a:lnTo>
                  <a:pt x="1766" y="657"/>
                </a:lnTo>
                <a:lnTo>
                  <a:pt x="1741" y="669"/>
                </a:lnTo>
                <a:lnTo>
                  <a:pt x="1718" y="686"/>
                </a:lnTo>
                <a:lnTo>
                  <a:pt x="1699" y="705"/>
                </a:lnTo>
                <a:lnTo>
                  <a:pt x="1684" y="727"/>
                </a:lnTo>
                <a:lnTo>
                  <a:pt x="1672" y="751"/>
                </a:lnTo>
                <a:lnTo>
                  <a:pt x="1665" y="778"/>
                </a:lnTo>
                <a:lnTo>
                  <a:pt x="1662" y="807"/>
                </a:lnTo>
                <a:lnTo>
                  <a:pt x="1665" y="836"/>
                </a:lnTo>
                <a:lnTo>
                  <a:pt x="1672" y="863"/>
                </a:lnTo>
                <a:lnTo>
                  <a:pt x="1684" y="888"/>
                </a:lnTo>
                <a:lnTo>
                  <a:pt x="1699" y="910"/>
                </a:lnTo>
                <a:lnTo>
                  <a:pt x="1718" y="929"/>
                </a:lnTo>
                <a:lnTo>
                  <a:pt x="1741" y="944"/>
                </a:lnTo>
                <a:lnTo>
                  <a:pt x="1766" y="956"/>
                </a:lnTo>
                <a:lnTo>
                  <a:pt x="1793" y="963"/>
                </a:lnTo>
                <a:lnTo>
                  <a:pt x="1822" y="966"/>
                </a:lnTo>
                <a:lnTo>
                  <a:pt x="1850" y="963"/>
                </a:lnTo>
                <a:lnTo>
                  <a:pt x="1877" y="956"/>
                </a:lnTo>
                <a:lnTo>
                  <a:pt x="1901" y="944"/>
                </a:lnTo>
                <a:lnTo>
                  <a:pt x="1924" y="929"/>
                </a:lnTo>
                <a:lnTo>
                  <a:pt x="1944" y="910"/>
                </a:lnTo>
                <a:lnTo>
                  <a:pt x="1959" y="888"/>
                </a:lnTo>
                <a:lnTo>
                  <a:pt x="1971" y="863"/>
                </a:lnTo>
                <a:lnTo>
                  <a:pt x="1978" y="836"/>
                </a:lnTo>
                <a:lnTo>
                  <a:pt x="1981" y="807"/>
                </a:lnTo>
                <a:lnTo>
                  <a:pt x="1978" y="778"/>
                </a:lnTo>
                <a:lnTo>
                  <a:pt x="1971" y="751"/>
                </a:lnTo>
                <a:lnTo>
                  <a:pt x="1959" y="727"/>
                </a:lnTo>
                <a:lnTo>
                  <a:pt x="1944" y="705"/>
                </a:lnTo>
                <a:lnTo>
                  <a:pt x="1924" y="686"/>
                </a:lnTo>
                <a:lnTo>
                  <a:pt x="1901" y="669"/>
                </a:lnTo>
                <a:lnTo>
                  <a:pt x="1877" y="657"/>
                </a:lnTo>
                <a:lnTo>
                  <a:pt x="1850" y="650"/>
                </a:lnTo>
                <a:lnTo>
                  <a:pt x="1822" y="647"/>
                </a:lnTo>
                <a:close/>
                <a:moveTo>
                  <a:pt x="2299" y="0"/>
                </a:moveTo>
                <a:lnTo>
                  <a:pt x="2379" y="2"/>
                </a:lnTo>
                <a:lnTo>
                  <a:pt x="2456" y="9"/>
                </a:lnTo>
                <a:lnTo>
                  <a:pt x="2533" y="21"/>
                </a:lnTo>
                <a:lnTo>
                  <a:pt x="2606" y="37"/>
                </a:lnTo>
                <a:lnTo>
                  <a:pt x="2679" y="57"/>
                </a:lnTo>
                <a:lnTo>
                  <a:pt x="2747" y="82"/>
                </a:lnTo>
                <a:lnTo>
                  <a:pt x="2813" y="110"/>
                </a:lnTo>
                <a:lnTo>
                  <a:pt x="2877" y="142"/>
                </a:lnTo>
                <a:lnTo>
                  <a:pt x="2936" y="177"/>
                </a:lnTo>
                <a:lnTo>
                  <a:pt x="2993" y="215"/>
                </a:lnTo>
                <a:lnTo>
                  <a:pt x="3046" y="258"/>
                </a:lnTo>
                <a:lnTo>
                  <a:pt x="3094" y="302"/>
                </a:lnTo>
                <a:lnTo>
                  <a:pt x="3139" y="349"/>
                </a:lnTo>
                <a:lnTo>
                  <a:pt x="3179" y="400"/>
                </a:lnTo>
                <a:lnTo>
                  <a:pt x="3214" y="452"/>
                </a:lnTo>
                <a:lnTo>
                  <a:pt x="3246" y="506"/>
                </a:lnTo>
                <a:lnTo>
                  <a:pt x="3271" y="564"/>
                </a:lnTo>
                <a:lnTo>
                  <a:pt x="3291" y="622"/>
                </a:lnTo>
                <a:lnTo>
                  <a:pt x="3306" y="683"/>
                </a:lnTo>
                <a:lnTo>
                  <a:pt x="3315" y="744"/>
                </a:lnTo>
                <a:lnTo>
                  <a:pt x="3318" y="807"/>
                </a:lnTo>
                <a:lnTo>
                  <a:pt x="3315" y="870"/>
                </a:lnTo>
                <a:lnTo>
                  <a:pt x="3306" y="932"/>
                </a:lnTo>
                <a:lnTo>
                  <a:pt x="3291" y="993"/>
                </a:lnTo>
                <a:lnTo>
                  <a:pt x="3271" y="1051"/>
                </a:lnTo>
                <a:lnTo>
                  <a:pt x="3246" y="1107"/>
                </a:lnTo>
                <a:lnTo>
                  <a:pt x="3214" y="1162"/>
                </a:lnTo>
                <a:lnTo>
                  <a:pt x="3179" y="1214"/>
                </a:lnTo>
                <a:lnTo>
                  <a:pt x="3139" y="1264"/>
                </a:lnTo>
                <a:lnTo>
                  <a:pt x="3094" y="1312"/>
                </a:lnTo>
                <a:lnTo>
                  <a:pt x="3046" y="1357"/>
                </a:lnTo>
                <a:lnTo>
                  <a:pt x="2993" y="1398"/>
                </a:lnTo>
                <a:lnTo>
                  <a:pt x="2936" y="1437"/>
                </a:lnTo>
                <a:lnTo>
                  <a:pt x="2877" y="1473"/>
                </a:lnTo>
                <a:lnTo>
                  <a:pt x="2813" y="1504"/>
                </a:lnTo>
                <a:lnTo>
                  <a:pt x="2747" y="1532"/>
                </a:lnTo>
                <a:lnTo>
                  <a:pt x="2679" y="1556"/>
                </a:lnTo>
                <a:lnTo>
                  <a:pt x="2606" y="1577"/>
                </a:lnTo>
                <a:lnTo>
                  <a:pt x="2533" y="1593"/>
                </a:lnTo>
                <a:lnTo>
                  <a:pt x="2456" y="1605"/>
                </a:lnTo>
                <a:lnTo>
                  <a:pt x="2379" y="1612"/>
                </a:lnTo>
                <a:lnTo>
                  <a:pt x="2299" y="1615"/>
                </a:lnTo>
                <a:lnTo>
                  <a:pt x="2243" y="1613"/>
                </a:lnTo>
                <a:lnTo>
                  <a:pt x="2188" y="1609"/>
                </a:lnTo>
                <a:lnTo>
                  <a:pt x="2135" y="1603"/>
                </a:lnTo>
                <a:lnTo>
                  <a:pt x="2090" y="1644"/>
                </a:lnTo>
                <a:lnTo>
                  <a:pt x="2043" y="1680"/>
                </a:lnTo>
                <a:lnTo>
                  <a:pt x="1992" y="1713"/>
                </a:lnTo>
                <a:lnTo>
                  <a:pt x="1938" y="1744"/>
                </a:lnTo>
                <a:lnTo>
                  <a:pt x="1880" y="1769"/>
                </a:lnTo>
                <a:lnTo>
                  <a:pt x="1820" y="1792"/>
                </a:lnTo>
                <a:lnTo>
                  <a:pt x="1757" y="1811"/>
                </a:lnTo>
                <a:lnTo>
                  <a:pt x="1691" y="1826"/>
                </a:lnTo>
                <a:lnTo>
                  <a:pt x="1623" y="1839"/>
                </a:lnTo>
                <a:lnTo>
                  <a:pt x="1553" y="1849"/>
                </a:lnTo>
                <a:lnTo>
                  <a:pt x="1482" y="1856"/>
                </a:lnTo>
                <a:lnTo>
                  <a:pt x="1521" y="1813"/>
                </a:lnTo>
                <a:lnTo>
                  <a:pt x="1557" y="1766"/>
                </a:lnTo>
                <a:lnTo>
                  <a:pt x="1590" y="1716"/>
                </a:lnTo>
                <a:lnTo>
                  <a:pt x="1619" y="1665"/>
                </a:lnTo>
                <a:lnTo>
                  <a:pt x="1644" y="1612"/>
                </a:lnTo>
                <a:lnTo>
                  <a:pt x="1665" y="1558"/>
                </a:lnTo>
                <a:lnTo>
                  <a:pt x="1681" y="1506"/>
                </a:lnTo>
                <a:lnTo>
                  <a:pt x="1692" y="1455"/>
                </a:lnTo>
                <a:lnTo>
                  <a:pt x="1637" y="1419"/>
                </a:lnTo>
                <a:lnTo>
                  <a:pt x="1584" y="1381"/>
                </a:lnTo>
                <a:lnTo>
                  <a:pt x="1534" y="1340"/>
                </a:lnTo>
                <a:lnTo>
                  <a:pt x="1489" y="1296"/>
                </a:lnTo>
                <a:lnTo>
                  <a:pt x="1447" y="1249"/>
                </a:lnTo>
                <a:lnTo>
                  <a:pt x="1410" y="1201"/>
                </a:lnTo>
                <a:lnTo>
                  <a:pt x="1376" y="1150"/>
                </a:lnTo>
                <a:lnTo>
                  <a:pt x="1348" y="1096"/>
                </a:lnTo>
                <a:lnTo>
                  <a:pt x="1324" y="1042"/>
                </a:lnTo>
                <a:lnTo>
                  <a:pt x="1305" y="986"/>
                </a:lnTo>
                <a:lnTo>
                  <a:pt x="1291" y="927"/>
                </a:lnTo>
                <a:lnTo>
                  <a:pt x="1283" y="868"/>
                </a:lnTo>
                <a:lnTo>
                  <a:pt x="1280" y="807"/>
                </a:lnTo>
                <a:lnTo>
                  <a:pt x="1283" y="744"/>
                </a:lnTo>
                <a:lnTo>
                  <a:pt x="1292" y="683"/>
                </a:lnTo>
                <a:lnTo>
                  <a:pt x="1307" y="622"/>
                </a:lnTo>
                <a:lnTo>
                  <a:pt x="1327" y="564"/>
                </a:lnTo>
                <a:lnTo>
                  <a:pt x="1353" y="506"/>
                </a:lnTo>
                <a:lnTo>
                  <a:pt x="1384" y="452"/>
                </a:lnTo>
                <a:lnTo>
                  <a:pt x="1420" y="400"/>
                </a:lnTo>
                <a:lnTo>
                  <a:pt x="1459" y="349"/>
                </a:lnTo>
                <a:lnTo>
                  <a:pt x="1504" y="302"/>
                </a:lnTo>
                <a:lnTo>
                  <a:pt x="1552" y="258"/>
                </a:lnTo>
                <a:lnTo>
                  <a:pt x="1606" y="215"/>
                </a:lnTo>
                <a:lnTo>
                  <a:pt x="1662" y="177"/>
                </a:lnTo>
                <a:lnTo>
                  <a:pt x="1721" y="142"/>
                </a:lnTo>
                <a:lnTo>
                  <a:pt x="1785" y="110"/>
                </a:lnTo>
                <a:lnTo>
                  <a:pt x="1851" y="82"/>
                </a:lnTo>
                <a:lnTo>
                  <a:pt x="1919" y="57"/>
                </a:lnTo>
                <a:lnTo>
                  <a:pt x="1992" y="37"/>
                </a:lnTo>
                <a:lnTo>
                  <a:pt x="2065" y="21"/>
                </a:lnTo>
                <a:lnTo>
                  <a:pt x="2142" y="9"/>
                </a:lnTo>
                <a:lnTo>
                  <a:pt x="2219" y="2"/>
                </a:lnTo>
                <a:lnTo>
                  <a:pt x="2299"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pPr defTabSz="914126"/>
            <a:endParaRPr lang="en-US" sz="1799">
              <a:solidFill>
                <a:prstClr val="black"/>
              </a:solidFill>
            </a:endParaRPr>
          </a:p>
        </p:txBody>
      </p:sp>
      <p:sp>
        <p:nvSpPr>
          <p:cNvPr id="37" name="Rounded Rectangle 36"/>
          <p:cNvSpPr/>
          <p:nvPr/>
        </p:nvSpPr>
        <p:spPr>
          <a:xfrm>
            <a:off x="5873991" y="4023201"/>
            <a:ext cx="1096994" cy="1096994"/>
          </a:xfrm>
          <a:prstGeom prst="roundRect">
            <a:avLst/>
          </a:prstGeom>
          <a:solidFill>
            <a:schemeClr val="accent2"/>
          </a:solidFill>
          <a:ln w="571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a:endParaRPr lang="en-US" sz="1799">
              <a:solidFill>
                <a:prstClr val="white"/>
              </a:solidFill>
            </a:endParaRPr>
          </a:p>
        </p:txBody>
      </p:sp>
      <p:grpSp>
        <p:nvGrpSpPr>
          <p:cNvPr id="59" name="Group 17"/>
          <p:cNvGrpSpPr>
            <a:grpSpLocks noChangeAspect="1"/>
          </p:cNvGrpSpPr>
          <p:nvPr/>
        </p:nvGrpSpPr>
        <p:grpSpPr bwMode="auto">
          <a:xfrm>
            <a:off x="6173317" y="4270946"/>
            <a:ext cx="498345" cy="601506"/>
            <a:chOff x="4844" y="3534"/>
            <a:chExt cx="314" cy="379"/>
          </a:xfrm>
          <a:solidFill>
            <a:schemeClr val="bg1"/>
          </a:solidFill>
        </p:grpSpPr>
        <p:sp>
          <p:nvSpPr>
            <p:cNvPr id="62" name="Freeform 19"/>
            <p:cNvSpPr>
              <a:spLocks/>
            </p:cNvSpPr>
            <p:nvPr/>
          </p:nvSpPr>
          <p:spPr bwMode="auto">
            <a:xfrm>
              <a:off x="5009" y="3778"/>
              <a:ext cx="21" cy="33"/>
            </a:xfrm>
            <a:custGeom>
              <a:avLst/>
              <a:gdLst>
                <a:gd name="T0" fmla="*/ 0 w 186"/>
                <a:gd name="T1" fmla="*/ 0 h 305"/>
                <a:gd name="T2" fmla="*/ 39 w 186"/>
                <a:gd name="T3" fmla="*/ 10 h 305"/>
                <a:gd name="T4" fmla="*/ 78 w 186"/>
                <a:gd name="T5" fmla="*/ 24 h 305"/>
                <a:gd name="T6" fmla="*/ 115 w 186"/>
                <a:gd name="T7" fmla="*/ 40 h 305"/>
                <a:gd name="T8" fmla="*/ 131 w 186"/>
                <a:gd name="T9" fmla="*/ 50 h 305"/>
                <a:gd name="T10" fmla="*/ 147 w 186"/>
                <a:gd name="T11" fmla="*/ 60 h 305"/>
                <a:gd name="T12" fmla="*/ 160 w 186"/>
                <a:gd name="T13" fmla="*/ 73 h 305"/>
                <a:gd name="T14" fmla="*/ 171 w 186"/>
                <a:gd name="T15" fmla="*/ 87 h 305"/>
                <a:gd name="T16" fmla="*/ 178 w 186"/>
                <a:gd name="T17" fmla="*/ 103 h 305"/>
                <a:gd name="T18" fmla="*/ 183 w 186"/>
                <a:gd name="T19" fmla="*/ 119 h 305"/>
                <a:gd name="T20" fmla="*/ 186 w 186"/>
                <a:gd name="T21" fmla="*/ 143 h 305"/>
                <a:gd name="T22" fmla="*/ 185 w 186"/>
                <a:gd name="T23" fmla="*/ 168 h 305"/>
                <a:gd name="T24" fmla="*/ 180 w 186"/>
                <a:gd name="T25" fmla="*/ 192 h 305"/>
                <a:gd name="T26" fmla="*/ 170 w 186"/>
                <a:gd name="T27" fmla="*/ 214 h 305"/>
                <a:gd name="T28" fmla="*/ 156 w 186"/>
                <a:gd name="T29" fmla="*/ 235 h 305"/>
                <a:gd name="T30" fmla="*/ 139 w 186"/>
                <a:gd name="T31" fmla="*/ 253 h 305"/>
                <a:gd name="T32" fmla="*/ 118 w 186"/>
                <a:gd name="T33" fmla="*/ 267 h 305"/>
                <a:gd name="T34" fmla="*/ 96 w 186"/>
                <a:gd name="T35" fmla="*/ 279 h 305"/>
                <a:gd name="T36" fmla="*/ 72 w 186"/>
                <a:gd name="T37" fmla="*/ 288 h 305"/>
                <a:gd name="T38" fmla="*/ 49 w 186"/>
                <a:gd name="T39" fmla="*/ 295 h 305"/>
                <a:gd name="T40" fmla="*/ 24 w 186"/>
                <a:gd name="T41" fmla="*/ 300 h 305"/>
                <a:gd name="T42" fmla="*/ 0 w 186"/>
                <a:gd name="T43" fmla="*/ 305 h 305"/>
                <a:gd name="T44" fmla="*/ 0 w 186"/>
                <a:gd name="T45"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6" h="305">
                  <a:moveTo>
                    <a:pt x="0" y="0"/>
                  </a:moveTo>
                  <a:lnTo>
                    <a:pt x="39" y="10"/>
                  </a:lnTo>
                  <a:lnTo>
                    <a:pt x="78" y="24"/>
                  </a:lnTo>
                  <a:lnTo>
                    <a:pt x="115" y="40"/>
                  </a:lnTo>
                  <a:lnTo>
                    <a:pt x="131" y="50"/>
                  </a:lnTo>
                  <a:lnTo>
                    <a:pt x="147" y="60"/>
                  </a:lnTo>
                  <a:lnTo>
                    <a:pt x="160" y="73"/>
                  </a:lnTo>
                  <a:lnTo>
                    <a:pt x="171" y="87"/>
                  </a:lnTo>
                  <a:lnTo>
                    <a:pt x="178" y="103"/>
                  </a:lnTo>
                  <a:lnTo>
                    <a:pt x="183" y="119"/>
                  </a:lnTo>
                  <a:lnTo>
                    <a:pt x="186" y="143"/>
                  </a:lnTo>
                  <a:lnTo>
                    <a:pt x="185" y="168"/>
                  </a:lnTo>
                  <a:lnTo>
                    <a:pt x="180" y="192"/>
                  </a:lnTo>
                  <a:lnTo>
                    <a:pt x="170" y="214"/>
                  </a:lnTo>
                  <a:lnTo>
                    <a:pt x="156" y="235"/>
                  </a:lnTo>
                  <a:lnTo>
                    <a:pt x="139" y="253"/>
                  </a:lnTo>
                  <a:lnTo>
                    <a:pt x="118" y="267"/>
                  </a:lnTo>
                  <a:lnTo>
                    <a:pt x="96" y="279"/>
                  </a:lnTo>
                  <a:lnTo>
                    <a:pt x="72" y="288"/>
                  </a:lnTo>
                  <a:lnTo>
                    <a:pt x="49" y="295"/>
                  </a:lnTo>
                  <a:lnTo>
                    <a:pt x="24" y="300"/>
                  </a:lnTo>
                  <a:lnTo>
                    <a:pt x="0" y="305"/>
                  </a:lnTo>
                  <a:lnTo>
                    <a:pt x="0" y="0"/>
                  </a:lnTo>
                  <a:close/>
                </a:path>
              </a:pathLst>
            </a:custGeom>
            <a:grpFill/>
            <a:ln w="0">
              <a:noFill/>
              <a:prstDash val="solid"/>
              <a:round/>
              <a:headEnd/>
              <a:tailEnd/>
            </a:ln>
          </p:spPr>
          <p:txBody>
            <a:bodyPr vert="horz" wrap="square" lIns="91416" tIns="45708" rIns="91416" bIns="45708" numCol="1" anchor="t" anchorCtr="0" compatLnSpc="1">
              <a:prstTxWarp prst="textNoShape">
                <a:avLst/>
              </a:prstTxWarp>
            </a:bodyPr>
            <a:lstStyle/>
            <a:p>
              <a:pPr defTabSz="914126"/>
              <a:endParaRPr lang="en-US" sz="1799">
                <a:solidFill>
                  <a:prstClr val="black"/>
                </a:solidFill>
              </a:endParaRPr>
            </a:p>
          </p:txBody>
        </p:sp>
        <p:sp>
          <p:nvSpPr>
            <p:cNvPr id="63" name="Freeform 20"/>
            <p:cNvSpPr>
              <a:spLocks/>
            </p:cNvSpPr>
            <p:nvPr/>
          </p:nvSpPr>
          <p:spPr bwMode="auto">
            <a:xfrm>
              <a:off x="4973" y="3723"/>
              <a:ext cx="17" cy="31"/>
            </a:xfrm>
            <a:custGeom>
              <a:avLst/>
              <a:gdLst>
                <a:gd name="T0" fmla="*/ 152 w 152"/>
                <a:gd name="T1" fmla="*/ 0 h 276"/>
                <a:gd name="T2" fmla="*/ 152 w 152"/>
                <a:gd name="T3" fmla="*/ 276 h 276"/>
                <a:gd name="T4" fmla="*/ 124 w 152"/>
                <a:gd name="T5" fmla="*/ 267 h 276"/>
                <a:gd name="T6" fmla="*/ 98 w 152"/>
                <a:gd name="T7" fmla="*/ 258 h 276"/>
                <a:gd name="T8" fmla="*/ 70 w 152"/>
                <a:gd name="T9" fmla="*/ 244 h 276"/>
                <a:gd name="T10" fmla="*/ 43 w 152"/>
                <a:gd name="T11" fmla="*/ 229 h 276"/>
                <a:gd name="T12" fmla="*/ 29 w 152"/>
                <a:gd name="T13" fmla="*/ 217 h 276"/>
                <a:gd name="T14" fmla="*/ 17 w 152"/>
                <a:gd name="T15" fmla="*/ 205 h 276"/>
                <a:gd name="T16" fmla="*/ 7 w 152"/>
                <a:gd name="T17" fmla="*/ 188 h 276"/>
                <a:gd name="T18" fmla="*/ 2 w 152"/>
                <a:gd name="T19" fmla="*/ 170 h 276"/>
                <a:gd name="T20" fmla="*/ 0 w 152"/>
                <a:gd name="T21" fmla="*/ 149 h 276"/>
                <a:gd name="T22" fmla="*/ 0 w 152"/>
                <a:gd name="T23" fmla="*/ 129 h 276"/>
                <a:gd name="T24" fmla="*/ 4 w 152"/>
                <a:gd name="T25" fmla="*/ 111 h 276"/>
                <a:gd name="T26" fmla="*/ 10 w 152"/>
                <a:gd name="T27" fmla="*/ 92 h 276"/>
                <a:gd name="T28" fmla="*/ 21 w 152"/>
                <a:gd name="T29" fmla="*/ 75 h 276"/>
                <a:gd name="T30" fmla="*/ 36 w 152"/>
                <a:gd name="T31" fmla="*/ 56 h 276"/>
                <a:gd name="T32" fmla="*/ 57 w 152"/>
                <a:gd name="T33" fmla="*/ 39 h 276"/>
                <a:gd name="T34" fmla="*/ 79 w 152"/>
                <a:gd name="T35" fmla="*/ 26 h 276"/>
                <a:gd name="T36" fmla="*/ 102 w 152"/>
                <a:gd name="T37" fmla="*/ 14 h 276"/>
                <a:gd name="T38" fmla="*/ 127 w 152"/>
                <a:gd name="T39" fmla="*/ 6 h 276"/>
                <a:gd name="T40" fmla="*/ 152 w 152"/>
                <a:gd name="T41"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2" h="276">
                  <a:moveTo>
                    <a:pt x="152" y="0"/>
                  </a:moveTo>
                  <a:lnTo>
                    <a:pt x="152" y="276"/>
                  </a:lnTo>
                  <a:lnTo>
                    <a:pt x="124" y="267"/>
                  </a:lnTo>
                  <a:lnTo>
                    <a:pt x="98" y="258"/>
                  </a:lnTo>
                  <a:lnTo>
                    <a:pt x="70" y="244"/>
                  </a:lnTo>
                  <a:lnTo>
                    <a:pt x="43" y="229"/>
                  </a:lnTo>
                  <a:lnTo>
                    <a:pt x="29" y="217"/>
                  </a:lnTo>
                  <a:lnTo>
                    <a:pt x="17" y="205"/>
                  </a:lnTo>
                  <a:lnTo>
                    <a:pt x="7" y="188"/>
                  </a:lnTo>
                  <a:lnTo>
                    <a:pt x="2" y="170"/>
                  </a:lnTo>
                  <a:lnTo>
                    <a:pt x="0" y="149"/>
                  </a:lnTo>
                  <a:lnTo>
                    <a:pt x="0" y="129"/>
                  </a:lnTo>
                  <a:lnTo>
                    <a:pt x="4" y="111"/>
                  </a:lnTo>
                  <a:lnTo>
                    <a:pt x="10" y="92"/>
                  </a:lnTo>
                  <a:lnTo>
                    <a:pt x="21" y="75"/>
                  </a:lnTo>
                  <a:lnTo>
                    <a:pt x="36" y="56"/>
                  </a:lnTo>
                  <a:lnTo>
                    <a:pt x="57" y="39"/>
                  </a:lnTo>
                  <a:lnTo>
                    <a:pt x="79" y="26"/>
                  </a:lnTo>
                  <a:lnTo>
                    <a:pt x="102" y="14"/>
                  </a:lnTo>
                  <a:lnTo>
                    <a:pt x="127" y="6"/>
                  </a:lnTo>
                  <a:lnTo>
                    <a:pt x="152" y="0"/>
                  </a:lnTo>
                  <a:close/>
                </a:path>
              </a:pathLst>
            </a:custGeom>
            <a:grpFill/>
            <a:ln w="0">
              <a:noFill/>
              <a:prstDash val="solid"/>
              <a:round/>
              <a:headEnd/>
              <a:tailEnd/>
            </a:ln>
          </p:spPr>
          <p:txBody>
            <a:bodyPr vert="horz" wrap="square" lIns="91416" tIns="45708" rIns="91416" bIns="45708" numCol="1" anchor="t" anchorCtr="0" compatLnSpc="1">
              <a:prstTxWarp prst="textNoShape">
                <a:avLst/>
              </a:prstTxWarp>
            </a:bodyPr>
            <a:lstStyle/>
            <a:p>
              <a:pPr defTabSz="914126"/>
              <a:endParaRPr lang="en-US" sz="1799">
                <a:solidFill>
                  <a:prstClr val="black"/>
                </a:solidFill>
              </a:endParaRPr>
            </a:p>
          </p:txBody>
        </p:sp>
        <p:sp>
          <p:nvSpPr>
            <p:cNvPr id="64" name="Freeform 21"/>
            <p:cNvSpPr>
              <a:spLocks noEditPoints="1"/>
            </p:cNvSpPr>
            <p:nvPr/>
          </p:nvSpPr>
          <p:spPr bwMode="auto">
            <a:xfrm>
              <a:off x="4844" y="3534"/>
              <a:ext cx="314" cy="379"/>
            </a:xfrm>
            <a:custGeom>
              <a:avLst/>
              <a:gdLst>
                <a:gd name="T0" fmla="*/ 1318 w 2825"/>
                <a:gd name="T1" fmla="*/ 1421 h 3410"/>
                <a:gd name="T2" fmla="*/ 1123 w 2825"/>
                <a:gd name="T3" fmla="*/ 1605 h 3410"/>
                <a:gd name="T4" fmla="*/ 997 w 2825"/>
                <a:gd name="T5" fmla="*/ 1817 h 3410"/>
                <a:gd name="T6" fmla="*/ 1054 w 2825"/>
                <a:gd name="T7" fmla="*/ 2017 h 3410"/>
                <a:gd name="T8" fmla="*/ 1278 w 2825"/>
                <a:gd name="T9" fmla="*/ 2142 h 3410"/>
                <a:gd name="T10" fmla="*/ 1189 w 2825"/>
                <a:gd name="T11" fmla="*/ 2403 h 3410"/>
                <a:gd name="T12" fmla="*/ 1115 w 2825"/>
                <a:gd name="T13" fmla="*/ 2277 h 3410"/>
                <a:gd name="T14" fmla="*/ 997 w 2825"/>
                <a:gd name="T15" fmla="*/ 2310 h 3410"/>
                <a:gd name="T16" fmla="*/ 1022 w 2825"/>
                <a:gd name="T17" fmla="*/ 2453 h 3410"/>
                <a:gd name="T18" fmla="*/ 1234 w 2825"/>
                <a:gd name="T19" fmla="*/ 2634 h 3410"/>
                <a:gd name="T20" fmla="*/ 1348 w 2825"/>
                <a:gd name="T21" fmla="*/ 2820 h 3410"/>
                <a:gd name="T22" fmla="*/ 1467 w 2825"/>
                <a:gd name="T23" fmla="*/ 2803 h 3410"/>
                <a:gd name="T24" fmla="*/ 1608 w 2825"/>
                <a:gd name="T25" fmla="*/ 2640 h 3410"/>
                <a:gd name="T26" fmla="*/ 1816 w 2825"/>
                <a:gd name="T27" fmla="*/ 2455 h 3410"/>
                <a:gd name="T28" fmla="*/ 1802 w 2825"/>
                <a:gd name="T29" fmla="*/ 2199 h 3410"/>
                <a:gd name="T30" fmla="*/ 1808 w 2825"/>
                <a:gd name="T31" fmla="*/ 2211 h 3410"/>
                <a:gd name="T32" fmla="*/ 1797 w 2825"/>
                <a:gd name="T33" fmla="*/ 2190 h 3410"/>
                <a:gd name="T34" fmla="*/ 1798 w 2825"/>
                <a:gd name="T35" fmla="*/ 2191 h 3410"/>
                <a:gd name="T36" fmla="*/ 1713 w 2825"/>
                <a:gd name="T37" fmla="*/ 2106 h 3410"/>
                <a:gd name="T38" fmla="*/ 1484 w 2825"/>
                <a:gd name="T39" fmla="*/ 1701 h 3410"/>
                <a:gd name="T40" fmla="*/ 1645 w 2825"/>
                <a:gd name="T41" fmla="*/ 1800 h 3410"/>
                <a:gd name="T42" fmla="*/ 1716 w 2825"/>
                <a:gd name="T43" fmla="*/ 1892 h 3410"/>
                <a:gd name="T44" fmla="*/ 1820 w 2825"/>
                <a:gd name="T45" fmla="*/ 1832 h 3410"/>
                <a:gd name="T46" fmla="*/ 1761 w 2825"/>
                <a:gd name="T47" fmla="*/ 1672 h 3410"/>
                <a:gd name="T48" fmla="*/ 1516 w 2825"/>
                <a:gd name="T49" fmla="*/ 1536 h 3410"/>
                <a:gd name="T50" fmla="*/ 1435 w 2825"/>
                <a:gd name="T51" fmla="*/ 1363 h 3410"/>
                <a:gd name="T52" fmla="*/ 957 w 2825"/>
                <a:gd name="T53" fmla="*/ 25 h 3410"/>
                <a:gd name="T54" fmla="*/ 1185 w 2825"/>
                <a:gd name="T55" fmla="*/ 116 h 3410"/>
                <a:gd name="T56" fmla="*/ 1418 w 2825"/>
                <a:gd name="T57" fmla="*/ 109 h 3410"/>
                <a:gd name="T58" fmla="*/ 1705 w 2825"/>
                <a:gd name="T59" fmla="*/ 31 h 3410"/>
                <a:gd name="T60" fmla="*/ 1928 w 2825"/>
                <a:gd name="T61" fmla="*/ 17 h 3410"/>
                <a:gd name="T62" fmla="*/ 1938 w 2825"/>
                <a:gd name="T63" fmla="*/ 163 h 3410"/>
                <a:gd name="T64" fmla="*/ 1836 w 2825"/>
                <a:gd name="T65" fmla="*/ 421 h 3410"/>
                <a:gd name="T66" fmla="*/ 1654 w 2825"/>
                <a:gd name="T67" fmla="*/ 682 h 3410"/>
                <a:gd name="T68" fmla="*/ 1803 w 2825"/>
                <a:gd name="T69" fmla="*/ 856 h 3410"/>
                <a:gd name="T70" fmla="*/ 2102 w 2825"/>
                <a:gd name="T71" fmla="*/ 1100 h 3410"/>
                <a:gd name="T72" fmla="*/ 2382 w 2825"/>
                <a:gd name="T73" fmla="*/ 1417 h 3410"/>
                <a:gd name="T74" fmla="*/ 2613 w 2825"/>
                <a:gd name="T75" fmla="*/ 1780 h 3410"/>
                <a:gd name="T76" fmla="*/ 2770 w 2825"/>
                <a:gd name="T77" fmla="*/ 2163 h 3410"/>
                <a:gd name="T78" fmla="*/ 2825 w 2825"/>
                <a:gd name="T79" fmla="*/ 2537 h 3410"/>
                <a:gd name="T80" fmla="*/ 2751 w 2825"/>
                <a:gd name="T81" fmla="*/ 2876 h 3410"/>
                <a:gd name="T82" fmla="*/ 2522 w 2825"/>
                <a:gd name="T83" fmla="*/ 3153 h 3410"/>
                <a:gd name="T84" fmla="*/ 2108 w 2825"/>
                <a:gd name="T85" fmla="*/ 3340 h 3410"/>
                <a:gd name="T86" fmla="*/ 1484 w 2825"/>
                <a:gd name="T87" fmla="*/ 3410 h 3410"/>
                <a:gd name="T88" fmla="*/ 786 w 2825"/>
                <a:gd name="T89" fmla="*/ 3345 h 3410"/>
                <a:gd name="T90" fmla="*/ 336 w 2825"/>
                <a:gd name="T91" fmla="*/ 3156 h 3410"/>
                <a:gd name="T92" fmla="*/ 84 w 2825"/>
                <a:gd name="T93" fmla="*/ 2868 h 3410"/>
                <a:gd name="T94" fmla="*/ 0 w 2825"/>
                <a:gd name="T95" fmla="*/ 2512 h 3410"/>
                <a:gd name="T96" fmla="*/ 54 w 2825"/>
                <a:gd name="T97" fmla="*/ 2120 h 3410"/>
                <a:gd name="T98" fmla="*/ 213 w 2825"/>
                <a:gd name="T99" fmla="*/ 1722 h 3410"/>
                <a:gd name="T100" fmla="*/ 449 w 2825"/>
                <a:gd name="T101" fmla="*/ 1350 h 3410"/>
                <a:gd name="T102" fmla="*/ 730 w 2825"/>
                <a:gd name="T103" fmla="*/ 1034 h 3410"/>
                <a:gd name="T104" fmla="*/ 1024 w 2825"/>
                <a:gd name="T105" fmla="*/ 805 h 3410"/>
                <a:gd name="T106" fmla="*/ 925 w 2825"/>
                <a:gd name="T107" fmla="*/ 597 h 3410"/>
                <a:gd name="T108" fmla="*/ 757 w 2825"/>
                <a:gd name="T109" fmla="*/ 316 h 3410"/>
                <a:gd name="T110" fmla="*/ 727 w 2825"/>
                <a:gd name="T111" fmla="*/ 84 h 3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5" h="3410">
                  <a:moveTo>
                    <a:pt x="1397" y="1356"/>
                  </a:moveTo>
                  <a:lnTo>
                    <a:pt x="1378" y="1358"/>
                  </a:lnTo>
                  <a:lnTo>
                    <a:pt x="1361" y="1365"/>
                  </a:lnTo>
                  <a:lnTo>
                    <a:pt x="1344" y="1376"/>
                  </a:lnTo>
                  <a:lnTo>
                    <a:pt x="1333" y="1390"/>
                  </a:lnTo>
                  <a:lnTo>
                    <a:pt x="1323" y="1404"/>
                  </a:lnTo>
                  <a:lnTo>
                    <a:pt x="1318" y="1421"/>
                  </a:lnTo>
                  <a:lnTo>
                    <a:pt x="1316" y="1438"/>
                  </a:lnTo>
                  <a:lnTo>
                    <a:pt x="1316" y="1532"/>
                  </a:lnTo>
                  <a:lnTo>
                    <a:pt x="1275" y="1539"/>
                  </a:lnTo>
                  <a:lnTo>
                    <a:pt x="1234" y="1550"/>
                  </a:lnTo>
                  <a:lnTo>
                    <a:pt x="1195" y="1565"/>
                  </a:lnTo>
                  <a:lnTo>
                    <a:pt x="1158" y="1584"/>
                  </a:lnTo>
                  <a:lnTo>
                    <a:pt x="1123" y="1605"/>
                  </a:lnTo>
                  <a:lnTo>
                    <a:pt x="1090" y="1632"/>
                  </a:lnTo>
                  <a:lnTo>
                    <a:pt x="1064" y="1660"/>
                  </a:lnTo>
                  <a:lnTo>
                    <a:pt x="1040" y="1692"/>
                  </a:lnTo>
                  <a:lnTo>
                    <a:pt x="1021" y="1727"/>
                  </a:lnTo>
                  <a:lnTo>
                    <a:pt x="1010" y="1756"/>
                  </a:lnTo>
                  <a:lnTo>
                    <a:pt x="1002" y="1786"/>
                  </a:lnTo>
                  <a:lnTo>
                    <a:pt x="997" y="1817"/>
                  </a:lnTo>
                  <a:lnTo>
                    <a:pt x="996" y="1848"/>
                  </a:lnTo>
                  <a:lnTo>
                    <a:pt x="998" y="1879"/>
                  </a:lnTo>
                  <a:lnTo>
                    <a:pt x="1002" y="1909"/>
                  </a:lnTo>
                  <a:lnTo>
                    <a:pt x="1011" y="1939"/>
                  </a:lnTo>
                  <a:lnTo>
                    <a:pt x="1022" y="1968"/>
                  </a:lnTo>
                  <a:lnTo>
                    <a:pt x="1037" y="1994"/>
                  </a:lnTo>
                  <a:lnTo>
                    <a:pt x="1054" y="2017"/>
                  </a:lnTo>
                  <a:lnTo>
                    <a:pt x="1074" y="2039"/>
                  </a:lnTo>
                  <a:lnTo>
                    <a:pt x="1097" y="2057"/>
                  </a:lnTo>
                  <a:lnTo>
                    <a:pt x="1129" y="2080"/>
                  </a:lnTo>
                  <a:lnTo>
                    <a:pt x="1164" y="2100"/>
                  </a:lnTo>
                  <a:lnTo>
                    <a:pt x="1201" y="2116"/>
                  </a:lnTo>
                  <a:lnTo>
                    <a:pt x="1239" y="2130"/>
                  </a:lnTo>
                  <a:lnTo>
                    <a:pt x="1278" y="2142"/>
                  </a:lnTo>
                  <a:lnTo>
                    <a:pt x="1316" y="2153"/>
                  </a:lnTo>
                  <a:lnTo>
                    <a:pt x="1316" y="2484"/>
                  </a:lnTo>
                  <a:lnTo>
                    <a:pt x="1287" y="2475"/>
                  </a:lnTo>
                  <a:lnTo>
                    <a:pt x="1259" y="2461"/>
                  </a:lnTo>
                  <a:lnTo>
                    <a:pt x="1233" y="2446"/>
                  </a:lnTo>
                  <a:lnTo>
                    <a:pt x="1210" y="2426"/>
                  </a:lnTo>
                  <a:lnTo>
                    <a:pt x="1189" y="2403"/>
                  </a:lnTo>
                  <a:lnTo>
                    <a:pt x="1172" y="2378"/>
                  </a:lnTo>
                  <a:lnTo>
                    <a:pt x="1160" y="2352"/>
                  </a:lnTo>
                  <a:lnTo>
                    <a:pt x="1155" y="2337"/>
                  </a:lnTo>
                  <a:lnTo>
                    <a:pt x="1150" y="2322"/>
                  </a:lnTo>
                  <a:lnTo>
                    <a:pt x="1142" y="2305"/>
                  </a:lnTo>
                  <a:lnTo>
                    <a:pt x="1131" y="2289"/>
                  </a:lnTo>
                  <a:lnTo>
                    <a:pt x="1115" y="2277"/>
                  </a:lnTo>
                  <a:lnTo>
                    <a:pt x="1098" y="2269"/>
                  </a:lnTo>
                  <a:lnTo>
                    <a:pt x="1079" y="2265"/>
                  </a:lnTo>
                  <a:lnTo>
                    <a:pt x="1058" y="2265"/>
                  </a:lnTo>
                  <a:lnTo>
                    <a:pt x="1040" y="2271"/>
                  </a:lnTo>
                  <a:lnTo>
                    <a:pt x="1023" y="2280"/>
                  </a:lnTo>
                  <a:lnTo>
                    <a:pt x="1009" y="2293"/>
                  </a:lnTo>
                  <a:lnTo>
                    <a:pt x="997" y="2310"/>
                  </a:lnTo>
                  <a:lnTo>
                    <a:pt x="991" y="2325"/>
                  </a:lnTo>
                  <a:lnTo>
                    <a:pt x="988" y="2341"/>
                  </a:lnTo>
                  <a:lnTo>
                    <a:pt x="988" y="2357"/>
                  </a:lnTo>
                  <a:lnTo>
                    <a:pt x="990" y="2371"/>
                  </a:lnTo>
                  <a:lnTo>
                    <a:pt x="994" y="2386"/>
                  </a:lnTo>
                  <a:lnTo>
                    <a:pt x="1004" y="2416"/>
                  </a:lnTo>
                  <a:lnTo>
                    <a:pt x="1022" y="2453"/>
                  </a:lnTo>
                  <a:lnTo>
                    <a:pt x="1043" y="2488"/>
                  </a:lnTo>
                  <a:lnTo>
                    <a:pt x="1068" y="2520"/>
                  </a:lnTo>
                  <a:lnTo>
                    <a:pt x="1097" y="2549"/>
                  </a:lnTo>
                  <a:lnTo>
                    <a:pt x="1128" y="2576"/>
                  </a:lnTo>
                  <a:lnTo>
                    <a:pt x="1161" y="2598"/>
                  </a:lnTo>
                  <a:lnTo>
                    <a:pt x="1197" y="2618"/>
                  </a:lnTo>
                  <a:lnTo>
                    <a:pt x="1234" y="2634"/>
                  </a:lnTo>
                  <a:lnTo>
                    <a:pt x="1273" y="2647"/>
                  </a:lnTo>
                  <a:lnTo>
                    <a:pt x="1316" y="2656"/>
                  </a:lnTo>
                  <a:lnTo>
                    <a:pt x="1316" y="2754"/>
                  </a:lnTo>
                  <a:lnTo>
                    <a:pt x="1318" y="2773"/>
                  </a:lnTo>
                  <a:lnTo>
                    <a:pt x="1324" y="2791"/>
                  </a:lnTo>
                  <a:lnTo>
                    <a:pt x="1335" y="2806"/>
                  </a:lnTo>
                  <a:lnTo>
                    <a:pt x="1348" y="2820"/>
                  </a:lnTo>
                  <a:lnTo>
                    <a:pt x="1365" y="2830"/>
                  </a:lnTo>
                  <a:lnTo>
                    <a:pt x="1383" y="2837"/>
                  </a:lnTo>
                  <a:lnTo>
                    <a:pt x="1402" y="2838"/>
                  </a:lnTo>
                  <a:lnTo>
                    <a:pt x="1422" y="2834"/>
                  </a:lnTo>
                  <a:lnTo>
                    <a:pt x="1439" y="2828"/>
                  </a:lnTo>
                  <a:lnTo>
                    <a:pt x="1455" y="2817"/>
                  </a:lnTo>
                  <a:lnTo>
                    <a:pt x="1467" y="2803"/>
                  </a:lnTo>
                  <a:lnTo>
                    <a:pt x="1476" y="2789"/>
                  </a:lnTo>
                  <a:lnTo>
                    <a:pt x="1482" y="2771"/>
                  </a:lnTo>
                  <a:lnTo>
                    <a:pt x="1484" y="2754"/>
                  </a:lnTo>
                  <a:lnTo>
                    <a:pt x="1484" y="2664"/>
                  </a:lnTo>
                  <a:lnTo>
                    <a:pt x="1525" y="2659"/>
                  </a:lnTo>
                  <a:lnTo>
                    <a:pt x="1568" y="2652"/>
                  </a:lnTo>
                  <a:lnTo>
                    <a:pt x="1608" y="2640"/>
                  </a:lnTo>
                  <a:lnTo>
                    <a:pt x="1648" y="2624"/>
                  </a:lnTo>
                  <a:lnTo>
                    <a:pt x="1685" y="2605"/>
                  </a:lnTo>
                  <a:lnTo>
                    <a:pt x="1720" y="2581"/>
                  </a:lnTo>
                  <a:lnTo>
                    <a:pt x="1750" y="2555"/>
                  </a:lnTo>
                  <a:lnTo>
                    <a:pt x="1777" y="2525"/>
                  </a:lnTo>
                  <a:lnTo>
                    <a:pt x="1799" y="2491"/>
                  </a:lnTo>
                  <a:lnTo>
                    <a:pt x="1816" y="2455"/>
                  </a:lnTo>
                  <a:lnTo>
                    <a:pt x="1829" y="2417"/>
                  </a:lnTo>
                  <a:lnTo>
                    <a:pt x="1836" y="2377"/>
                  </a:lnTo>
                  <a:lnTo>
                    <a:pt x="1838" y="2341"/>
                  </a:lnTo>
                  <a:lnTo>
                    <a:pt x="1835" y="2304"/>
                  </a:lnTo>
                  <a:lnTo>
                    <a:pt x="1829" y="2268"/>
                  </a:lnTo>
                  <a:lnTo>
                    <a:pt x="1817" y="2232"/>
                  </a:lnTo>
                  <a:lnTo>
                    <a:pt x="1802" y="2199"/>
                  </a:lnTo>
                  <a:lnTo>
                    <a:pt x="1803" y="2201"/>
                  </a:lnTo>
                  <a:lnTo>
                    <a:pt x="1805" y="2203"/>
                  </a:lnTo>
                  <a:lnTo>
                    <a:pt x="1806" y="2205"/>
                  </a:lnTo>
                  <a:lnTo>
                    <a:pt x="1807" y="2207"/>
                  </a:lnTo>
                  <a:lnTo>
                    <a:pt x="1808" y="2210"/>
                  </a:lnTo>
                  <a:lnTo>
                    <a:pt x="1808" y="2210"/>
                  </a:lnTo>
                  <a:lnTo>
                    <a:pt x="1808" y="2211"/>
                  </a:lnTo>
                  <a:lnTo>
                    <a:pt x="1808" y="2210"/>
                  </a:lnTo>
                  <a:lnTo>
                    <a:pt x="1807" y="2208"/>
                  </a:lnTo>
                  <a:lnTo>
                    <a:pt x="1806" y="2206"/>
                  </a:lnTo>
                  <a:lnTo>
                    <a:pt x="1804" y="2202"/>
                  </a:lnTo>
                  <a:lnTo>
                    <a:pt x="1802" y="2198"/>
                  </a:lnTo>
                  <a:lnTo>
                    <a:pt x="1799" y="2194"/>
                  </a:lnTo>
                  <a:lnTo>
                    <a:pt x="1797" y="2190"/>
                  </a:lnTo>
                  <a:lnTo>
                    <a:pt x="1796" y="2188"/>
                  </a:lnTo>
                  <a:lnTo>
                    <a:pt x="1795" y="2187"/>
                  </a:lnTo>
                  <a:lnTo>
                    <a:pt x="1795" y="2186"/>
                  </a:lnTo>
                  <a:lnTo>
                    <a:pt x="1795" y="2187"/>
                  </a:lnTo>
                  <a:lnTo>
                    <a:pt x="1796" y="2187"/>
                  </a:lnTo>
                  <a:lnTo>
                    <a:pt x="1797" y="2189"/>
                  </a:lnTo>
                  <a:lnTo>
                    <a:pt x="1798" y="2191"/>
                  </a:lnTo>
                  <a:lnTo>
                    <a:pt x="1799" y="2193"/>
                  </a:lnTo>
                  <a:lnTo>
                    <a:pt x="1800" y="2195"/>
                  </a:lnTo>
                  <a:lnTo>
                    <a:pt x="1802" y="2198"/>
                  </a:lnTo>
                  <a:lnTo>
                    <a:pt x="1783" y="2171"/>
                  </a:lnTo>
                  <a:lnTo>
                    <a:pt x="1762" y="2146"/>
                  </a:lnTo>
                  <a:lnTo>
                    <a:pt x="1739" y="2125"/>
                  </a:lnTo>
                  <a:lnTo>
                    <a:pt x="1713" y="2106"/>
                  </a:lnTo>
                  <a:lnTo>
                    <a:pt x="1686" y="2088"/>
                  </a:lnTo>
                  <a:lnTo>
                    <a:pt x="1657" y="2074"/>
                  </a:lnTo>
                  <a:lnTo>
                    <a:pt x="1627" y="2061"/>
                  </a:lnTo>
                  <a:lnTo>
                    <a:pt x="1580" y="2045"/>
                  </a:lnTo>
                  <a:lnTo>
                    <a:pt x="1532" y="2030"/>
                  </a:lnTo>
                  <a:lnTo>
                    <a:pt x="1484" y="2019"/>
                  </a:lnTo>
                  <a:lnTo>
                    <a:pt x="1484" y="1701"/>
                  </a:lnTo>
                  <a:lnTo>
                    <a:pt x="1514" y="1708"/>
                  </a:lnTo>
                  <a:lnTo>
                    <a:pt x="1544" y="1717"/>
                  </a:lnTo>
                  <a:lnTo>
                    <a:pt x="1572" y="1730"/>
                  </a:lnTo>
                  <a:lnTo>
                    <a:pt x="1599" y="1746"/>
                  </a:lnTo>
                  <a:lnTo>
                    <a:pt x="1621" y="1765"/>
                  </a:lnTo>
                  <a:lnTo>
                    <a:pt x="1638" y="1788"/>
                  </a:lnTo>
                  <a:lnTo>
                    <a:pt x="1645" y="1800"/>
                  </a:lnTo>
                  <a:lnTo>
                    <a:pt x="1652" y="1814"/>
                  </a:lnTo>
                  <a:lnTo>
                    <a:pt x="1657" y="1828"/>
                  </a:lnTo>
                  <a:lnTo>
                    <a:pt x="1661" y="1842"/>
                  </a:lnTo>
                  <a:lnTo>
                    <a:pt x="1670" y="1859"/>
                  </a:lnTo>
                  <a:lnTo>
                    <a:pt x="1683" y="1874"/>
                  </a:lnTo>
                  <a:lnTo>
                    <a:pt x="1698" y="1885"/>
                  </a:lnTo>
                  <a:lnTo>
                    <a:pt x="1716" y="1892"/>
                  </a:lnTo>
                  <a:lnTo>
                    <a:pt x="1736" y="1896"/>
                  </a:lnTo>
                  <a:lnTo>
                    <a:pt x="1755" y="1894"/>
                  </a:lnTo>
                  <a:lnTo>
                    <a:pt x="1774" y="1888"/>
                  </a:lnTo>
                  <a:lnTo>
                    <a:pt x="1790" y="1878"/>
                  </a:lnTo>
                  <a:lnTo>
                    <a:pt x="1804" y="1864"/>
                  </a:lnTo>
                  <a:lnTo>
                    <a:pt x="1815" y="1847"/>
                  </a:lnTo>
                  <a:lnTo>
                    <a:pt x="1820" y="1832"/>
                  </a:lnTo>
                  <a:lnTo>
                    <a:pt x="1823" y="1816"/>
                  </a:lnTo>
                  <a:lnTo>
                    <a:pt x="1822" y="1799"/>
                  </a:lnTo>
                  <a:lnTo>
                    <a:pt x="1818" y="1785"/>
                  </a:lnTo>
                  <a:lnTo>
                    <a:pt x="1814" y="1769"/>
                  </a:lnTo>
                  <a:lnTo>
                    <a:pt x="1802" y="1739"/>
                  </a:lnTo>
                  <a:lnTo>
                    <a:pt x="1784" y="1704"/>
                  </a:lnTo>
                  <a:lnTo>
                    <a:pt x="1761" y="1672"/>
                  </a:lnTo>
                  <a:lnTo>
                    <a:pt x="1736" y="1643"/>
                  </a:lnTo>
                  <a:lnTo>
                    <a:pt x="1705" y="1616"/>
                  </a:lnTo>
                  <a:lnTo>
                    <a:pt x="1670" y="1592"/>
                  </a:lnTo>
                  <a:lnTo>
                    <a:pt x="1634" y="1573"/>
                  </a:lnTo>
                  <a:lnTo>
                    <a:pt x="1596" y="1558"/>
                  </a:lnTo>
                  <a:lnTo>
                    <a:pt x="1556" y="1545"/>
                  </a:lnTo>
                  <a:lnTo>
                    <a:pt x="1516" y="1536"/>
                  </a:lnTo>
                  <a:lnTo>
                    <a:pt x="1484" y="1531"/>
                  </a:lnTo>
                  <a:lnTo>
                    <a:pt x="1484" y="1438"/>
                  </a:lnTo>
                  <a:lnTo>
                    <a:pt x="1482" y="1420"/>
                  </a:lnTo>
                  <a:lnTo>
                    <a:pt x="1475" y="1402"/>
                  </a:lnTo>
                  <a:lnTo>
                    <a:pt x="1464" y="1386"/>
                  </a:lnTo>
                  <a:lnTo>
                    <a:pt x="1451" y="1373"/>
                  </a:lnTo>
                  <a:lnTo>
                    <a:pt x="1435" y="1363"/>
                  </a:lnTo>
                  <a:lnTo>
                    <a:pt x="1417" y="1357"/>
                  </a:lnTo>
                  <a:lnTo>
                    <a:pt x="1397" y="1356"/>
                  </a:lnTo>
                  <a:close/>
                  <a:moveTo>
                    <a:pt x="843" y="0"/>
                  </a:moveTo>
                  <a:lnTo>
                    <a:pt x="870" y="1"/>
                  </a:lnTo>
                  <a:lnTo>
                    <a:pt x="898" y="6"/>
                  </a:lnTo>
                  <a:lnTo>
                    <a:pt x="927" y="15"/>
                  </a:lnTo>
                  <a:lnTo>
                    <a:pt x="957" y="25"/>
                  </a:lnTo>
                  <a:lnTo>
                    <a:pt x="988" y="36"/>
                  </a:lnTo>
                  <a:lnTo>
                    <a:pt x="1019" y="50"/>
                  </a:lnTo>
                  <a:lnTo>
                    <a:pt x="1052" y="64"/>
                  </a:lnTo>
                  <a:lnTo>
                    <a:pt x="1084" y="79"/>
                  </a:lnTo>
                  <a:lnTo>
                    <a:pt x="1117" y="92"/>
                  </a:lnTo>
                  <a:lnTo>
                    <a:pt x="1150" y="105"/>
                  </a:lnTo>
                  <a:lnTo>
                    <a:pt x="1185" y="116"/>
                  </a:lnTo>
                  <a:lnTo>
                    <a:pt x="1218" y="124"/>
                  </a:lnTo>
                  <a:lnTo>
                    <a:pt x="1252" y="130"/>
                  </a:lnTo>
                  <a:lnTo>
                    <a:pt x="1285" y="133"/>
                  </a:lnTo>
                  <a:lnTo>
                    <a:pt x="1319" y="131"/>
                  </a:lnTo>
                  <a:lnTo>
                    <a:pt x="1348" y="125"/>
                  </a:lnTo>
                  <a:lnTo>
                    <a:pt x="1381" y="118"/>
                  </a:lnTo>
                  <a:lnTo>
                    <a:pt x="1418" y="109"/>
                  </a:lnTo>
                  <a:lnTo>
                    <a:pt x="1455" y="98"/>
                  </a:lnTo>
                  <a:lnTo>
                    <a:pt x="1495" y="87"/>
                  </a:lnTo>
                  <a:lnTo>
                    <a:pt x="1536" y="76"/>
                  </a:lnTo>
                  <a:lnTo>
                    <a:pt x="1578" y="64"/>
                  </a:lnTo>
                  <a:lnTo>
                    <a:pt x="1621" y="52"/>
                  </a:lnTo>
                  <a:lnTo>
                    <a:pt x="1663" y="41"/>
                  </a:lnTo>
                  <a:lnTo>
                    <a:pt x="1705" y="31"/>
                  </a:lnTo>
                  <a:lnTo>
                    <a:pt x="1745" y="22"/>
                  </a:lnTo>
                  <a:lnTo>
                    <a:pt x="1784" y="16"/>
                  </a:lnTo>
                  <a:lnTo>
                    <a:pt x="1822" y="10"/>
                  </a:lnTo>
                  <a:lnTo>
                    <a:pt x="1857" y="8"/>
                  </a:lnTo>
                  <a:lnTo>
                    <a:pt x="1889" y="8"/>
                  </a:lnTo>
                  <a:lnTo>
                    <a:pt x="1917" y="11"/>
                  </a:lnTo>
                  <a:lnTo>
                    <a:pt x="1928" y="17"/>
                  </a:lnTo>
                  <a:lnTo>
                    <a:pt x="1938" y="27"/>
                  </a:lnTo>
                  <a:lnTo>
                    <a:pt x="1944" y="40"/>
                  </a:lnTo>
                  <a:lnTo>
                    <a:pt x="1948" y="58"/>
                  </a:lnTo>
                  <a:lnTo>
                    <a:pt x="1949" y="80"/>
                  </a:lnTo>
                  <a:lnTo>
                    <a:pt x="1947" y="105"/>
                  </a:lnTo>
                  <a:lnTo>
                    <a:pt x="1944" y="132"/>
                  </a:lnTo>
                  <a:lnTo>
                    <a:pt x="1938" y="163"/>
                  </a:lnTo>
                  <a:lnTo>
                    <a:pt x="1929" y="195"/>
                  </a:lnTo>
                  <a:lnTo>
                    <a:pt x="1918" y="229"/>
                  </a:lnTo>
                  <a:lnTo>
                    <a:pt x="1905" y="265"/>
                  </a:lnTo>
                  <a:lnTo>
                    <a:pt x="1891" y="304"/>
                  </a:lnTo>
                  <a:lnTo>
                    <a:pt x="1874" y="342"/>
                  </a:lnTo>
                  <a:lnTo>
                    <a:pt x="1856" y="381"/>
                  </a:lnTo>
                  <a:lnTo>
                    <a:pt x="1836" y="421"/>
                  </a:lnTo>
                  <a:lnTo>
                    <a:pt x="1814" y="461"/>
                  </a:lnTo>
                  <a:lnTo>
                    <a:pt x="1791" y="501"/>
                  </a:lnTo>
                  <a:lnTo>
                    <a:pt x="1767" y="539"/>
                  </a:lnTo>
                  <a:lnTo>
                    <a:pt x="1740" y="577"/>
                  </a:lnTo>
                  <a:lnTo>
                    <a:pt x="1713" y="614"/>
                  </a:lnTo>
                  <a:lnTo>
                    <a:pt x="1684" y="649"/>
                  </a:lnTo>
                  <a:lnTo>
                    <a:pt x="1654" y="682"/>
                  </a:lnTo>
                  <a:lnTo>
                    <a:pt x="1623" y="713"/>
                  </a:lnTo>
                  <a:lnTo>
                    <a:pt x="1591" y="742"/>
                  </a:lnTo>
                  <a:lnTo>
                    <a:pt x="1632" y="761"/>
                  </a:lnTo>
                  <a:lnTo>
                    <a:pt x="1674" y="780"/>
                  </a:lnTo>
                  <a:lnTo>
                    <a:pt x="1717" y="804"/>
                  </a:lnTo>
                  <a:lnTo>
                    <a:pt x="1759" y="829"/>
                  </a:lnTo>
                  <a:lnTo>
                    <a:pt x="1803" y="856"/>
                  </a:lnTo>
                  <a:lnTo>
                    <a:pt x="1845" y="885"/>
                  </a:lnTo>
                  <a:lnTo>
                    <a:pt x="1889" y="916"/>
                  </a:lnTo>
                  <a:lnTo>
                    <a:pt x="1931" y="949"/>
                  </a:lnTo>
                  <a:lnTo>
                    <a:pt x="1975" y="985"/>
                  </a:lnTo>
                  <a:lnTo>
                    <a:pt x="2017" y="1022"/>
                  </a:lnTo>
                  <a:lnTo>
                    <a:pt x="2060" y="1060"/>
                  </a:lnTo>
                  <a:lnTo>
                    <a:pt x="2102" y="1100"/>
                  </a:lnTo>
                  <a:lnTo>
                    <a:pt x="2144" y="1141"/>
                  </a:lnTo>
                  <a:lnTo>
                    <a:pt x="2185" y="1185"/>
                  </a:lnTo>
                  <a:lnTo>
                    <a:pt x="2225" y="1228"/>
                  </a:lnTo>
                  <a:lnTo>
                    <a:pt x="2266" y="1274"/>
                  </a:lnTo>
                  <a:lnTo>
                    <a:pt x="2305" y="1320"/>
                  </a:lnTo>
                  <a:lnTo>
                    <a:pt x="2343" y="1368"/>
                  </a:lnTo>
                  <a:lnTo>
                    <a:pt x="2382" y="1417"/>
                  </a:lnTo>
                  <a:lnTo>
                    <a:pt x="2418" y="1466"/>
                  </a:lnTo>
                  <a:lnTo>
                    <a:pt x="2453" y="1517"/>
                  </a:lnTo>
                  <a:lnTo>
                    <a:pt x="2488" y="1569"/>
                  </a:lnTo>
                  <a:lnTo>
                    <a:pt x="2522" y="1621"/>
                  </a:lnTo>
                  <a:lnTo>
                    <a:pt x="2554" y="1674"/>
                  </a:lnTo>
                  <a:lnTo>
                    <a:pt x="2584" y="1727"/>
                  </a:lnTo>
                  <a:lnTo>
                    <a:pt x="2613" y="1780"/>
                  </a:lnTo>
                  <a:lnTo>
                    <a:pt x="2641" y="1834"/>
                  </a:lnTo>
                  <a:lnTo>
                    <a:pt x="2667" y="1889"/>
                  </a:lnTo>
                  <a:lnTo>
                    <a:pt x="2691" y="1943"/>
                  </a:lnTo>
                  <a:lnTo>
                    <a:pt x="2714" y="1998"/>
                  </a:lnTo>
                  <a:lnTo>
                    <a:pt x="2735" y="2053"/>
                  </a:lnTo>
                  <a:lnTo>
                    <a:pt x="2754" y="2108"/>
                  </a:lnTo>
                  <a:lnTo>
                    <a:pt x="2770" y="2163"/>
                  </a:lnTo>
                  <a:lnTo>
                    <a:pt x="2785" y="2218"/>
                  </a:lnTo>
                  <a:lnTo>
                    <a:pt x="2798" y="2272"/>
                  </a:lnTo>
                  <a:lnTo>
                    <a:pt x="2808" y="2326"/>
                  </a:lnTo>
                  <a:lnTo>
                    <a:pt x="2816" y="2379"/>
                  </a:lnTo>
                  <a:lnTo>
                    <a:pt x="2822" y="2432"/>
                  </a:lnTo>
                  <a:lnTo>
                    <a:pt x="2825" y="2485"/>
                  </a:lnTo>
                  <a:lnTo>
                    <a:pt x="2825" y="2537"/>
                  </a:lnTo>
                  <a:lnTo>
                    <a:pt x="2824" y="2589"/>
                  </a:lnTo>
                  <a:lnTo>
                    <a:pt x="2819" y="2639"/>
                  </a:lnTo>
                  <a:lnTo>
                    <a:pt x="2812" y="2688"/>
                  </a:lnTo>
                  <a:lnTo>
                    <a:pt x="2801" y="2737"/>
                  </a:lnTo>
                  <a:lnTo>
                    <a:pt x="2788" y="2785"/>
                  </a:lnTo>
                  <a:lnTo>
                    <a:pt x="2771" y="2831"/>
                  </a:lnTo>
                  <a:lnTo>
                    <a:pt x="2751" y="2876"/>
                  </a:lnTo>
                  <a:lnTo>
                    <a:pt x="2729" y="2920"/>
                  </a:lnTo>
                  <a:lnTo>
                    <a:pt x="2703" y="2963"/>
                  </a:lnTo>
                  <a:lnTo>
                    <a:pt x="2674" y="3004"/>
                  </a:lnTo>
                  <a:lnTo>
                    <a:pt x="2641" y="3044"/>
                  </a:lnTo>
                  <a:lnTo>
                    <a:pt x="2604" y="3082"/>
                  </a:lnTo>
                  <a:lnTo>
                    <a:pt x="2565" y="3118"/>
                  </a:lnTo>
                  <a:lnTo>
                    <a:pt x="2522" y="3153"/>
                  </a:lnTo>
                  <a:lnTo>
                    <a:pt x="2474" y="3186"/>
                  </a:lnTo>
                  <a:lnTo>
                    <a:pt x="2423" y="3217"/>
                  </a:lnTo>
                  <a:lnTo>
                    <a:pt x="2368" y="3246"/>
                  </a:lnTo>
                  <a:lnTo>
                    <a:pt x="2309" y="3273"/>
                  </a:lnTo>
                  <a:lnTo>
                    <a:pt x="2246" y="3297"/>
                  </a:lnTo>
                  <a:lnTo>
                    <a:pt x="2180" y="3319"/>
                  </a:lnTo>
                  <a:lnTo>
                    <a:pt x="2108" y="3340"/>
                  </a:lnTo>
                  <a:lnTo>
                    <a:pt x="2033" y="3358"/>
                  </a:lnTo>
                  <a:lnTo>
                    <a:pt x="1952" y="3373"/>
                  </a:lnTo>
                  <a:lnTo>
                    <a:pt x="1868" y="3386"/>
                  </a:lnTo>
                  <a:lnTo>
                    <a:pt x="1779" y="3396"/>
                  </a:lnTo>
                  <a:lnTo>
                    <a:pt x="1686" y="3403"/>
                  </a:lnTo>
                  <a:lnTo>
                    <a:pt x="1587" y="3409"/>
                  </a:lnTo>
                  <a:lnTo>
                    <a:pt x="1484" y="3410"/>
                  </a:lnTo>
                  <a:lnTo>
                    <a:pt x="1376" y="3409"/>
                  </a:lnTo>
                  <a:lnTo>
                    <a:pt x="1263" y="3404"/>
                  </a:lnTo>
                  <a:lnTo>
                    <a:pt x="1145" y="3397"/>
                  </a:lnTo>
                  <a:lnTo>
                    <a:pt x="1048" y="3389"/>
                  </a:lnTo>
                  <a:lnTo>
                    <a:pt x="956" y="3378"/>
                  </a:lnTo>
                  <a:lnTo>
                    <a:pt x="869" y="3363"/>
                  </a:lnTo>
                  <a:lnTo>
                    <a:pt x="786" y="3345"/>
                  </a:lnTo>
                  <a:lnTo>
                    <a:pt x="708" y="3326"/>
                  </a:lnTo>
                  <a:lnTo>
                    <a:pt x="636" y="3303"/>
                  </a:lnTo>
                  <a:lnTo>
                    <a:pt x="566" y="3278"/>
                  </a:lnTo>
                  <a:lnTo>
                    <a:pt x="502" y="3251"/>
                  </a:lnTo>
                  <a:lnTo>
                    <a:pt x="442" y="3221"/>
                  </a:lnTo>
                  <a:lnTo>
                    <a:pt x="387" y="3190"/>
                  </a:lnTo>
                  <a:lnTo>
                    <a:pt x="336" y="3156"/>
                  </a:lnTo>
                  <a:lnTo>
                    <a:pt x="288" y="3120"/>
                  </a:lnTo>
                  <a:lnTo>
                    <a:pt x="244" y="3082"/>
                  </a:lnTo>
                  <a:lnTo>
                    <a:pt x="205" y="3043"/>
                  </a:lnTo>
                  <a:lnTo>
                    <a:pt x="169" y="3001"/>
                  </a:lnTo>
                  <a:lnTo>
                    <a:pt x="137" y="2959"/>
                  </a:lnTo>
                  <a:lnTo>
                    <a:pt x="109" y="2914"/>
                  </a:lnTo>
                  <a:lnTo>
                    <a:pt x="84" y="2868"/>
                  </a:lnTo>
                  <a:lnTo>
                    <a:pt x="62" y="2821"/>
                  </a:lnTo>
                  <a:lnTo>
                    <a:pt x="43" y="2772"/>
                  </a:lnTo>
                  <a:lnTo>
                    <a:pt x="29" y="2721"/>
                  </a:lnTo>
                  <a:lnTo>
                    <a:pt x="17" y="2671"/>
                  </a:lnTo>
                  <a:lnTo>
                    <a:pt x="8" y="2619"/>
                  </a:lnTo>
                  <a:lnTo>
                    <a:pt x="3" y="2566"/>
                  </a:lnTo>
                  <a:lnTo>
                    <a:pt x="0" y="2512"/>
                  </a:lnTo>
                  <a:lnTo>
                    <a:pt x="0" y="2458"/>
                  </a:lnTo>
                  <a:lnTo>
                    <a:pt x="2" y="2402"/>
                  </a:lnTo>
                  <a:lnTo>
                    <a:pt x="8" y="2347"/>
                  </a:lnTo>
                  <a:lnTo>
                    <a:pt x="16" y="2290"/>
                  </a:lnTo>
                  <a:lnTo>
                    <a:pt x="26" y="2234"/>
                  </a:lnTo>
                  <a:lnTo>
                    <a:pt x="38" y="2177"/>
                  </a:lnTo>
                  <a:lnTo>
                    <a:pt x="54" y="2120"/>
                  </a:lnTo>
                  <a:lnTo>
                    <a:pt x="70" y="2063"/>
                  </a:lnTo>
                  <a:lnTo>
                    <a:pt x="90" y="2006"/>
                  </a:lnTo>
                  <a:lnTo>
                    <a:pt x="111" y="1948"/>
                  </a:lnTo>
                  <a:lnTo>
                    <a:pt x="135" y="1891"/>
                  </a:lnTo>
                  <a:lnTo>
                    <a:pt x="159" y="1835"/>
                  </a:lnTo>
                  <a:lnTo>
                    <a:pt x="185" y="1778"/>
                  </a:lnTo>
                  <a:lnTo>
                    <a:pt x="213" y="1722"/>
                  </a:lnTo>
                  <a:lnTo>
                    <a:pt x="243" y="1668"/>
                  </a:lnTo>
                  <a:lnTo>
                    <a:pt x="274" y="1613"/>
                  </a:lnTo>
                  <a:lnTo>
                    <a:pt x="308" y="1558"/>
                  </a:lnTo>
                  <a:lnTo>
                    <a:pt x="342" y="1505"/>
                  </a:lnTo>
                  <a:lnTo>
                    <a:pt x="376" y="1452"/>
                  </a:lnTo>
                  <a:lnTo>
                    <a:pt x="412" y="1401"/>
                  </a:lnTo>
                  <a:lnTo>
                    <a:pt x="449" y="1350"/>
                  </a:lnTo>
                  <a:lnTo>
                    <a:pt x="488" y="1301"/>
                  </a:lnTo>
                  <a:lnTo>
                    <a:pt x="526" y="1253"/>
                  </a:lnTo>
                  <a:lnTo>
                    <a:pt x="566" y="1206"/>
                  </a:lnTo>
                  <a:lnTo>
                    <a:pt x="607" y="1161"/>
                  </a:lnTo>
                  <a:lnTo>
                    <a:pt x="647" y="1117"/>
                  </a:lnTo>
                  <a:lnTo>
                    <a:pt x="689" y="1075"/>
                  </a:lnTo>
                  <a:lnTo>
                    <a:pt x="730" y="1034"/>
                  </a:lnTo>
                  <a:lnTo>
                    <a:pt x="771" y="995"/>
                  </a:lnTo>
                  <a:lnTo>
                    <a:pt x="814" y="959"/>
                  </a:lnTo>
                  <a:lnTo>
                    <a:pt x="856" y="923"/>
                  </a:lnTo>
                  <a:lnTo>
                    <a:pt x="899" y="890"/>
                  </a:lnTo>
                  <a:lnTo>
                    <a:pt x="940" y="860"/>
                  </a:lnTo>
                  <a:lnTo>
                    <a:pt x="983" y="831"/>
                  </a:lnTo>
                  <a:lnTo>
                    <a:pt x="1024" y="805"/>
                  </a:lnTo>
                  <a:lnTo>
                    <a:pt x="1066" y="781"/>
                  </a:lnTo>
                  <a:lnTo>
                    <a:pt x="1106" y="761"/>
                  </a:lnTo>
                  <a:lnTo>
                    <a:pt x="1067" y="733"/>
                  </a:lnTo>
                  <a:lnTo>
                    <a:pt x="1028" y="703"/>
                  </a:lnTo>
                  <a:lnTo>
                    <a:pt x="992" y="669"/>
                  </a:lnTo>
                  <a:lnTo>
                    <a:pt x="958" y="634"/>
                  </a:lnTo>
                  <a:lnTo>
                    <a:pt x="925" y="597"/>
                  </a:lnTo>
                  <a:lnTo>
                    <a:pt x="894" y="559"/>
                  </a:lnTo>
                  <a:lnTo>
                    <a:pt x="866" y="519"/>
                  </a:lnTo>
                  <a:lnTo>
                    <a:pt x="839" y="479"/>
                  </a:lnTo>
                  <a:lnTo>
                    <a:pt x="815" y="437"/>
                  </a:lnTo>
                  <a:lnTo>
                    <a:pt x="793" y="397"/>
                  </a:lnTo>
                  <a:lnTo>
                    <a:pt x="774" y="357"/>
                  </a:lnTo>
                  <a:lnTo>
                    <a:pt x="757" y="316"/>
                  </a:lnTo>
                  <a:lnTo>
                    <a:pt x="744" y="278"/>
                  </a:lnTo>
                  <a:lnTo>
                    <a:pt x="733" y="239"/>
                  </a:lnTo>
                  <a:lnTo>
                    <a:pt x="725" y="204"/>
                  </a:lnTo>
                  <a:lnTo>
                    <a:pt x="721" y="170"/>
                  </a:lnTo>
                  <a:lnTo>
                    <a:pt x="720" y="139"/>
                  </a:lnTo>
                  <a:lnTo>
                    <a:pt x="722" y="110"/>
                  </a:lnTo>
                  <a:lnTo>
                    <a:pt x="727" y="84"/>
                  </a:lnTo>
                  <a:lnTo>
                    <a:pt x="736" y="62"/>
                  </a:lnTo>
                  <a:lnTo>
                    <a:pt x="750" y="44"/>
                  </a:lnTo>
                  <a:lnTo>
                    <a:pt x="770" y="24"/>
                  </a:lnTo>
                  <a:lnTo>
                    <a:pt x="793" y="11"/>
                  </a:lnTo>
                  <a:lnTo>
                    <a:pt x="818" y="3"/>
                  </a:lnTo>
                  <a:lnTo>
                    <a:pt x="843" y="0"/>
                  </a:lnTo>
                  <a:close/>
                </a:path>
              </a:pathLst>
            </a:custGeom>
            <a:grpFill/>
            <a:ln w="0">
              <a:noFill/>
              <a:prstDash val="solid"/>
              <a:round/>
              <a:headEnd/>
              <a:tailEnd/>
            </a:ln>
          </p:spPr>
          <p:txBody>
            <a:bodyPr vert="horz" wrap="square" lIns="91416" tIns="45708" rIns="91416" bIns="45708" numCol="1" anchor="t" anchorCtr="0" compatLnSpc="1">
              <a:prstTxWarp prst="textNoShape">
                <a:avLst/>
              </a:prstTxWarp>
            </a:bodyPr>
            <a:lstStyle/>
            <a:p>
              <a:pPr defTabSz="914126"/>
              <a:endParaRPr lang="en-US" sz="1799">
                <a:solidFill>
                  <a:prstClr val="black"/>
                </a:solidFill>
              </a:endParaRPr>
            </a:p>
          </p:txBody>
        </p:sp>
        <p:sp>
          <p:nvSpPr>
            <p:cNvPr id="65" name="Freeform 22"/>
            <p:cNvSpPr>
              <a:spLocks/>
            </p:cNvSpPr>
            <p:nvPr/>
          </p:nvSpPr>
          <p:spPr bwMode="auto">
            <a:xfrm>
              <a:off x="5028" y="3802"/>
              <a:ext cx="0" cy="0"/>
            </a:xfrm>
            <a:custGeom>
              <a:avLst/>
              <a:gdLst>
                <a:gd name="T0" fmla="*/ 1 w 1"/>
                <a:gd name="T1" fmla="*/ 0 h 2"/>
                <a:gd name="T2" fmla="*/ 1 w 1"/>
                <a:gd name="T3" fmla="*/ 1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lnTo>
                    <a:pt x="1" y="1"/>
                  </a:lnTo>
                  <a:lnTo>
                    <a:pt x="0" y="2"/>
                  </a:lnTo>
                  <a:lnTo>
                    <a:pt x="1" y="1"/>
                  </a:lnTo>
                  <a:lnTo>
                    <a:pt x="1" y="0"/>
                  </a:lnTo>
                  <a:close/>
                </a:path>
              </a:pathLst>
            </a:custGeom>
            <a:grpFill/>
            <a:ln w="0">
              <a:noFill/>
              <a:prstDash val="solid"/>
              <a:round/>
              <a:headEnd/>
              <a:tailEnd/>
            </a:ln>
          </p:spPr>
          <p:txBody>
            <a:bodyPr vert="horz" wrap="square" lIns="91416" tIns="45708" rIns="91416" bIns="45708" numCol="1" anchor="t" anchorCtr="0" compatLnSpc="1">
              <a:prstTxWarp prst="textNoShape">
                <a:avLst/>
              </a:prstTxWarp>
            </a:bodyPr>
            <a:lstStyle/>
            <a:p>
              <a:pPr defTabSz="914126"/>
              <a:endParaRPr lang="en-US" sz="1799">
                <a:solidFill>
                  <a:prstClr val="black"/>
                </a:solidFill>
              </a:endParaRPr>
            </a:p>
          </p:txBody>
        </p:sp>
      </p:grpSp>
      <p:sp>
        <p:nvSpPr>
          <p:cNvPr id="38" name="Rounded Rectangle 37"/>
          <p:cNvSpPr/>
          <p:nvPr/>
        </p:nvSpPr>
        <p:spPr>
          <a:xfrm>
            <a:off x="8159398" y="1716024"/>
            <a:ext cx="1096994" cy="1096994"/>
          </a:xfrm>
          <a:prstGeom prst="roundRect">
            <a:avLst/>
          </a:prstGeom>
          <a:solidFill>
            <a:schemeClr val="accent5"/>
          </a:solidFill>
          <a:ln w="571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a:endParaRPr lang="en-US" sz="1799">
              <a:solidFill>
                <a:prstClr val="white"/>
              </a:solidFill>
            </a:endParaRPr>
          </a:p>
        </p:txBody>
      </p:sp>
      <p:sp>
        <p:nvSpPr>
          <p:cNvPr id="71" name="Freeform 27"/>
          <p:cNvSpPr>
            <a:spLocks noEditPoints="1"/>
          </p:cNvSpPr>
          <p:nvPr/>
        </p:nvSpPr>
        <p:spPr bwMode="auto">
          <a:xfrm>
            <a:off x="8412699" y="1998346"/>
            <a:ext cx="590395" cy="532353"/>
          </a:xfrm>
          <a:custGeom>
            <a:avLst/>
            <a:gdLst>
              <a:gd name="T0" fmla="*/ 2527 w 3331"/>
              <a:gd name="T1" fmla="*/ 2481 h 3310"/>
              <a:gd name="T2" fmla="*/ 2423 w 3331"/>
              <a:gd name="T3" fmla="*/ 2707 h 3310"/>
              <a:gd name="T4" fmla="*/ 2527 w 3331"/>
              <a:gd name="T5" fmla="*/ 2934 h 3310"/>
              <a:gd name="T6" fmla="*/ 2770 w 3331"/>
              <a:gd name="T7" fmla="*/ 3005 h 3310"/>
              <a:gd name="T8" fmla="*/ 2980 w 3331"/>
              <a:gd name="T9" fmla="*/ 2871 h 3310"/>
              <a:gd name="T10" fmla="*/ 3016 w 3331"/>
              <a:gd name="T11" fmla="*/ 2621 h 3310"/>
              <a:gd name="T12" fmla="*/ 2853 w 3331"/>
              <a:gd name="T13" fmla="*/ 2435 h 3310"/>
              <a:gd name="T14" fmla="*/ 518 w 3331"/>
              <a:gd name="T15" fmla="*/ 2419 h 3310"/>
              <a:gd name="T16" fmla="*/ 331 w 3331"/>
              <a:gd name="T17" fmla="*/ 2581 h 3310"/>
              <a:gd name="T18" fmla="*/ 331 w 3331"/>
              <a:gd name="T19" fmla="*/ 2834 h 3310"/>
              <a:gd name="T20" fmla="*/ 518 w 3331"/>
              <a:gd name="T21" fmla="*/ 2996 h 3310"/>
              <a:gd name="T22" fmla="*/ 771 w 3331"/>
              <a:gd name="T23" fmla="*/ 2959 h 3310"/>
              <a:gd name="T24" fmla="*/ 906 w 3331"/>
              <a:gd name="T25" fmla="*/ 2752 h 3310"/>
              <a:gd name="T26" fmla="*/ 834 w 3331"/>
              <a:gd name="T27" fmla="*/ 2510 h 3310"/>
              <a:gd name="T28" fmla="*/ 606 w 3331"/>
              <a:gd name="T29" fmla="*/ 2407 h 3310"/>
              <a:gd name="T30" fmla="*/ 1667 w 3331"/>
              <a:gd name="T31" fmla="*/ 750 h 3310"/>
              <a:gd name="T32" fmla="*/ 1204 w 3331"/>
              <a:gd name="T33" fmla="*/ 1006 h 3310"/>
              <a:gd name="T34" fmla="*/ 866 w 3331"/>
              <a:gd name="T35" fmla="*/ 1410 h 3310"/>
              <a:gd name="T36" fmla="*/ 892 w 3331"/>
              <a:gd name="T37" fmla="*/ 1769 h 3310"/>
              <a:gd name="T38" fmla="*/ 930 w 3331"/>
              <a:gd name="T39" fmla="*/ 1865 h 3310"/>
              <a:gd name="T40" fmla="*/ 680 w 3331"/>
              <a:gd name="T41" fmla="*/ 2109 h 3310"/>
              <a:gd name="T42" fmla="*/ 946 w 3331"/>
              <a:gd name="T43" fmla="*/ 2210 h 3310"/>
              <a:gd name="T44" fmla="*/ 1160 w 3331"/>
              <a:gd name="T45" fmla="*/ 2466 h 3310"/>
              <a:gd name="T46" fmla="*/ 1744 w 3331"/>
              <a:gd name="T47" fmla="*/ 2461 h 3310"/>
              <a:gd name="T48" fmla="*/ 1844 w 3331"/>
              <a:gd name="T49" fmla="*/ 2411 h 3310"/>
              <a:gd name="T50" fmla="*/ 2210 w 3331"/>
              <a:gd name="T51" fmla="*/ 2393 h 3310"/>
              <a:gd name="T52" fmla="*/ 2474 w 3331"/>
              <a:gd name="T53" fmla="*/ 2160 h 3310"/>
              <a:gd name="T54" fmla="*/ 2481 w 3331"/>
              <a:gd name="T55" fmla="*/ 1577 h 3310"/>
              <a:gd name="T56" fmla="*/ 2423 w 3331"/>
              <a:gd name="T57" fmla="*/ 1505 h 3310"/>
              <a:gd name="T58" fmla="*/ 2240 w 3331"/>
              <a:gd name="T59" fmla="*/ 1201 h 3310"/>
              <a:gd name="T60" fmla="*/ 2123 w 3331"/>
              <a:gd name="T61" fmla="*/ 1083 h 3310"/>
              <a:gd name="T62" fmla="*/ 3029 w 3331"/>
              <a:gd name="T63" fmla="*/ 301 h 3310"/>
              <a:gd name="T64" fmla="*/ 3264 w 3331"/>
              <a:gd name="T65" fmla="*/ 26 h 3310"/>
              <a:gd name="T66" fmla="*/ 3331 w 3331"/>
              <a:gd name="T67" fmla="*/ 1053 h 3310"/>
              <a:gd name="T68" fmla="*/ 3239 w 3331"/>
              <a:gd name="T69" fmla="*/ 1191 h 3310"/>
              <a:gd name="T70" fmla="*/ 3027 w 3331"/>
              <a:gd name="T71" fmla="*/ 1490 h 3310"/>
              <a:gd name="T72" fmla="*/ 2985 w 3331"/>
              <a:gd name="T73" fmla="*/ 1572 h 3310"/>
              <a:gd name="T74" fmla="*/ 2917 w 3331"/>
              <a:gd name="T75" fmla="*/ 2138 h 3310"/>
              <a:gd name="T76" fmla="*/ 3196 w 3331"/>
              <a:gd name="T77" fmla="*/ 2330 h 3310"/>
              <a:gd name="T78" fmla="*/ 3328 w 3331"/>
              <a:gd name="T79" fmla="*/ 2647 h 3310"/>
              <a:gd name="T80" fmla="*/ 3258 w 3331"/>
              <a:gd name="T81" fmla="*/ 2995 h 3310"/>
              <a:gd name="T82" fmla="*/ 3014 w 3331"/>
              <a:gd name="T83" fmla="*/ 3237 h 3310"/>
              <a:gd name="T84" fmla="*/ 2666 w 3331"/>
              <a:gd name="T85" fmla="*/ 3307 h 3310"/>
              <a:gd name="T86" fmla="*/ 2350 w 3331"/>
              <a:gd name="T87" fmla="*/ 3180 h 3310"/>
              <a:gd name="T88" fmla="*/ 2156 w 3331"/>
              <a:gd name="T89" fmla="*/ 2908 h 3310"/>
              <a:gd name="T90" fmla="*/ 1804 w 3331"/>
              <a:gd name="T91" fmla="*/ 3007 h 3310"/>
              <a:gd name="T92" fmla="*/ 1742 w 3331"/>
              <a:gd name="T93" fmla="*/ 2782 h 3310"/>
              <a:gd name="T94" fmla="*/ 1102 w 3331"/>
              <a:gd name="T95" fmla="*/ 3051 h 3310"/>
              <a:gd name="T96" fmla="*/ 838 w 3331"/>
              <a:gd name="T97" fmla="*/ 3263 h 3310"/>
              <a:gd name="T98" fmla="*/ 484 w 3331"/>
              <a:gd name="T99" fmla="*/ 3297 h 3310"/>
              <a:gd name="T100" fmla="*/ 178 w 3331"/>
              <a:gd name="T101" fmla="*/ 3133 h 3310"/>
              <a:gd name="T102" fmla="*/ 13 w 3331"/>
              <a:gd name="T103" fmla="*/ 2829 h 3310"/>
              <a:gd name="T104" fmla="*/ 50 w 3331"/>
              <a:gd name="T105" fmla="*/ 2467 h 3310"/>
              <a:gd name="T106" fmla="*/ 282 w 3331"/>
              <a:gd name="T107" fmla="*/ 2200 h 3310"/>
              <a:gd name="T108" fmla="*/ 337 w 3331"/>
              <a:gd name="T109" fmla="*/ 1773 h 3310"/>
              <a:gd name="T110" fmla="*/ 392 w 3331"/>
              <a:gd name="T111" fmla="*/ 1686 h 3310"/>
              <a:gd name="T112" fmla="*/ 678 w 3331"/>
              <a:gd name="T113" fmla="*/ 1444 h 3310"/>
              <a:gd name="T114" fmla="*/ 1000 w 3331"/>
              <a:gd name="T115" fmla="*/ 987 h 3310"/>
              <a:gd name="T116" fmla="*/ 1460 w 3331"/>
              <a:gd name="T117" fmla="*/ 669 h 3310"/>
              <a:gd name="T118" fmla="*/ 2020 w 3331"/>
              <a:gd name="T119" fmla="*/ 530 h 3310"/>
              <a:gd name="T120" fmla="*/ 2164 w 3331"/>
              <a:gd name="T121" fmla="*/ 44 h 3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31" h="3310">
                <a:moveTo>
                  <a:pt x="2726" y="2407"/>
                </a:moveTo>
                <a:lnTo>
                  <a:pt x="2681" y="2410"/>
                </a:lnTo>
                <a:lnTo>
                  <a:pt x="2638" y="2419"/>
                </a:lnTo>
                <a:lnTo>
                  <a:pt x="2599" y="2435"/>
                </a:lnTo>
                <a:lnTo>
                  <a:pt x="2561" y="2455"/>
                </a:lnTo>
                <a:lnTo>
                  <a:pt x="2527" y="2481"/>
                </a:lnTo>
                <a:lnTo>
                  <a:pt x="2497" y="2510"/>
                </a:lnTo>
                <a:lnTo>
                  <a:pt x="2472" y="2544"/>
                </a:lnTo>
                <a:lnTo>
                  <a:pt x="2451" y="2581"/>
                </a:lnTo>
                <a:lnTo>
                  <a:pt x="2436" y="2621"/>
                </a:lnTo>
                <a:lnTo>
                  <a:pt x="2427" y="2663"/>
                </a:lnTo>
                <a:lnTo>
                  <a:pt x="2423" y="2707"/>
                </a:lnTo>
                <a:lnTo>
                  <a:pt x="2427" y="2752"/>
                </a:lnTo>
                <a:lnTo>
                  <a:pt x="2436" y="2794"/>
                </a:lnTo>
                <a:lnTo>
                  <a:pt x="2451" y="2834"/>
                </a:lnTo>
                <a:lnTo>
                  <a:pt x="2472" y="2871"/>
                </a:lnTo>
                <a:lnTo>
                  <a:pt x="2497" y="2905"/>
                </a:lnTo>
                <a:lnTo>
                  <a:pt x="2527" y="2934"/>
                </a:lnTo>
                <a:lnTo>
                  <a:pt x="2561" y="2959"/>
                </a:lnTo>
                <a:lnTo>
                  <a:pt x="2599" y="2980"/>
                </a:lnTo>
                <a:lnTo>
                  <a:pt x="2638" y="2996"/>
                </a:lnTo>
                <a:lnTo>
                  <a:pt x="2681" y="3005"/>
                </a:lnTo>
                <a:lnTo>
                  <a:pt x="2726" y="3008"/>
                </a:lnTo>
                <a:lnTo>
                  <a:pt x="2770" y="3005"/>
                </a:lnTo>
                <a:lnTo>
                  <a:pt x="2813" y="2996"/>
                </a:lnTo>
                <a:lnTo>
                  <a:pt x="2853" y="2980"/>
                </a:lnTo>
                <a:lnTo>
                  <a:pt x="2891" y="2959"/>
                </a:lnTo>
                <a:lnTo>
                  <a:pt x="2924" y="2934"/>
                </a:lnTo>
                <a:lnTo>
                  <a:pt x="2954" y="2905"/>
                </a:lnTo>
                <a:lnTo>
                  <a:pt x="2980" y="2871"/>
                </a:lnTo>
                <a:lnTo>
                  <a:pt x="3001" y="2834"/>
                </a:lnTo>
                <a:lnTo>
                  <a:pt x="3016" y="2794"/>
                </a:lnTo>
                <a:lnTo>
                  <a:pt x="3026" y="2752"/>
                </a:lnTo>
                <a:lnTo>
                  <a:pt x="3029" y="2707"/>
                </a:lnTo>
                <a:lnTo>
                  <a:pt x="3026" y="2663"/>
                </a:lnTo>
                <a:lnTo>
                  <a:pt x="3016" y="2621"/>
                </a:lnTo>
                <a:lnTo>
                  <a:pt x="3001" y="2581"/>
                </a:lnTo>
                <a:lnTo>
                  <a:pt x="2980" y="2544"/>
                </a:lnTo>
                <a:lnTo>
                  <a:pt x="2954" y="2510"/>
                </a:lnTo>
                <a:lnTo>
                  <a:pt x="2924" y="2481"/>
                </a:lnTo>
                <a:lnTo>
                  <a:pt x="2891" y="2455"/>
                </a:lnTo>
                <a:lnTo>
                  <a:pt x="2853" y="2435"/>
                </a:lnTo>
                <a:lnTo>
                  <a:pt x="2813" y="2419"/>
                </a:lnTo>
                <a:lnTo>
                  <a:pt x="2770" y="2410"/>
                </a:lnTo>
                <a:lnTo>
                  <a:pt x="2726" y="2407"/>
                </a:lnTo>
                <a:close/>
                <a:moveTo>
                  <a:pt x="606" y="2407"/>
                </a:moveTo>
                <a:lnTo>
                  <a:pt x="561" y="2410"/>
                </a:lnTo>
                <a:lnTo>
                  <a:pt x="518" y="2419"/>
                </a:lnTo>
                <a:lnTo>
                  <a:pt x="478" y="2435"/>
                </a:lnTo>
                <a:lnTo>
                  <a:pt x="441" y="2455"/>
                </a:lnTo>
                <a:lnTo>
                  <a:pt x="407" y="2481"/>
                </a:lnTo>
                <a:lnTo>
                  <a:pt x="378" y="2510"/>
                </a:lnTo>
                <a:lnTo>
                  <a:pt x="352" y="2544"/>
                </a:lnTo>
                <a:lnTo>
                  <a:pt x="331" y="2581"/>
                </a:lnTo>
                <a:lnTo>
                  <a:pt x="316" y="2621"/>
                </a:lnTo>
                <a:lnTo>
                  <a:pt x="307" y="2663"/>
                </a:lnTo>
                <a:lnTo>
                  <a:pt x="304" y="2707"/>
                </a:lnTo>
                <a:lnTo>
                  <a:pt x="307" y="2752"/>
                </a:lnTo>
                <a:lnTo>
                  <a:pt x="316" y="2794"/>
                </a:lnTo>
                <a:lnTo>
                  <a:pt x="331" y="2834"/>
                </a:lnTo>
                <a:lnTo>
                  <a:pt x="352" y="2871"/>
                </a:lnTo>
                <a:lnTo>
                  <a:pt x="378" y="2905"/>
                </a:lnTo>
                <a:lnTo>
                  <a:pt x="407" y="2934"/>
                </a:lnTo>
                <a:lnTo>
                  <a:pt x="441" y="2959"/>
                </a:lnTo>
                <a:lnTo>
                  <a:pt x="478" y="2980"/>
                </a:lnTo>
                <a:lnTo>
                  <a:pt x="518" y="2996"/>
                </a:lnTo>
                <a:lnTo>
                  <a:pt x="561" y="3005"/>
                </a:lnTo>
                <a:lnTo>
                  <a:pt x="606" y="3008"/>
                </a:lnTo>
                <a:lnTo>
                  <a:pt x="650" y="3005"/>
                </a:lnTo>
                <a:lnTo>
                  <a:pt x="693" y="2996"/>
                </a:lnTo>
                <a:lnTo>
                  <a:pt x="734" y="2980"/>
                </a:lnTo>
                <a:lnTo>
                  <a:pt x="771" y="2959"/>
                </a:lnTo>
                <a:lnTo>
                  <a:pt x="804" y="2934"/>
                </a:lnTo>
                <a:lnTo>
                  <a:pt x="834" y="2905"/>
                </a:lnTo>
                <a:lnTo>
                  <a:pt x="860" y="2871"/>
                </a:lnTo>
                <a:lnTo>
                  <a:pt x="880" y="2834"/>
                </a:lnTo>
                <a:lnTo>
                  <a:pt x="896" y="2794"/>
                </a:lnTo>
                <a:lnTo>
                  <a:pt x="906" y="2752"/>
                </a:lnTo>
                <a:lnTo>
                  <a:pt x="909" y="2707"/>
                </a:lnTo>
                <a:lnTo>
                  <a:pt x="906" y="2663"/>
                </a:lnTo>
                <a:lnTo>
                  <a:pt x="896" y="2621"/>
                </a:lnTo>
                <a:lnTo>
                  <a:pt x="880" y="2581"/>
                </a:lnTo>
                <a:lnTo>
                  <a:pt x="860" y="2544"/>
                </a:lnTo>
                <a:lnTo>
                  <a:pt x="834" y="2510"/>
                </a:lnTo>
                <a:lnTo>
                  <a:pt x="804" y="2481"/>
                </a:lnTo>
                <a:lnTo>
                  <a:pt x="771" y="2455"/>
                </a:lnTo>
                <a:lnTo>
                  <a:pt x="734" y="2435"/>
                </a:lnTo>
                <a:lnTo>
                  <a:pt x="693" y="2419"/>
                </a:lnTo>
                <a:lnTo>
                  <a:pt x="650" y="2410"/>
                </a:lnTo>
                <a:lnTo>
                  <a:pt x="606" y="2407"/>
                </a:lnTo>
                <a:close/>
                <a:moveTo>
                  <a:pt x="2120" y="677"/>
                </a:moveTo>
                <a:lnTo>
                  <a:pt x="2026" y="681"/>
                </a:lnTo>
                <a:lnTo>
                  <a:pt x="1934" y="689"/>
                </a:lnTo>
                <a:lnTo>
                  <a:pt x="1843" y="703"/>
                </a:lnTo>
                <a:lnTo>
                  <a:pt x="1754" y="724"/>
                </a:lnTo>
                <a:lnTo>
                  <a:pt x="1667" y="750"/>
                </a:lnTo>
                <a:lnTo>
                  <a:pt x="1583" y="780"/>
                </a:lnTo>
                <a:lnTo>
                  <a:pt x="1501" y="817"/>
                </a:lnTo>
                <a:lnTo>
                  <a:pt x="1422" y="857"/>
                </a:lnTo>
                <a:lnTo>
                  <a:pt x="1346" y="903"/>
                </a:lnTo>
                <a:lnTo>
                  <a:pt x="1273" y="952"/>
                </a:lnTo>
                <a:lnTo>
                  <a:pt x="1204" y="1006"/>
                </a:lnTo>
                <a:lnTo>
                  <a:pt x="1138" y="1064"/>
                </a:lnTo>
                <a:lnTo>
                  <a:pt x="1075" y="1127"/>
                </a:lnTo>
                <a:lnTo>
                  <a:pt x="1017" y="1192"/>
                </a:lnTo>
                <a:lnTo>
                  <a:pt x="962" y="1261"/>
                </a:lnTo>
                <a:lnTo>
                  <a:pt x="912" y="1334"/>
                </a:lnTo>
                <a:lnTo>
                  <a:pt x="866" y="1410"/>
                </a:lnTo>
                <a:lnTo>
                  <a:pt x="825" y="1488"/>
                </a:lnTo>
                <a:lnTo>
                  <a:pt x="789" y="1569"/>
                </a:lnTo>
                <a:lnTo>
                  <a:pt x="758" y="1653"/>
                </a:lnTo>
                <a:lnTo>
                  <a:pt x="732" y="1738"/>
                </a:lnTo>
                <a:lnTo>
                  <a:pt x="872" y="1763"/>
                </a:lnTo>
                <a:lnTo>
                  <a:pt x="892" y="1769"/>
                </a:lnTo>
                <a:lnTo>
                  <a:pt x="910" y="1781"/>
                </a:lnTo>
                <a:lnTo>
                  <a:pt x="922" y="1796"/>
                </a:lnTo>
                <a:lnTo>
                  <a:pt x="932" y="1815"/>
                </a:lnTo>
                <a:lnTo>
                  <a:pt x="935" y="1832"/>
                </a:lnTo>
                <a:lnTo>
                  <a:pt x="934" y="1848"/>
                </a:lnTo>
                <a:lnTo>
                  <a:pt x="930" y="1865"/>
                </a:lnTo>
                <a:lnTo>
                  <a:pt x="921" y="1880"/>
                </a:lnTo>
                <a:lnTo>
                  <a:pt x="911" y="1892"/>
                </a:lnTo>
                <a:lnTo>
                  <a:pt x="682" y="2105"/>
                </a:lnTo>
                <a:lnTo>
                  <a:pt x="682" y="2105"/>
                </a:lnTo>
                <a:lnTo>
                  <a:pt x="682" y="2107"/>
                </a:lnTo>
                <a:lnTo>
                  <a:pt x="680" y="2109"/>
                </a:lnTo>
                <a:lnTo>
                  <a:pt x="680" y="2111"/>
                </a:lnTo>
                <a:lnTo>
                  <a:pt x="738" y="2121"/>
                </a:lnTo>
                <a:lnTo>
                  <a:pt x="795" y="2137"/>
                </a:lnTo>
                <a:lnTo>
                  <a:pt x="848" y="2156"/>
                </a:lnTo>
                <a:lnTo>
                  <a:pt x="898" y="2181"/>
                </a:lnTo>
                <a:lnTo>
                  <a:pt x="946" y="2210"/>
                </a:lnTo>
                <a:lnTo>
                  <a:pt x="991" y="2245"/>
                </a:lnTo>
                <a:lnTo>
                  <a:pt x="1033" y="2282"/>
                </a:lnTo>
                <a:lnTo>
                  <a:pt x="1071" y="2324"/>
                </a:lnTo>
                <a:lnTo>
                  <a:pt x="1106" y="2368"/>
                </a:lnTo>
                <a:lnTo>
                  <a:pt x="1135" y="2416"/>
                </a:lnTo>
                <a:lnTo>
                  <a:pt x="1160" y="2466"/>
                </a:lnTo>
                <a:lnTo>
                  <a:pt x="1181" y="2519"/>
                </a:lnTo>
                <a:lnTo>
                  <a:pt x="1197" y="2575"/>
                </a:lnTo>
                <a:lnTo>
                  <a:pt x="1206" y="2633"/>
                </a:lnTo>
                <a:lnTo>
                  <a:pt x="1742" y="2633"/>
                </a:lnTo>
                <a:lnTo>
                  <a:pt x="1742" y="2482"/>
                </a:lnTo>
                <a:lnTo>
                  <a:pt x="1744" y="2461"/>
                </a:lnTo>
                <a:lnTo>
                  <a:pt x="1753" y="2442"/>
                </a:lnTo>
                <a:lnTo>
                  <a:pt x="1766" y="2427"/>
                </a:lnTo>
                <a:lnTo>
                  <a:pt x="1784" y="2414"/>
                </a:lnTo>
                <a:lnTo>
                  <a:pt x="1804" y="2408"/>
                </a:lnTo>
                <a:lnTo>
                  <a:pt x="1824" y="2407"/>
                </a:lnTo>
                <a:lnTo>
                  <a:pt x="1844" y="2411"/>
                </a:lnTo>
                <a:lnTo>
                  <a:pt x="1863" y="2421"/>
                </a:lnTo>
                <a:lnTo>
                  <a:pt x="2127" y="2619"/>
                </a:lnTo>
                <a:lnTo>
                  <a:pt x="2140" y="2559"/>
                </a:lnTo>
                <a:lnTo>
                  <a:pt x="2158" y="2501"/>
                </a:lnTo>
                <a:lnTo>
                  <a:pt x="2181" y="2445"/>
                </a:lnTo>
                <a:lnTo>
                  <a:pt x="2210" y="2393"/>
                </a:lnTo>
                <a:lnTo>
                  <a:pt x="2244" y="2345"/>
                </a:lnTo>
                <a:lnTo>
                  <a:pt x="2282" y="2299"/>
                </a:lnTo>
                <a:lnTo>
                  <a:pt x="2324" y="2258"/>
                </a:lnTo>
                <a:lnTo>
                  <a:pt x="2371" y="2221"/>
                </a:lnTo>
                <a:lnTo>
                  <a:pt x="2421" y="2189"/>
                </a:lnTo>
                <a:lnTo>
                  <a:pt x="2474" y="2160"/>
                </a:lnTo>
                <a:lnTo>
                  <a:pt x="2530" y="2139"/>
                </a:lnTo>
                <a:lnTo>
                  <a:pt x="2589" y="2122"/>
                </a:lnTo>
                <a:lnTo>
                  <a:pt x="2650" y="2112"/>
                </a:lnTo>
                <a:lnTo>
                  <a:pt x="2650" y="1579"/>
                </a:lnTo>
                <a:lnTo>
                  <a:pt x="2498" y="1579"/>
                </a:lnTo>
                <a:lnTo>
                  <a:pt x="2481" y="1577"/>
                </a:lnTo>
                <a:lnTo>
                  <a:pt x="2466" y="1572"/>
                </a:lnTo>
                <a:lnTo>
                  <a:pt x="2452" y="1563"/>
                </a:lnTo>
                <a:lnTo>
                  <a:pt x="2440" y="1552"/>
                </a:lnTo>
                <a:lnTo>
                  <a:pt x="2431" y="1537"/>
                </a:lnTo>
                <a:lnTo>
                  <a:pt x="2425" y="1522"/>
                </a:lnTo>
                <a:lnTo>
                  <a:pt x="2423" y="1505"/>
                </a:lnTo>
                <a:lnTo>
                  <a:pt x="2425" y="1490"/>
                </a:lnTo>
                <a:lnTo>
                  <a:pt x="2429" y="1474"/>
                </a:lnTo>
                <a:lnTo>
                  <a:pt x="2438" y="1459"/>
                </a:lnTo>
                <a:lnTo>
                  <a:pt x="2631" y="1204"/>
                </a:lnTo>
                <a:lnTo>
                  <a:pt x="2272" y="1204"/>
                </a:lnTo>
                <a:lnTo>
                  <a:pt x="2240" y="1201"/>
                </a:lnTo>
                <a:lnTo>
                  <a:pt x="2212" y="1191"/>
                </a:lnTo>
                <a:lnTo>
                  <a:pt x="2187" y="1178"/>
                </a:lnTo>
                <a:lnTo>
                  <a:pt x="2164" y="1159"/>
                </a:lnTo>
                <a:lnTo>
                  <a:pt x="2146" y="1137"/>
                </a:lnTo>
                <a:lnTo>
                  <a:pt x="2132" y="1111"/>
                </a:lnTo>
                <a:lnTo>
                  <a:pt x="2123" y="1083"/>
                </a:lnTo>
                <a:lnTo>
                  <a:pt x="2120" y="1053"/>
                </a:lnTo>
                <a:lnTo>
                  <a:pt x="2120" y="677"/>
                </a:lnTo>
                <a:close/>
                <a:moveTo>
                  <a:pt x="2423" y="301"/>
                </a:moveTo>
                <a:lnTo>
                  <a:pt x="2423" y="902"/>
                </a:lnTo>
                <a:lnTo>
                  <a:pt x="3029" y="902"/>
                </a:lnTo>
                <a:lnTo>
                  <a:pt x="3029" y="301"/>
                </a:lnTo>
                <a:lnTo>
                  <a:pt x="2423" y="301"/>
                </a:lnTo>
                <a:close/>
                <a:moveTo>
                  <a:pt x="2272" y="0"/>
                </a:moveTo>
                <a:lnTo>
                  <a:pt x="3180" y="0"/>
                </a:lnTo>
                <a:lnTo>
                  <a:pt x="3210" y="3"/>
                </a:lnTo>
                <a:lnTo>
                  <a:pt x="3239" y="12"/>
                </a:lnTo>
                <a:lnTo>
                  <a:pt x="3264" y="26"/>
                </a:lnTo>
                <a:lnTo>
                  <a:pt x="3287" y="44"/>
                </a:lnTo>
                <a:lnTo>
                  <a:pt x="3305" y="67"/>
                </a:lnTo>
                <a:lnTo>
                  <a:pt x="3320" y="92"/>
                </a:lnTo>
                <a:lnTo>
                  <a:pt x="3328" y="120"/>
                </a:lnTo>
                <a:lnTo>
                  <a:pt x="3331" y="150"/>
                </a:lnTo>
                <a:lnTo>
                  <a:pt x="3331" y="1053"/>
                </a:lnTo>
                <a:lnTo>
                  <a:pt x="3328" y="1083"/>
                </a:lnTo>
                <a:lnTo>
                  <a:pt x="3320" y="1111"/>
                </a:lnTo>
                <a:lnTo>
                  <a:pt x="3305" y="1137"/>
                </a:lnTo>
                <a:lnTo>
                  <a:pt x="3287" y="1159"/>
                </a:lnTo>
                <a:lnTo>
                  <a:pt x="3264" y="1178"/>
                </a:lnTo>
                <a:lnTo>
                  <a:pt x="3239" y="1191"/>
                </a:lnTo>
                <a:lnTo>
                  <a:pt x="3210" y="1201"/>
                </a:lnTo>
                <a:lnTo>
                  <a:pt x="3180" y="1204"/>
                </a:lnTo>
                <a:lnTo>
                  <a:pt x="2820" y="1204"/>
                </a:lnTo>
                <a:lnTo>
                  <a:pt x="3013" y="1459"/>
                </a:lnTo>
                <a:lnTo>
                  <a:pt x="3022" y="1474"/>
                </a:lnTo>
                <a:lnTo>
                  <a:pt x="3027" y="1490"/>
                </a:lnTo>
                <a:lnTo>
                  <a:pt x="3029" y="1505"/>
                </a:lnTo>
                <a:lnTo>
                  <a:pt x="3026" y="1522"/>
                </a:lnTo>
                <a:lnTo>
                  <a:pt x="3020" y="1537"/>
                </a:lnTo>
                <a:lnTo>
                  <a:pt x="3011" y="1552"/>
                </a:lnTo>
                <a:lnTo>
                  <a:pt x="3000" y="1563"/>
                </a:lnTo>
                <a:lnTo>
                  <a:pt x="2985" y="1572"/>
                </a:lnTo>
                <a:lnTo>
                  <a:pt x="2969" y="1577"/>
                </a:lnTo>
                <a:lnTo>
                  <a:pt x="2952" y="1579"/>
                </a:lnTo>
                <a:lnTo>
                  <a:pt x="2802" y="1579"/>
                </a:lnTo>
                <a:lnTo>
                  <a:pt x="2802" y="2112"/>
                </a:lnTo>
                <a:lnTo>
                  <a:pt x="2860" y="2121"/>
                </a:lnTo>
                <a:lnTo>
                  <a:pt x="2917" y="2138"/>
                </a:lnTo>
                <a:lnTo>
                  <a:pt x="2971" y="2158"/>
                </a:lnTo>
                <a:lnTo>
                  <a:pt x="3023" y="2183"/>
                </a:lnTo>
                <a:lnTo>
                  <a:pt x="3072" y="2215"/>
                </a:lnTo>
                <a:lnTo>
                  <a:pt x="3117" y="2249"/>
                </a:lnTo>
                <a:lnTo>
                  <a:pt x="3159" y="2287"/>
                </a:lnTo>
                <a:lnTo>
                  <a:pt x="3196" y="2330"/>
                </a:lnTo>
                <a:lnTo>
                  <a:pt x="3231" y="2376"/>
                </a:lnTo>
                <a:lnTo>
                  <a:pt x="3260" y="2425"/>
                </a:lnTo>
                <a:lnTo>
                  <a:pt x="3285" y="2477"/>
                </a:lnTo>
                <a:lnTo>
                  <a:pt x="3305" y="2532"/>
                </a:lnTo>
                <a:lnTo>
                  <a:pt x="3320" y="2588"/>
                </a:lnTo>
                <a:lnTo>
                  <a:pt x="3328" y="2647"/>
                </a:lnTo>
                <a:lnTo>
                  <a:pt x="3331" y="2707"/>
                </a:lnTo>
                <a:lnTo>
                  <a:pt x="3328" y="2769"/>
                </a:lnTo>
                <a:lnTo>
                  <a:pt x="3319" y="2829"/>
                </a:lnTo>
                <a:lnTo>
                  <a:pt x="3304" y="2886"/>
                </a:lnTo>
                <a:lnTo>
                  <a:pt x="3283" y="2941"/>
                </a:lnTo>
                <a:lnTo>
                  <a:pt x="3258" y="2995"/>
                </a:lnTo>
                <a:lnTo>
                  <a:pt x="3228" y="3043"/>
                </a:lnTo>
                <a:lnTo>
                  <a:pt x="3193" y="3090"/>
                </a:lnTo>
                <a:lnTo>
                  <a:pt x="3153" y="3133"/>
                </a:lnTo>
                <a:lnTo>
                  <a:pt x="3110" y="3171"/>
                </a:lnTo>
                <a:lnTo>
                  <a:pt x="3064" y="3207"/>
                </a:lnTo>
                <a:lnTo>
                  <a:pt x="3014" y="3237"/>
                </a:lnTo>
                <a:lnTo>
                  <a:pt x="2961" y="3262"/>
                </a:lnTo>
                <a:lnTo>
                  <a:pt x="2905" y="3283"/>
                </a:lnTo>
                <a:lnTo>
                  <a:pt x="2848" y="3297"/>
                </a:lnTo>
                <a:lnTo>
                  <a:pt x="2787" y="3307"/>
                </a:lnTo>
                <a:lnTo>
                  <a:pt x="2725" y="3310"/>
                </a:lnTo>
                <a:lnTo>
                  <a:pt x="2666" y="3307"/>
                </a:lnTo>
                <a:lnTo>
                  <a:pt x="2607" y="3297"/>
                </a:lnTo>
                <a:lnTo>
                  <a:pt x="2550" y="3284"/>
                </a:lnTo>
                <a:lnTo>
                  <a:pt x="2497" y="3265"/>
                </a:lnTo>
                <a:lnTo>
                  <a:pt x="2446" y="3241"/>
                </a:lnTo>
                <a:lnTo>
                  <a:pt x="2396" y="3212"/>
                </a:lnTo>
                <a:lnTo>
                  <a:pt x="2350" y="3180"/>
                </a:lnTo>
                <a:lnTo>
                  <a:pt x="2309" y="3142"/>
                </a:lnTo>
                <a:lnTo>
                  <a:pt x="2269" y="3102"/>
                </a:lnTo>
                <a:lnTo>
                  <a:pt x="2234" y="3058"/>
                </a:lnTo>
                <a:lnTo>
                  <a:pt x="2204" y="3011"/>
                </a:lnTo>
                <a:lnTo>
                  <a:pt x="2178" y="2960"/>
                </a:lnTo>
                <a:lnTo>
                  <a:pt x="2156" y="2908"/>
                </a:lnTo>
                <a:lnTo>
                  <a:pt x="2139" y="2853"/>
                </a:lnTo>
                <a:lnTo>
                  <a:pt x="2127" y="2796"/>
                </a:lnTo>
                <a:lnTo>
                  <a:pt x="1863" y="2993"/>
                </a:lnTo>
                <a:lnTo>
                  <a:pt x="1844" y="3003"/>
                </a:lnTo>
                <a:lnTo>
                  <a:pt x="1824" y="3008"/>
                </a:lnTo>
                <a:lnTo>
                  <a:pt x="1804" y="3007"/>
                </a:lnTo>
                <a:lnTo>
                  <a:pt x="1784" y="3001"/>
                </a:lnTo>
                <a:lnTo>
                  <a:pt x="1766" y="2988"/>
                </a:lnTo>
                <a:lnTo>
                  <a:pt x="1753" y="2973"/>
                </a:lnTo>
                <a:lnTo>
                  <a:pt x="1744" y="2954"/>
                </a:lnTo>
                <a:lnTo>
                  <a:pt x="1742" y="2933"/>
                </a:lnTo>
                <a:lnTo>
                  <a:pt x="1742" y="2782"/>
                </a:lnTo>
                <a:lnTo>
                  <a:pt x="1206" y="2782"/>
                </a:lnTo>
                <a:lnTo>
                  <a:pt x="1196" y="2841"/>
                </a:lnTo>
                <a:lnTo>
                  <a:pt x="1180" y="2897"/>
                </a:lnTo>
                <a:lnTo>
                  <a:pt x="1159" y="2951"/>
                </a:lnTo>
                <a:lnTo>
                  <a:pt x="1133" y="3003"/>
                </a:lnTo>
                <a:lnTo>
                  <a:pt x="1102" y="3051"/>
                </a:lnTo>
                <a:lnTo>
                  <a:pt x="1068" y="3095"/>
                </a:lnTo>
                <a:lnTo>
                  <a:pt x="1028" y="3138"/>
                </a:lnTo>
                <a:lnTo>
                  <a:pt x="986" y="3175"/>
                </a:lnTo>
                <a:lnTo>
                  <a:pt x="940" y="3209"/>
                </a:lnTo>
                <a:lnTo>
                  <a:pt x="890" y="3239"/>
                </a:lnTo>
                <a:lnTo>
                  <a:pt x="838" y="3263"/>
                </a:lnTo>
                <a:lnTo>
                  <a:pt x="783" y="3283"/>
                </a:lnTo>
                <a:lnTo>
                  <a:pt x="726" y="3297"/>
                </a:lnTo>
                <a:lnTo>
                  <a:pt x="667" y="3307"/>
                </a:lnTo>
                <a:lnTo>
                  <a:pt x="606" y="3310"/>
                </a:lnTo>
                <a:lnTo>
                  <a:pt x="544" y="3307"/>
                </a:lnTo>
                <a:lnTo>
                  <a:pt x="484" y="3297"/>
                </a:lnTo>
                <a:lnTo>
                  <a:pt x="426" y="3283"/>
                </a:lnTo>
                <a:lnTo>
                  <a:pt x="371" y="3262"/>
                </a:lnTo>
                <a:lnTo>
                  <a:pt x="317" y="3237"/>
                </a:lnTo>
                <a:lnTo>
                  <a:pt x="268" y="3207"/>
                </a:lnTo>
                <a:lnTo>
                  <a:pt x="221" y="3171"/>
                </a:lnTo>
                <a:lnTo>
                  <a:pt x="178" y="3133"/>
                </a:lnTo>
                <a:lnTo>
                  <a:pt x="139" y="3090"/>
                </a:lnTo>
                <a:lnTo>
                  <a:pt x="104" y="3043"/>
                </a:lnTo>
                <a:lnTo>
                  <a:pt x="73" y="2995"/>
                </a:lnTo>
                <a:lnTo>
                  <a:pt x="48" y="2941"/>
                </a:lnTo>
                <a:lnTo>
                  <a:pt x="27" y="2886"/>
                </a:lnTo>
                <a:lnTo>
                  <a:pt x="13" y="2829"/>
                </a:lnTo>
                <a:lnTo>
                  <a:pt x="3" y="2769"/>
                </a:lnTo>
                <a:lnTo>
                  <a:pt x="0" y="2707"/>
                </a:lnTo>
                <a:lnTo>
                  <a:pt x="3" y="2644"/>
                </a:lnTo>
                <a:lnTo>
                  <a:pt x="14" y="2583"/>
                </a:lnTo>
                <a:lnTo>
                  <a:pt x="29" y="2524"/>
                </a:lnTo>
                <a:lnTo>
                  <a:pt x="50" y="2467"/>
                </a:lnTo>
                <a:lnTo>
                  <a:pt x="77" y="2414"/>
                </a:lnTo>
                <a:lnTo>
                  <a:pt x="110" y="2363"/>
                </a:lnTo>
                <a:lnTo>
                  <a:pt x="147" y="2316"/>
                </a:lnTo>
                <a:lnTo>
                  <a:pt x="187" y="2274"/>
                </a:lnTo>
                <a:lnTo>
                  <a:pt x="232" y="2234"/>
                </a:lnTo>
                <a:lnTo>
                  <a:pt x="282" y="2200"/>
                </a:lnTo>
                <a:lnTo>
                  <a:pt x="334" y="2171"/>
                </a:lnTo>
                <a:lnTo>
                  <a:pt x="389" y="2146"/>
                </a:lnTo>
                <a:lnTo>
                  <a:pt x="447" y="2127"/>
                </a:lnTo>
                <a:lnTo>
                  <a:pt x="508" y="2115"/>
                </a:lnTo>
                <a:lnTo>
                  <a:pt x="344" y="1793"/>
                </a:lnTo>
                <a:lnTo>
                  <a:pt x="337" y="1773"/>
                </a:lnTo>
                <a:lnTo>
                  <a:pt x="336" y="1753"/>
                </a:lnTo>
                <a:lnTo>
                  <a:pt x="341" y="1732"/>
                </a:lnTo>
                <a:lnTo>
                  <a:pt x="351" y="1714"/>
                </a:lnTo>
                <a:lnTo>
                  <a:pt x="362" y="1702"/>
                </a:lnTo>
                <a:lnTo>
                  <a:pt x="376" y="1692"/>
                </a:lnTo>
                <a:lnTo>
                  <a:pt x="392" y="1686"/>
                </a:lnTo>
                <a:lnTo>
                  <a:pt x="408" y="1684"/>
                </a:lnTo>
                <a:lnTo>
                  <a:pt x="425" y="1684"/>
                </a:lnTo>
                <a:lnTo>
                  <a:pt x="582" y="1712"/>
                </a:lnTo>
                <a:lnTo>
                  <a:pt x="609" y="1621"/>
                </a:lnTo>
                <a:lnTo>
                  <a:pt x="642" y="1531"/>
                </a:lnTo>
                <a:lnTo>
                  <a:pt x="678" y="1444"/>
                </a:lnTo>
                <a:lnTo>
                  <a:pt x="720" y="1361"/>
                </a:lnTo>
                <a:lnTo>
                  <a:pt x="767" y="1280"/>
                </a:lnTo>
                <a:lnTo>
                  <a:pt x="820" y="1202"/>
                </a:lnTo>
                <a:lnTo>
                  <a:pt x="875" y="1127"/>
                </a:lnTo>
                <a:lnTo>
                  <a:pt x="936" y="1055"/>
                </a:lnTo>
                <a:lnTo>
                  <a:pt x="1000" y="987"/>
                </a:lnTo>
                <a:lnTo>
                  <a:pt x="1068" y="924"/>
                </a:lnTo>
                <a:lnTo>
                  <a:pt x="1140" y="864"/>
                </a:lnTo>
                <a:lnTo>
                  <a:pt x="1215" y="808"/>
                </a:lnTo>
                <a:lnTo>
                  <a:pt x="1294" y="757"/>
                </a:lnTo>
                <a:lnTo>
                  <a:pt x="1376" y="711"/>
                </a:lnTo>
                <a:lnTo>
                  <a:pt x="1460" y="669"/>
                </a:lnTo>
                <a:lnTo>
                  <a:pt x="1547" y="633"/>
                </a:lnTo>
                <a:lnTo>
                  <a:pt x="1637" y="600"/>
                </a:lnTo>
                <a:lnTo>
                  <a:pt x="1731" y="574"/>
                </a:lnTo>
                <a:lnTo>
                  <a:pt x="1825" y="554"/>
                </a:lnTo>
                <a:lnTo>
                  <a:pt x="1921" y="539"/>
                </a:lnTo>
                <a:lnTo>
                  <a:pt x="2020" y="530"/>
                </a:lnTo>
                <a:lnTo>
                  <a:pt x="2120" y="527"/>
                </a:lnTo>
                <a:lnTo>
                  <a:pt x="2120" y="150"/>
                </a:lnTo>
                <a:lnTo>
                  <a:pt x="2123" y="120"/>
                </a:lnTo>
                <a:lnTo>
                  <a:pt x="2132" y="92"/>
                </a:lnTo>
                <a:lnTo>
                  <a:pt x="2146" y="67"/>
                </a:lnTo>
                <a:lnTo>
                  <a:pt x="2164" y="44"/>
                </a:lnTo>
                <a:lnTo>
                  <a:pt x="2187" y="26"/>
                </a:lnTo>
                <a:lnTo>
                  <a:pt x="2212" y="12"/>
                </a:lnTo>
                <a:lnTo>
                  <a:pt x="2240" y="3"/>
                </a:lnTo>
                <a:lnTo>
                  <a:pt x="2272"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pPr defTabSz="914126"/>
            <a:endParaRPr lang="en-US" sz="1799">
              <a:solidFill>
                <a:prstClr val="black"/>
              </a:solidFill>
            </a:endParaRPr>
          </a:p>
        </p:txBody>
      </p:sp>
      <p:grpSp>
        <p:nvGrpSpPr>
          <p:cNvPr id="16" name="Group 15"/>
          <p:cNvGrpSpPr/>
          <p:nvPr/>
        </p:nvGrpSpPr>
        <p:grpSpPr>
          <a:xfrm>
            <a:off x="2555435" y="5340759"/>
            <a:ext cx="769059" cy="1516349"/>
            <a:chOff x="2554511" y="5341256"/>
            <a:chExt cx="769259" cy="1516744"/>
          </a:xfrm>
          <a:solidFill>
            <a:schemeClr val="accent1">
              <a:lumMod val="75000"/>
            </a:schemeClr>
          </a:solidFill>
        </p:grpSpPr>
        <p:sp>
          <p:nvSpPr>
            <p:cNvPr id="3" name="Right Triangle 2"/>
            <p:cNvSpPr/>
            <p:nvPr/>
          </p:nvSpPr>
          <p:spPr>
            <a:xfrm flipH="1">
              <a:off x="2554511" y="5341256"/>
              <a:ext cx="769259" cy="769257"/>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a:endParaRPr lang="en-US" sz="1799">
                <a:solidFill>
                  <a:prstClr val="white"/>
                </a:solidFill>
              </a:endParaRPr>
            </a:p>
          </p:txBody>
        </p:sp>
        <p:sp>
          <p:nvSpPr>
            <p:cNvPr id="5" name="Rectangle 4"/>
            <p:cNvSpPr/>
            <p:nvPr/>
          </p:nvSpPr>
          <p:spPr>
            <a:xfrm>
              <a:off x="2554512" y="6110513"/>
              <a:ext cx="769257" cy="74748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a:endParaRPr lang="en-US" sz="1799">
                <a:solidFill>
                  <a:prstClr val="white"/>
                </a:solidFill>
              </a:endParaRPr>
            </a:p>
          </p:txBody>
        </p:sp>
      </p:grpSp>
      <p:grpSp>
        <p:nvGrpSpPr>
          <p:cNvPr id="18" name="Group 17"/>
          <p:cNvGrpSpPr/>
          <p:nvPr/>
        </p:nvGrpSpPr>
        <p:grpSpPr>
          <a:xfrm>
            <a:off x="4862608" y="3033583"/>
            <a:ext cx="769059" cy="2307173"/>
            <a:chOff x="4862285" y="3033479"/>
            <a:chExt cx="769259" cy="2307774"/>
          </a:xfrm>
          <a:solidFill>
            <a:schemeClr val="accent2">
              <a:lumMod val="75000"/>
            </a:schemeClr>
          </a:solidFill>
        </p:grpSpPr>
        <p:sp>
          <p:nvSpPr>
            <p:cNvPr id="7" name="Rectangle 6"/>
            <p:cNvSpPr/>
            <p:nvPr/>
          </p:nvSpPr>
          <p:spPr>
            <a:xfrm>
              <a:off x="4862287" y="3802738"/>
              <a:ext cx="769257" cy="1538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a:endParaRPr lang="en-US" sz="1799">
                <a:solidFill>
                  <a:prstClr val="white"/>
                </a:solidFill>
              </a:endParaRPr>
            </a:p>
          </p:txBody>
        </p:sp>
        <p:sp>
          <p:nvSpPr>
            <p:cNvPr id="8" name="Right Triangle 7"/>
            <p:cNvSpPr/>
            <p:nvPr/>
          </p:nvSpPr>
          <p:spPr>
            <a:xfrm flipH="1">
              <a:off x="4862285" y="3033479"/>
              <a:ext cx="769259" cy="769257"/>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a:endParaRPr lang="en-US" sz="1799">
                <a:solidFill>
                  <a:prstClr val="white"/>
                </a:solidFill>
              </a:endParaRPr>
            </a:p>
          </p:txBody>
        </p:sp>
      </p:grpSp>
      <p:grpSp>
        <p:nvGrpSpPr>
          <p:cNvPr id="20" name="Group 19"/>
          <p:cNvGrpSpPr/>
          <p:nvPr/>
        </p:nvGrpSpPr>
        <p:grpSpPr>
          <a:xfrm>
            <a:off x="7169781" y="726405"/>
            <a:ext cx="769059" cy="2307174"/>
            <a:chOff x="7170059" y="725701"/>
            <a:chExt cx="769259" cy="2307775"/>
          </a:xfrm>
          <a:solidFill>
            <a:schemeClr val="accent4">
              <a:lumMod val="75000"/>
            </a:schemeClr>
          </a:solidFill>
        </p:grpSpPr>
        <p:sp>
          <p:nvSpPr>
            <p:cNvPr id="11" name="Rectangle 10"/>
            <p:cNvSpPr/>
            <p:nvPr/>
          </p:nvSpPr>
          <p:spPr>
            <a:xfrm>
              <a:off x="7170061" y="1494961"/>
              <a:ext cx="769257" cy="1538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a:endParaRPr lang="en-US" sz="1799">
                <a:solidFill>
                  <a:prstClr val="white"/>
                </a:solidFill>
              </a:endParaRPr>
            </a:p>
          </p:txBody>
        </p:sp>
        <p:sp>
          <p:nvSpPr>
            <p:cNvPr id="12" name="Right Triangle 11"/>
            <p:cNvSpPr/>
            <p:nvPr/>
          </p:nvSpPr>
          <p:spPr>
            <a:xfrm flipH="1">
              <a:off x="7170059" y="725701"/>
              <a:ext cx="769259" cy="769257"/>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26"/>
              <a:endParaRPr lang="en-US" sz="1799">
                <a:solidFill>
                  <a:prstClr val="white"/>
                </a:solidFill>
              </a:endParaRPr>
            </a:p>
          </p:txBody>
        </p:sp>
      </p:grpSp>
      <p:cxnSp>
        <p:nvCxnSpPr>
          <p:cNvPr id="78" name="Elbow Connector 77"/>
          <p:cNvCxnSpPr>
            <a:cxnSpLocks/>
          </p:cNvCxnSpPr>
          <p:nvPr/>
        </p:nvCxnSpPr>
        <p:spPr>
          <a:xfrm flipV="1">
            <a:off x="3652761" y="2586030"/>
            <a:ext cx="1373346" cy="826742"/>
          </a:xfrm>
          <a:prstGeom prst="bentConnector3">
            <a:avLst>
              <a:gd name="adj1" fmla="val 50000"/>
            </a:avLst>
          </a:prstGeom>
          <a:ln>
            <a:solidFill>
              <a:schemeClr val="bg1">
                <a:lumMod val="6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80" name="Elbow Connector 79"/>
          <p:cNvCxnSpPr>
            <a:cxnSpLocks/>
            <a:stCxn id="44" idx="2"/>
            <a:endCxn id="43" idx="0"/>
          </p:cNvCxnSpPr>
          <p:nvPr/>
        </p:nvCxnSpPr>
        <p:spPr>
          <a:xfrm rot="5400000">
            <a:off x="8927409" y="2474389"/>
            <a:ext cx="1358820" cy="2189641"/>
          </a:xfrm>
          <a:prstGeom prst="bentConnector3">
            <a:avLst/>
          </a:prstGeom>
          <a:ln>
            <a:solidFill>
              <a:schemeClr val="bg1">
                <a:lumMod val="6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45" name="Group 28">
            <a:extLst>
              <a:ext uri="{FF2B5EF4-FFF2-40B4-BE49-F238E27FC236}">
                <a16:creationId xmlns="" xmlns:a16="http://schemas.microsoft.com/office/drawing/2014/main" id="{FC24ADF1-08CD-ED4B-B6BF-83683A54D499}"/>
              </a:ext>
            </a:extLst>
          </p:cNvPr>
          <p:cNvGrpSpPr>
            <a:grpSpLocks noChangeAspect="1"/>
          </p:cNvGrpSpPr>
          <p:nvPr/>
        </p:nvGrpSpPr>
        <p:grpSpPr bwMode="auto">
          <a:xfrm>
            <a:off x="338854" y="680133"/>
            <a:ext cx="10934842" cy="5340704"/>
            <a:chOff x="-2508" y="-1001"/>
            <a:chExt cx="12944" cy="6322"/>
          </a:xfrm>
          <a:solidFill>
            <a:schemeClr val="bg1">
              <a:lumMod val="65000"/>
              <a:alpha val="16000"/>
            </a:schemeClr>
          </a:solidFill>
        </p:grpSpPr>
        <p:sp>
          <p:nvSpPr>
            <p:cNvPr id="47" name="Freeform 29">
              <a:extLst>
                <a:ext uri="{FF2B5EF4-FFF2-40B4-BE49-F238E27FC236}">
                  <a16:creationId xmlns="" xmlns:a16="http://schemas.microsoft.com/office/drawing/2014/main" id="{9F17F314-CE1E-2044-8D3D-C7A2966FFAE8}"/>
                </a:ext>
              </a:extLst>
            </p:cNvPr>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0">
              <a:extLst>
                <a:ext uri="{FF2B5EF4-FFF2-40B4-BE49-F238E27FC236}">
                  <a16:creationId xmlns="" xmlns:a16="http://schemas.microsoft.com/office/drawing/2014/main" id="{97CA05CE-2D5A-8F4F-B516-656500E0F87B}"/>
                </a:ext>
              </a:extLst>
            </p:cNvPr>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53" name="Freeform 31">
              <a:extLst>
                <a:ext uri="{FF2B5EF4-FFF2-40B4-BE49-F238E27FC236}">
                  <a16:creationId xmlns="" xmlns:a16="http://schemas.microsoft.com/office/drawing/2014/main" id="{613AF9C1-AC8B-7C41-B8BA-A4F1F03EB46A}"/>
                </a:ext>
              </a:extLst>
            </p:cNvPr>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54" name="Freeform 32">
              <a:extLst>
                <a:ext uri="{FF2B5EF4-FFF2-40B4-BE49-F238E27FC236}">
                  <a16:creationId xmlns="" xmlns:a16="http://schemas.microsoft.com/office/drawing/2014/main" id="{333209AB-A10E-774E-99AC-9124F29F3298}"/>
                </a:ext>
              </a:extLst>
            </p:cNvPr>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3">
              <a:extLst>
                <a:ext uri="{FF2B5EF4-FFF2-40B4-BE49-F238E27FC236}">
                  <a16:creationId xmlns="" xmlns:a16="http://schemas.microsoft.com/office/drawing/2014/main" id="{B6F8F79D-AE19-9842-899F-BEA3E61C3F59}"/>
                </a:ext>
              </a:extLst>
            </p:cNvPr>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4">
              <a:extLst>
                <a:ext uri="{FF2B5EF4-FFF2-40B4-BE49-F238E27FC236}">
                  <a16:creationId xmlns="" xmlns:a16="http://schemas.microsoft.com/office/drawing/2014/main" id="{247F45C5-8DB2-C04C-AE4B-AECE6837924B}"/>
                </a:ext>
              </a:extLst>
            </p:cNvPr>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5">
              <a:extLst>
                <a:ext uri="{FF2B5EF4-FFF2-40B4-BE49-F238E27FC236}">
                  <a16:creationId xmlns="" xmlns:a16="http://schemas.microsoft.com/office/drawing/2014/main" id="{43310A99-7A91-E744-957C-7DBF83E416CB}"/>
                </a:ext>
              </a:extLst>
            </p:cNvPr>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6">
              <a:extLst>
                <a:ext uri="{FF2B5EF4-FFF2-40B4-BE49-F238E27FC236}">
                  <a16:creationId xmlns="" xmlns:a16="http://schemas.microsoft.com/office/drawing/2014/main" id="{98A7671E-9655-814B-BC20-905B7971F88C}"/>
                </a:ext>
              </a:extLst>
            </p:cNvPr>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7">
              <a:extLst>
                <a:ext uri="{FF2B5EF4-FFF2-40B4-BE49-F238E27FC236}">
                  <a16:creationId xmlns="" xmlns:a16="http://schemas.microsoft.com/office/drawing/2014/main" id="{BE5D17EC-AA80-4547-A15B-71CB5D14763B}"/>
                </a:ext>
              </a:extLst>
            </p:cNvPr>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8">
              <a:extLst>
                <a:ext uri="{FF2B5EF4-FFF2-40B4-BE49-F238E27FC236}">
                  <a16:creationId xmlns="" xmlns:a16="http://schemas.microsoft.com/office/drawing/2014/main" id="{FF5DCB34-075A-7F40-9507-8FD1F8DD2C68}"/>
                </a:ext>
              </a:extLst>
            </p:cNvPr>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9">
              <a:extLst>
                <a:ext uri="{FF2B5EF4-FFF2-40B4-BE49-F238E27FC236}">
                  <a16:creationId xmlns="" xmlns:a16="http://schemas.microsoft.com/office/drawing/2014/main" id="{F7FDDC20-EC3C-CF46-825F-1BFF0A931F54}"/>
                </a:ext>
              </a:extLst>
            </p:cNvPr>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0">
              <a:extLst>
                <a:ext uri="{FF2B5EF4-FFF2-40B4-BE49-F238E27FC236}">
                  <a16:creationId xmlns="" xmlns:a16="http://schemas.microsoft.com/office/drawing/2014/main" id="{A7A90E53-BF6F-8940-896B-3C891EC73C38}"/>
                </a:ext>
              </a:extLst>
            </p:cNvPr>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1">
              <a:extLst>
                <a:ext uri="{FF2B5EF4-FFF2-40B4-BE49-F238E27FC236}">
                  <a16:creationId xmlns="" xmlns:a16="http://schemas.microsoft.com/office/drawing/2014/main" id="{FBE94867-AC9B-D744-9FC3-CB94AA5F9C88}"/>
                </a:ext>
              </a:extLst>
            </p:cNvPr>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
              <a:extLst>
                <a:ext uri="{FF2B5EF4-FFF2-40B4-BE49-F238E27FC236}">
                  <a16:creationId xmlns="" xmlns:a16="http://schemas.microsoft.com/office/drawing/2014/main" id="{0F075A77-5F9C-D246-BC91-98F0A3287DD9}"/>
                </a:ext>
              </a:extLst>
            </p:cNvPr>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3">
              <a:extLst>
                <a:ext uri="{FF2B5EF4-FFF2-40B4-BE49-F238E27FC236}">
                  <a16:creationId xmlns="" xmlns:a16="http://schemas.microsoft.com/office/drawing/2014/main" id="{EA59DC88-68EF-BA43-82A2-8879550A7144}"/>
                </a:ext>
              </a:extLst>
            </p:cNvPr>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4">
              <a:extLst>
                <a:ext uri="{FF2B5EF4-FFF2-40B4-BE49-F238E27FC236}">
                  <a16:creationId xmlns="" xmlns:a16="http://schemas.microsoft.com/office/drawing/2014/main" id="{B83CF107-D842-4646-8CAA-6CD2B1DB9418}"/>
                </a:ext>
              </a:extLst>
            </p:cNvPr>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
              <a:extLst>
                <a:ext uri="{FF2B5EF4-FFF2-40B4-BE49-F238E27FC236}">
                  <a16:creationId xmlns="" xmlns:a16="http://schemas.microsoft.com/office/drawing/2014/main" id="{C348A2CA-9A92-1046-9BFF-D7789EEFA94C}"/>
                </a:ext>
              </a:extLst>
            </p:cNvPr>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6">
              <a:extLst>
                <a:ext uri="{FF2B5EF4-FFF2-40B4-BE49-F238E27FC236}">
                  <a16:creationId xmlns="" xmlns:a16="http://schemas.microsoft.com/office/drawing/2014/main" id="{F156A82B-4BAF-3149-8484-7BFFAE609999}"/>
                </a:ext>
              </a:extLst>
            </p:cNvPr>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7">
              <a:extLst>
                <a:ext uri="{FF2B5EF4-FFF2-40B4-BE49-F238E27FC236}">
                  <a16:creationId xmlns="" xmlns:a16="http://schemas.microsoft.com/office/drawing/2014/main" id="{E6025A92-8614-1041-B7DC-1A90A234C842}"/>
                </a:ext>
              </a:extLst>
            </p:cNvPr>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8">
              <a:extLst>
                <a:ext uri="{FF2B5EF4-FFF2-40B4-BE49-F238E27FC236}">
                  <a16:creationId xmlns="" xmlns:a16="http://schemas.microsoft.com/office/drawing/2014/main" id="{F5E5EF05-F6FB-E149-A54A-6BAA1C8F36B3}"/>
                </a:ext>
              </a:extLst>
            </p:cNvPr>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9">
              <a:extLst>
                <a:ext uri="{FF2B5EF4-FFF2-40B4-BE49-F238E27FC236}">
                  <a16:creationId xmlns="" xmlns:a16="http://schemas.microsoft.com/office/drawing/2014/main" id="{4C836C48-3080-6E4A-BB64-819F9181E810}"/>
                </a:ext>
              </a:extLst>
            </p:cNvPr>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50">
              <a:extLst>
                <a:ext uri="{FF2B5EF4-FFF2-40B4-BE49-F238E27FC236}">
                  <a16:creationId xmlns="" xmlns:a16="http://schemas.microsoft.com/office/drawing/2014/main" id="{40497ADC-7372-6A4D-9E9E-66E4AA6C55EC}"/>
                </a:ext>
              </a:extLst>
            </p:cNvPr>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51">
              <a:extLst>
                <a:ext uri="{FF2B5EF4-FFF2-40B4-BE49-F238E27FC236}">
                  <a16:creationId xmlns="" xmlns:a16="http://schemas.microsoft.com/office/drawing/2014/main" id="{2A85792D-3DBC-F24B-A52A-79D4CD99EC57}"/>
                </a:ext>
              </a:extLst>
            </p:cNvPr>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52">
              <a:extLst>
                <a:ext uri="{FF2B5EF4-FFF2-40B4-BE49-F238E27FC236}">
                  <a16:creationId xmlns="" xmlns:a16="http://schemas.microsoft.com/office/drawing/2014/main" id="{AAC93B5F-6FF1-4143-801D-4FB52EC79183}"/>
                </a:ext>
              </a:extLst>
            </p:cNvPr>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53">
              <a:extLst>
                <a:ext uri="{FF2B5EF4-FFF2-40B4-BE49-F238E27FC236}">
                  <a16:creationId xmlns="" xmlns:a16="http://schemas.microsoft.com/office/drawing/2014/main" id="{4C757B6B-ACBE-6848-BE0F-D6AB174DCDFC}"/>
                </a:ext>
              </a:extLst>
            </p:cNvPr>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54">
              <a:extLst>
                <a:ext uri="{FF2B5EF4-FFF2-40B4-BE49-F238E27FC236}">
                  <a16:creationId xmlns="" xmlns:a16="http://schemas.microsoft.com/office/drawing/2014/main" id="{D55B0537-F295-B242-BE07-004251ACDB0D}"/>
                </a:ext>
              </a:extLst>
            </p:cNvPr>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55">
              <a:extLst>
                <a:ext uri="{FF2B5EF4-FFF2-40B4-BE49-F238E27FC236}">
                  <a16:creationId xmlns="" xmlns:a16="http://schemas.microsoft.com/office/drawing/2014/main" id="{F6928271-14F5-9F4C-B9E9-B93143E9E1CE}"/>
                </a:ext>
              </a:extLst>
            </p:cNvPr>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56">
              <a:extLst>
                <a:ext uri="{FF2B5EF4-FFF2-40B4-BE49-F238E27FC236}">
                  <a16:creationId xmlns="" xmlns:a16="http://schemas.microsoft.com/office/drawing/2014/main" id="{52AE35ED-8788-A24A-BAA4-ABD311E1FBC8}"/>
                </a:ext>
              </a:extLst>
            </p:cNvPr>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57">
              <a:extLst>
                <a:ext uri="{FF2B5EF4-FFF2-40B4-BE49-F238E27FC236}">
                  <a16:creationId xmlns="" xmlns:a16="http://schemas.microsoft.com/office/drawing/2014/main" id="{C968F9E9-5206-DB42-8457-8617C159FA4A}"/>
                </a:ext>
              </a:extLst>
            </p:cNvPr>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58">
              <a:extLst>
                <a:ext uri="{FF2B5EF4-FFF2-40B4-BE49-F238E27FC236}">
                  <a16:creationId xmlns="" xmlns:a16="http://schemas.microsoft.com/office/drawing/2014/main" id="{79D3DB91-D9D4-FC46-BF43-74D878FEEEB2}"/>
                </a:ext>
              </a:extLst>
            </p:cNvPr>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59">
              <a:extLst>
                <a:ext uri="{FF2B5EF4-FFF2-40B4-BE49-F238E27FC236}">
                  <a16:creationId xmlns="" xmlns:a16="http://schemas.microsoft.com/office/drawing/2014/main" id="{16D8FBFD-FFF9-6D47-BA26-4913FA91471A}"/>
                </a:ext>
              </a:extLst>
            </p:cNvPr>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60">
              <a:extLst>
                <a:ext uri="{FF2B5EF4-FFF2-40B4-BE49-F238E27FC236}">
                  <a16:creationId xmlns="" xmlns:a16="http://schemas.microsoft.com/office/drawing/2014/main" id="{25C9F304-A1C9-694F-86D4-8E53AA96BA1B}"/>
                </a:ext>
              </a:extLst>
            </p:cNvPr>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61">
              <a:extLst>
                <a:ext uri="{FF2B5EF4-FFF2-40B4-BE49-F238E27FC236}">
                  <a16:creationId xmlns="" xmlns:a16="http://schemas.microsoft.com/office/drawing/2014/main" id="{08B093AC-B298-E44F-9CDD-DEDF8DFE758E}"/>
                </a:ext>
              </a:extLst>
            </p:cNvPr>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62">
              <a:extLst>
                <a:ext uri="{FF2B5EF4-FFF2-40B4-BE49-F238E27FC236}">
                  <a16:creationId xmlns="" xmlns:a16="http://schemas.microsoft.com/office/drawing/2014/main" id="{44013162-71EE-B94F-ADEB-ADB4AAC20258}"/>
                </a:ext>
              </a:extLst>
            </p:cNvPr>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63">
              <a:extLst>
                <a:ext uri="{FF2B5EF4-FFF2-40B4-BE49-F238E27FC236}">
                  <a16:creationId xmlns="" xmlns:a16="http://schemas.microsoft.com/office/drawing/2014/main" id="{74038771-137A-0C44-9872-AFF7B9209FFB}"/>
                </a:ext>
              </a:extLst>
            </p:cNvPr>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64">
              <a:extLst>
                <a:ext uri="{FF2B5EF4-FFF2-40B4-BE49-F238E27FC236}">
                  <a16:creationId xmlns="" xmlns:a16="http://schemas.microsoft.com/office/drawing/2014/main" id="{98C83330-DC55-9147-9A6E-84DB55B25D9E}"/>
                </a:ext>
              </a:extLst>
            </p:cNvPr>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65">
              <a:extLst>
                <a:ext uri="{FF2B5EF4-FFF2-40B4-BE49-F238E27FC236}">
                  <a16:creationId xmlns="" xmlns:a16="http://schemas.microsoft.com/office/drawing/2014/main" id="{18CB5B9D-CAB9-D044-86EE-C7D378421B18}"/>
                </a:ext>
              </a:extLst>
            </p:cNvPr>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66">
              <a:extLst>
                <a:ext uri="{FF2B5EF4-FFF2-40B4-BE49-F238E27FC236}">
                  <a16:creationId xmlns="" xmlns:a16="http://schemas.microsoft.com/office/drawing/2014/main" id="{A8D2723D-EFA4-6144-9E3E-0D54629C2F57}"/>
                </a:ext>
              </a:extLst>
            </p:cNvPr>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67">
              <a:extLst>
                <a:ext uri="{FF2B5EF4-FFF2-40B4-BE49-F238E27FC236}">
                  <a16:creationId xmlns="" xmlns:a16="http://schemas.microsoft.com/office/drawing/2014/main" id="{2803EACD-3090-7A4C-8714-91BD14083005}"/>
                </a:ext>
              </a:extLst>
            </p:cNvPr>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68">
              <a:extLst>
                <a:ext uri="{FF2B5EF4-FFF2-40B4-BE49-F238E27FC236}">
                  <a16:creationId xmlns="" xmlns:a16="http://schemas.microsoft.com/office/drawing/2014/main" id="{4B69CAB7-C686-E84F-84FB-07BD21953335}"/>
                </a:ext>
              </a:extLst>
            </p:cNvPr>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69">
              <a:extLst>
                <a:ext uri="{FF2B5EF4-FFF2-40B4-BE49-F238E27FC236}">
                  <a16:creationId xmlns="" xmlns:a16="http://schemas.microsoft.com/office/drawing/2014/main" id="{ED07FF45-C331-8444-9D61-C01487738608}"/>
                </a:ext>
              </a:extLst>
            </p:cNvPr>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70">
              <a:extLst>
                <a:ext uri="{FF2B5EF4-FFF2-40B4-BE49-F238E27FC236}">
                  <a16:creationId xmlns="" xmlns:a16="http://schemas.microsoft.com/office/drawing/2014/main" id="{D5093511-5744-BF45-868B-D6C71EFD994A}"/>
                </a:ext>
              </a:extLst>
            </p:cNvPr>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71">
              <a:extLst>
                <a:ext uri="{FF2B5EF4-FFF2-40B4-BE49-F238E27FC236}">
                  <a16:creationId xmlns="" xmlns:a16="http://schemas.microsoft.com/office/drawing/2014/main" id="{EBE3CD11-A3C2-A247-9EA2-8E05B97B50B9}"/>
                </a:ext>
              </a:extLst>
            </p:cNvPr>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72">
              <a:extLst>
                <a:ext uri="{FF2B5EF4-FFF2-40B4-BE49-F238E27FC236}">
                  <a16:creationId xmlns="" xmlns:a16="http://schemas.microsoft.com/office/drawing/2014/main" id="{6B3DA0E5-69AF-5E4B-B4B7-5DEB680BC3B5}"/>
                </a:ext>
              </a:extLst>
            </p:cNvPr>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73">
              <a:extLst>
                <a:ext uri="{FF2B5EF4-FFF2-40B4-BE49-F238E27FC236}">
                  <a16:creationId xmlns="" xmlns:a16="http://schemas.microsoft.com/office/drawing/2014/main" id="{F1A9C6C9-401F-FF40-867C-23E343D2F0C1}"/>
                </a:ext>
              </a:extLst>
            </p:cNvPr>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74">
              <a:extLst>
                <a:ext uri="{FF2B5EF4-FFF2-40B4-BE49-F238E27FC236}">
                  <a16:creationId xmlns="" xmlns:a16="http://schemas.microsoft.com/office/drawing/2014/main" id="{B367D828-B8A5-9349-B340-6E2909888C61}"/>
                </a:ext>
              </a:extLst>
            </p:cNvPr>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75">
              <a:extLst>
                <a:ext uri="{FF2B5EF4-FFF2-40B4-BE49-F238E27FC236}">
                  <a16:creationId xmlns="" xmlns:a16="http://schemas.microsoft.com/office/drawing/2014/main" id="{46EB742F-C531-7C47-BEFC-2E1D64D73C60}"/>
                </a:ext>
              </a:extLst>
            </p:cNvPr>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76">
              <a:extLst>
                <a:ext uri="{FF2B5EF4-FFF2-40B4-BE49-F238E27FC236}">
                  <a16:creationId xmlns="" xmlns:a16="http://schemas.microsoft.com/office/drawing/2014/main" id="{021C63FC-8D83-A943-96A4-E4525656C0BC}"/>
                </a:ext>
              </a:extLst>
            </p:cNvPr>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77">
              <a:extLst>
                <a:ext uri="{FF2B5EF4-FFF2-40B4-BE49-F238E27FC236}">
                  <a16:creationId xmlns="" xmlns:a16="http://schemas.microsoft.com/office/drawing/2014/main" id="{29950B1A-F318-1143-94FF-04E3984E7087}"/>
                </a:ext>
              </a:extLst>
            </p:cNvPr>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78">
              <a:extLst>
                <a:ext uri="{FF2B5EF4-FFF2-40B4-BE49-F238E27FC236}">
                  <a16:creationId xmlns="" xmlns:a16="http://schemas.microsoft.com/office/drawing/2014/main" id="{003F0CA3-128A-CB49-88C1-6169C9274B15}"/>
                </a:ext>
              </a:extLst>
            </p:cNvPr>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79">
              <a:extLst>
                <a:ext uri="{FF2B5EF4-FFF2-40B4-BE49-F238E27FC236}">
                  <a16:creationId xmlns="" xmlns:a16="http://schemas.microsoft.com/office/drawing/2014/main" id="{AF34786D-A0FF-5B45-9CB8-76BE9A565177}"/>
                </a:ext>
              </a:extLst>
            </p:cNvPr>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80">
              <a:extLst>
                <a:ext uri="{FF2B5EF4-FFF2-40B4-BE49-F238E27FC236}">
                  <a16:creationId xmlns="" xmlns:a16="http://schemas.microsoft.com/office/drawing/2014/main" id="{96FCE519-FC48-4542-8EF2-BD042E8A7A5B}"/>
                </a:ext>
              </a:extLst>
            </p:cNvPr>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81">
              <a:extLst>
                <a:ext uri="{FF2B5EF4-FFF2-40B4-BE49-F238E27FC236}">
                  <a16:creationId xmlns="" xmlns:a16="http://schemas.microsoft.com/office/drawing/2014/main" id="{80F4E79C-C187-214F-87BC-3309E8F9270D}"/>
                </a:ext>
              </a:extLst>
            </p:cNvPr>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82">
              <a:extLst>
                <a:ext uri="{FF2B5EF4-FFF2-40B4-BE49-F238E27FC236}">
                  <a16:creationId xmlns="" xmlns:a16="http://schemas.microsoft.com/office/drawing/2014/main" id="{4B7F7024-2014-BB4D-A8B4-CF53B756843E}"/>
                </a:ext>
              </a:extLst>
            </p:cNvPr>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83">
              <a:extLst>
                <a:ext uri="{FF2B5EF4-FFF2-40B4-BE49-F238E27FC236}">
                  <a16:creationId xmlns="" xmlns:a16="http://schemas.microsoft.com/office/drawing/2014/main" id="{1B5D49E7-B28D-DC42-AB8F-2883E46E8CEA}"/>
                </a:ext>
              </a:extLst>
            </p:cNvPr>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84">
              <a:extLst>
                <a:ext uri="{FF2B5EF4-FFF2-40B4-BE49-F238E27FC236}">
                  <a16:creationId xmlns="" xmlns:a16="http://schemas.microsoft.com/office/drawing/2014/main" id="{7C712930-3C20-A24E-A7B6-C387C06DCB86}"/>
                </a:ext>
              </a:extLst>
            </p:cNvPr>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85">
              <a:extLst>
                <a:ext uri="{FF2B5EF4-FFF2-40B4-BE49-F238E27FC236}">
                  <a16:creationId xmlns="" xmlns:a16="http://schemas.microsoft.com/office/drawing/2014/main" id="{33015DAA-CFA3-B245-A111-9A7247B37290}"/>
                </a:ext>
              </a:extLst>
            </p:cNvPr>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86">
              <a:extLst>
                <a:ext uri="{FF2B5EF4-FFF2-40B4-BE49-F238E27FC236}">
                  <a16:creationId xmlns="" xmlns:a16="http://schemas.microsoft.com/office/drawing/2014/main" id="{09ECECFA-DB24-7B47-9868-D7BB61FA1718}"/>
                </a:ext>
              </a:extLst>
            </p:cNvPr>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87">
              <a:extLst>
                <a:ext uri="{FF2B5EF4-FFF2-40B4-BE49-F238E27FC236}">
                  <a16:creationId xmlns="" xmlns:a16="http://schemas.microsoft.com/office/drawing/2014/main" id="{1F8F0FB4-3B17-B846-B708-2B2A32CE0FB2}"/>
                </a:ext>
              </a:extLst>
            </p:cNvPr>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88">
              <a:extLst>
                <a:ext uri="{FF2B5EF4-FFF2-40B4-BE49-F238E27FC236}">
                  <a16:creationId xmlns="" xmlns:a16="http://schemas.microsoft.com/office/drawing/2014/main" id="{418B5DAD-BD99-B04F-8319-E36B7B9E3E96}"/>
                </a:ext>
              </a:extLst>
            </p:cNvPr>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89">
              <a:extLst>
                <a:ext uri="{FF2B5EF4-FFF2-40B4-BE49-F238E27FC236}">
                  <a16:creationId xmlns="" xmlns:a16="http://schemas.microsoft.com/office/drawing/2014/main" id="{D6DF8459-8CE1-4F46-912A-5D52FFBF40E6}"/>
                </a:ext>
              </a:extLst>
            </p:cNvPr>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90">
              <a:extLst>
                <a:ext uri="{FF2B5EF4-FFF2-40B4-BE49-F238E27FC236}">
                  <a16:creationId xmlns="" xmlns:a16="http://schemas.microsoft.com/office/drawing/2014/main" id="{DDB113D3-F07C-7A44-816B-3257BBC99EA5}"/>
                </a:ext>
              </a:extLst>
            </p:cNvPr>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91">
              <a:extLst>
                <a:ext uri="{FF2B5EF4-FFF2-40B4-BE49-F238E27FC236}">
                  <a16:creationId xmlns="" xmlns:a16="http://schemas.microsoft.com/office/drawing/2014/main" id="{85124A8C-F249-9943-9114-44848CA3D6E4}"/>
                </a:ext>
              </a:extLst>
            </p:cNvPr>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92">
              <a:extLst>
                <a:ext uri="{FF2B5EF4-FFF2-40B4-BE49-F238E27FC236}">
                  <a16:creationId xmlns="" xmlns:a16="http://schemas.microsoft.com/office/drawing/2014/main" id="{5F5EA7FE-8E67-B945-98C8-126F68FF2026}"/>
                </a:ext>
              </a:extLst>
            </p:cNvPr>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124" name="Freeform 93">
              <a:extLst>
                <a:ext uri="{FF2B5EF4-FFF2-40B4-BE49-F238E27FC236}">
                  <a16:creationId xmlns="" xmlns:a16="http://schemas.microsoft.com/office/drawing/2014/main" id="{8FE4A3A5-27C4-3042-87B0-3941690C39A3}"/>
                </a:ext>
              </a:extLst>
            </p:cNvPr>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94">
              <a:extLst>
                <a:ext uri="{FF2B5EF4-FFF2-40B4-BE49-F238E27FC236}">
                  <a16:creationId xmlns="" xmlns:a16="http://schemas.microsoft.com/office/drawing/2014/main" id="{8DA3B7A9-8052-EB4C-B0ED-3051B8961C17}"/>
                </a:ext>
              </a:extLst>
            </p:cNvPr>
            <p:cNvSpPr>
              <a:spLocks/>
            </p:cNvSpPr>
            <p:nvPr/>
          </p:nvSpPr>
          <p:spPr bwMode="auto">
            <a:xfrm>
              <a:off x="4383" y="-510"/>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126" name="Freeform 96">
              <a:extLst>
                <a:ext uri="{FF2B5EF4-FFF2-40B4-BE49-F238E27FC236}">
                  <a16:creationId xmlns="" xmlns:a16="http://schemas.microsoft.com/office/drawing/2014/main" id="{FFB064A3-E97F-3149-81B3-D6D06222DF5F}"/>
                </a:ext>
              </a:extLst>
            </p:cNvPr>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97">
              <a:extLst>
                <a:ext uri="{FF2B5EF4-FFF2-40B4-BE49-F238E27FC236}">
                  <a16:creationId xmlns="" xmlns:a16="http://schemas.microsoft.com/office/drawing/2014/main" id="{52F76118-D6EB-5D40-A745-5D7A39800229}"/>
                </a:ext>
              </a:extLst>
            </p:cNvPr>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98">
              <a:extLst>
                <a:ext uri="{FF2B5EF4-FFF2-40B4-BE49-F238E27FC236}">
                  <a16:creationId xmlns="" xmlns:a16="http://schemas.microsoft.com/office/drawing/2014/main" id="{F3DA50AC-0269-BE47-91B4-9866D649858C}"/>
                </a:ext>
              </a:extLst>
            </p:cNvPr>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99">
              <a:extLst>
                <a:ext uri="{FF2B5EF4-FFF2-40B4-BE49-F238E27FC236}">
                  <a16:creationId xmlns="" xmlns:a16="http://schemas.microsoft.com/office/drawing/2014/main" id="{F207BD08-EAB5-DB44-A72E-1C0A37E6FF40}"/>
                </a:ext>
              </a:extLst>
            </p:cNvPr>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00">
              <a:extLst>
                <a:ext uri="{FF2B5EF4-FFF2-40B4-BE49-F238E27FC236}">
                  <a16:creationId xmlns="" xmlns:a16="http://schemas.microsoft.com/office/drawing/2014/main" id="{26BBD11F-B980-BF44-BB44-ACDB8BCBAD09}"/>
                </a:ext>
              </a:extLst>
            </p:cNvPr>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1">
              <a:extLst>
                <a:ext uri="{FF2B5EF4-FFF2-40B4-BE49-F238E27FC236}">
                  <a16:creationId xmlns="" xmlns:a16="http://schemas.microsoft.com/office/drawing/2014/main" id="{05C522B0-5479-5247-B8EE-05400EF0774C}"/>
                </a:ext>
              </a:extLst>
            </p:cNvPr>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2">
              <a:extLst>
                <a:ext uri="{FF2B5EF4-FFF2-40B4-BE49-F238E27FC236}">
                  <a16:creationId xmlns="" xmlns:a16="http://schemas.microsoft.com/office/drawing/2014/main" id="{81FC8ABE-B3B8-4E44-8689-DEF7286DB36F}"/>
                </a:ext>
              </a:extLst>
            </p:cNvPr>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03">
              <a:extLst>
                <a:ext uri="{FF2B5EF4-FFF2-40B4-BE49-F238E27FC236}">
                  <a16:creationId xmlns="" xmlns:a16="http://schemas.microsoft.com/office/drawing/2014/main" id="{6DCE5C38-2E7F-4345-9074-93D9BE9D1B16}"/>
                </a:ext>
              </a:extLst>
            </p:cNvPr>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04">
              <a:extLst>
                <a:ext uri="{FF2B5EF4-FFF2-40B4-BE49-F238E27FC236}">
                  <a16:creationId xmlns="" xmlns:a16="http://schemas.microsoft.com/office/drawing/2014/main" id="{F64EA180-C13D-2C4C-B45C-6EE8330ACFF3}"/>
                </a:ext>
              </a:extLst>
            </p:cNvPr>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05">
              <a:extLst>
                <a:ext uri="{FF2B5EF4-FFF2-40B4-BE49-F238E27FC236}">
                  <a16:creationId xmlns="" xmlns:a16="http://schemas.microsoft.com/office/drawing/2014/main" id="{29C0D3FB-C508-0E48-AB39-05D755244FBA}"/>
                </a:ext>
              </a:extLst>
            </p:cNvPr>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06">
              <a:extLst>
                <a:ext uri="{FF2B5EF4-FFF2-40B4-BE49-F238E27FC236}">
                  <a16:creationId xmlns="" xmlns:a16="http://schemas.microsoft.com/office/drawing/2014/main" id="{D4011653-E20B-C64B-B19B-B353A8CF37BE}"/>
                </a:ext>
              </a:extLst>
            </p:cNvPr>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7">
              <a:extLst>
                <a:ext uri="{FF2B5EF4-FFF2-40B4-BE49-F238E27FC236}">
                  <a16:creationId xmlns="" xmlns:a16="http://schemas.microsoft.com/office/drawing/2014/main" id="{0B301386-29A4-944B-801C-4EDC4429FC2A}"/>
                </a:ext>
              </a:extLst>
            </p:cNvPr>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08">
              <a:extLst>
                <a:ext uri="{FF2B5EF4-FFF2-40B4-BE49-F238E27FC236}">
                  <a16:creationId xmlns="" xmlns:a16="http://schemas.microsoft.com/office/drawing/2014/main" id="{E57CB847-1840-C540-B5F6-BB66739DC32E}"/>
                </a:ext>
              </a:extLst>
            </p:cNvPr>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09">
              <a:extLst>
                <a:ext uri="{FF2B5EF4-FFF2-40B4-BE49-F238E27FC236}">
                  <a16:creationId xmlns="" xmlns:a16="http://schemas.microsoft.com/office/drawing/2014/main" id="{80AB34FE-0AEB-7A4F-BDD1-7E37C3C7B797}"/>
                </a:ext>
              </a:extLst>
            </p:cNvPr>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10">
              <a:extLst>
                <a:ext uri="{FF2B5EF4-FFF2-40B4-BE49-F238E27FC236}">
                  <a16:creationId xmlns="" xmlns:a16="http://schemas.microsoft.com/office/drawing/2014/main" id="{57721E94-58B9-5240-8777-BE488D895D2A}"/>
                </a:ext>
              </a:extLst>
            </p:cNvPr>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11">
              <a:extLst>
                <a:ext uri="{FF2B5EF4-FFF2-40B4-BE49-F238E27FC236}">
                  <a16:creationId xmlns="" xmlns:a16="http://schemas.microsoft.com/office/drawing/2014/main" id="{420BC844-825A-F24B-926E-F430FE290FF2}"/>
                </a:ext>
              </a:extLst>
            </p:cNvPr>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12">
              <a:extLst>
                <a:ext uri="{FF2B5EF4-FFF2-40B4-BE49-F238E27FC236}">
                  <a16:creationId xmlns="" xmlns:a16="http://schemas.microsoft.com/office/drawing/2014/main" id="{8EA1A325-FE4D-004F-99A0-D0B4E90431D9}"/>
                </a:ext>
              </a:extLst>
            </p:cNvPr>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13">
              <a:extLst>
                <a:ext uri="{FF2B5EF4-FFF2-40B4-BE49-F238E27FC236}">
                  <a16:creationId xmlns="" xmlns:a16="http://schemas.microsoft.com/office/drawing/2014/main" id="{8C34B738-3127-E942-9C22-D4E784B1C3D2}"/>
                </a:ext>
              </a:extLst>
            </p:cNvPr>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14">
              <a:extLst>
                <a:ext uri="{FF2B5EF4-FFF2-40B4-BE49-F238E27FC236}">
                  <a16:creationId xmlns="" xmlns:a16="http://schemas.microsoft.com/office/drawing/2014/main" id="{B56E03D8-3DD3-DF48-81FF-3CEA63F5DA84}"/>
                </a:ext>
              </a:extLst>
            </p:cNvPr>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15">
              <a:extLst>
                <a:ext uri="{FF2B5EF4-FFF2-40B4-BE49-F238E27FC236}">
                  <a16:creationId xmlns="" xmlns:a16="http://schemas.microsoft.com/office/drawing/2014/main" id="{AD6A4052-E5B0-484D-869F-99BDCDA6245E}"/>
                </a:ext>
              </a:extLst>
            </p:cNvPr>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16">
              <a:extLst>
                <a:ext uri="{FF2B5EF4-FFF2-40B4-BE49-F238E27FC236}">
                  <a16:creationId xmlns="" xmlns:a16="http://schemas.microsoft.com/office/drawing/2014/main" id="{E0C39418-3400-014D-AAFA-6E2A662F9A3E}"/>
                </a:ext>
              </a:extLst>
            </p:cNvPr>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147" name="Freeform 117">
              <a:extLst>
                <a:ext uri="{FF2B5EF4-FFF2-40B4-BE49-F238E27FC236}">
                  <a16:creationId xmlns="" xmlns:a16="http://schemas.microsoft.com/office/drawing/2014/main" id="{AFD26CBB-66C7-A246-B01D-38ADAB86E016}"/>
                </a:ext>
              </a:extLst>
            </p:cNvPr>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18">
              <a:extLst>
                <a:ext uri="{FF2B5EF4-FFF2-40B4-BE49-F238E27FC236}">
                  <a16:creationId xmlns="" xmlns:a16="http://schemas.microsoft.com/office/drawing/2014/main" id="{5AFFB065-11D3-1D44-8D86-5DDB726006F4}"/>
                </a:ext>
              </a:extLst>
            </p:cNvPr>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19">
              <a:extLst>
                <a:ext uri="{FF2B5EF4-FFF2-40B4-BE49-F238E27FC236}">
                  <a16:creationId xmlns="" xmlns:a16="http://schemas.microsoft.com/office/drawing/2014/main" id="{5746FF5E-8307-1049-B09E-33ACCDDDC560}"/>
                </a:ext>
              </a:extLst>
            </p:cNvPr>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20">
              <a:extLst>
                <a:ext uri="{FF2B5EF4-FFF2-40B4-BE49-F238E27FC236}">
                  <a16:creationId xmlns="" xmlns:a16="http://schemas.microsoft.com/office/drawing/2014/main" id="{A2C9C3FC-7DB6-5A49-AAC0-FCD625D610CC}"/>
                </a:ext>
              </a:extLst>
            </p:cNvPr>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21">
              <a:extLst>
                <a:ext uri="{FF2B5EF4-FFF2-40B4-BE49-F238E27FC236}">
                  <a16:creationId xmlns="" xmlns:a16="http://schemas.microsoft.com/office/drawing/2014/main" id="{B0B2A732-8AA8-ED40-AA91-19C911CD4162}"/>
                </a:ext>
              </a:extLst>
            </p:cNvPr>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22">
              <a:extLst>
                <a:ext uri="{FF2B5EF4-FFF2-40B4-BE49-F238E27FC236}">
                  <a16:creationId xmlns="" xmlns:a16="http://schemas.microsoft.com/office/drawing/2014/main" id="{AC2DFA5B-C6D0-6B41-B9B4-5C765A2D23EF}"/>
                </a:ext>
              </a:extLst>
            </p:cNvPr>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23">
              <a:extLst>
                <a:ext uri="{FF2B5EF4-FFF2-40B4-BE49-F238E27FC236}">
                  <a16:creationId xmlns="" xmlns:a16="http://schemas.microsoft.com/office/drawing/2014/main" id="{B0FF9B5B-B241-914D-A711-34A10B7D896B}"/>
                </a:ext>
              </a:extLst>
            </p:cNvPr>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24">
              <a:extLst>
                <a:ext uri="{FF2B5EF4-FFF2-40B4-BE49-F238E27FC236}">
                  <a16:creationId xmlns="" xmlns:a16="http://schemas.microsoft.com/office/drawing/2014/main" id="{982F35DF-A6E9-9545-8E56-BDD89242329C}"/>
                </a:ext>
              </a:extLst>
            </p:cNvPr>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25">
              <a:extLst>
                <a:ext uri="{FF2B5EF4-FFF2-40B4-BE49-F238E27FC236}">
                  <a16:creationId xmlns="" xmlns:a16="http://schemas.microsoft.com/office/drawing/2014/main" id="{474A0012-A74C-4547-B5DC-7E9C0DD9DA7C}"/>
                </a:ext>
              </a:extLst>
            </p:cNvPr>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6">
              <a:extLst>
                <a:ext uri="{FF2B5EF4-FFF2-40B4-BE49-F238E27FC236}">
                  <a16:creationId xmlns="" xmlns:a16="http://schemas.microsoft.com/office/drawing/2014/main" id="{47852D9A-915E-8844-8D6B-4EB34B6FBC2B}"/>
                </a:ext>
              </a:extLst>
            </p:cNvPr>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27">
              <a:extLst>
                <a:ext uri="{FF2B5EF4-FFF2-40B4-BE49-F238E27FC236}">
                  <a16:creationId xmlns="" xmlns:a16="http://schemas.microsoft.com/office/drawing/2014/main" id="{283CB8CF-A1D7-5A4D-958A-0C68423FABAF}"/>
                </a:ext>
              </a:extLst>
            </p:cNvPr>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28">
              <a:extLst>
                <a:ext uri="{FF2B5EF4-FFF2-40B4-BE49-F238E27FC236}">
                  <a16:creationId xmlns="" xmlns:a16="http://schemas.microsoft.com/office/drawing/2014/main" id="{87102DEA-E51D-954C-9E29-BD39C253BAAC}"/>
                </a:ext>
              </a:extLst>
            </p:cNvPr>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29">
              <a:extLst>
                <a:ext uri="{FF2B5EF4-FFF2-40B4-BE49-F238E27FC236}">
                  <a16:creationId xmlns="" xmlns:a16="http://schemas.microsoft.com/office/drawing/2014/main" id="{9E10D5E8-4EB8-6C47-81C0-9C12B1DC3D46}"/>
                </a:ext>
              </a:extLst>
            </p:cNvPr>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0">
              <a:extLst>
                <a:ext uri="{FF2B5EF4-FFF2-40B4-BE49-F238E27FC236}">
                  <a16:creationId xmlns="" xmlns:a16="http://schemas.microsoft.com/office/drawing/2014/main" id="{2F00DA96-BDD5-894A-AE99-B22730720EEE}"/>
                </a:ext>
              </a:extLst>
            </p:cNvPr>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31">
              <a:extLst>
                <a:ext uri="{FF2B5EF4-FFF2-40B4-BE49-F238E27FC236}">
                  <a16:creationId xmlns="" xmlns:a16="http://schemas.microsoft.com/office/drawing/2014/main" id="{5825BB06-A12D-2242-BDAC-89C07F58A66C}"/>
                </a:ext>
              </a:extLst>
            </p:cNvPr>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32">
              <a:extLst>
                <a:ext uri="{FF2B5EF4-FFF2-40B4-BE49-F238E27FC236}">
                  <a16:creationId xmlns="" xmlns:a16="http://schemas.microsoft.com/office/drawing/2014/main" id="{8A363A14-8BF4-684C-AC4D-2BE5F6911477}"/>
                </a:ext>
              </a:extLst>
            </p:cNvPr>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33">
              <a:extLst>
                <a:ext uri="{FF2B5EF4-FFF2-40B4-BE49-F238E27FC236}">
                  <a16:creationId xmlns="" xmlns:a16="http://schemas.microsoft.com/office/drawing/2014/main" id="{075231E7-E920-1743-97BC-CA53FFE1CC7C}"/>
                </a:ext>
              </a:extLst>
            </p:cNvPr>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164" name="Freeform 134">
              <a:extLst>
                <a:ext uri="{FF2B5EF4-FFF2-40B4-BE49-F238E27FC236}">
                  <a16:creationId xmlns="" xmlns:a16="http://schemas.microsoft.com/office/drawing/2014/main" id="{34203833-A435-C34B-BB2B-4063EE66D287}"/>
                </a:ext>
              </a:extLst>
            </p:cNvPr>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35">
              <a:extLst>
                <a:ext uri="{FF2B5EF4-FFF2-40B4-BE49-F238E27FC236}">
                  <a16:creationId xmlns="" xmlns:a16="http://schemas.microsoft.com/office/drawing/2014/main" id="{D6729AD4-5A01-814E-B140-468D5FE31492}"/>
                </a:ext>
              </a:extLst>
            </p:cNvPr>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36">
              <a:extLst>
                <a:ext uri="{FF2B5EF4-FFF2-40B4-BE49-F238E27FC236}">
                  <a16:creationId xmlns="" xmlns:a16="http://schemas.microsoft.com/office/drawing/2014/main" id="{E0886E59-FCF4-254B-B746-124B8415F506}"/>
                </a:ext>
              </a:extLst>
            </p:cNvPr>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37">
              <a:extLst>
                <a:ext uri="{FF2B5EF4-FFF2-40B4-BE49-F238E27FC236}">
                  <a16:creationId xmlns="" xmlns:a16="http://schemas.microsoft.com/office/drawing/2014/main" id="{FD96DA97-60EB-1F4E-9427-287439A6ACCD}"/>
                </a:ext>
              </a:extLst>
            </p:cNvPr>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38">
              <a:extLst>
                <a:ext uri="{FF2B5EF4-FFF2-40B4-BE49-F238E27FC236}">
                  <a16:creationId xmlns="" xmlns:a16="http://schemas.microsoft.com/office/drawing/2014/main" id="{49AE4666-77B9-5B42-9479-D5AE6F2CB5B3}"/>
                </a:ext>
              </a:extLst>
            </p:cNvPr>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39">
              <a:extLst>
                <a:ext uri="{FF2B5EF4-FFF2-40B4-BE49-F238E27FC236}">
                  <a16:creationId xmlns="" xmlns:a16="http://schemas.microsoft.com/office/drawing/2014/main" id="{E51FFAFB-6D38-6146-A639-E7FF06B66041}"/>
                </a:ext>
              </a:extLst>
            </p:cNvPr>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40">
              <a:extLst>
                <a:ext uri="{FF2B5EF4-FFF2-40B4-BE49-F238E27FC236}">
                  <a16:creationId xmlns="" xmlns:a16="http://schemas.microsoft.com/office/drawing/2014/main" id="{7EF27CCD-3E55-1C42-988E-7EF007358EE3}"/>
                </a:ext>
              </a:extLst>
            </p:cNvPr>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41">
              <a:extLst>
                <a:ext uri="{FF2B5EF4-FFF2-40B4-BE49-F238E27FC236}">
                  <a16:creationId xmlns="" xmlns:a16="http://schemas.microsoft.com/office/drawing/2014/main" id="{30A4672C-4B3A-5B4F-A98B-F54063C8A55E}"/>
                </a:ext>
              </a:extLst>
            </p:cNvPr>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42">
              <a:extLst>
                <a:ext uri="{FF2B5EF4-FFF2-40B4-BE49-F238E27FC236}">
                  <a16:creationId xmlns="" xmlns:a16="http://schemas.microsoft.com/office/drawing/2014/main" id="{9AC5FDA3-30B3-C84B-9588-EF521C8EE114}"/>
                </a:ext>
              </a:extLst>
            </p:cNvPr>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43">
              <a:extLst>
                <a:ext uri="{FF2B5EF4-FFF2-40B4-BE49-F238E27FC236}">
                  <a16:creationId xmlns="" xmlns:a16="http://schemas.microsoft.com/office/drawing/2014/main" id="{0691088B-AA81-2744-AF7B-3AD014F10E18}"/>
                </a:ext>
              </a:extLst>
            </p:cNvPr>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44">
              <a:extLst>
                <a:ext uri="{FF2B5EF4-FFF2-40B4-BE49-F238E27FC236}">
                  <a16:creationId xmlns="" xmlns:a16="http://schemas.microsoft.com/office/drawing/2014/main" id="{9FBF38AF-7D29-9444-87D7-633B16A443DB}"/>
                </a:ext>
              </a:extLst>
            </p:cNvPr>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45">
              <a:extLst>
                <a:ext uri="{FF2B5EF4-FFF2-40B4-BE49-F238E27FC236}">
                  <a16:creationId xmlns="" xmlns:a16="http://schemas.microsoft.com/office/drawing/2014/main" id="{05C07531-D1A9-EE40-AA29-4971248B3BE1}"/>
                </a:ext>
              </a:extLst>
            </p:cNvPr>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46">
              <a:extLst>
                <a:ext uri="{FF2B5EF4-FFF2-40B4-BE49-F238E27FC236}">
                  <a16:creationId xmlns="" xmlns:a16="http://schemas.microsoft.com/office/drawing/2014/main" id="{1A22AE89-0C11-7C48-AD15-690382E3CCC8}"/>
                </a:ext>
              </a:extLst>
            </p:cNvPr>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47">
              <a:extLst>
                <a:ext uri="{FF2B5EF4-FFF2-40B4-BE49-F238E27FC236}">
                  <a16:creationId xmlns="" xmlns:a16="http://schemas.microsoft.com/office/drawing/2014/main" id="{6DF8FC97-D2F9-8040-BD74-D09CDF505ECB}"/>
                </a:ext>
              </a:extLst>
            </p:cNvPr>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48">
              <a:extLst>
                <a:ext uri="{FF2B5EF4-FFF2-40B4-BE49-F238E27FC236}">
                  <a16:creationId xmlns="" xmlns:a16="http://schemas.microsoft.com/office/drawing/2014/main" id="{A31F6A0B-B641-394B-ABE9-8CB7E801F291}"/>
                </a:ext>
              </a:extLst>
            </p:cNvPr>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49">
              <a:extLst>
                <a:ext uri="{FF2B5EF4-FFF2-40B4-BE49-F238E27FC236}">
                  <a16:creationId xmlns="" xmlns:a16="http://schemas.microsoft.com/office/drawing/2014/main" id="{FC6C6475-F166-C944-A147-D78C11389DC5}"/>
                </a:ext>
              </a:extLst>
            </p:cNvPr>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50">
              <a:extLst>
                <a:ext uri="{FF2B5EF4-FFF2-40B4-BE49-F238E27FC236}">
                  <a16:creationId xmlns="" xmlns:a16="http://schemas.microsoft.com/office/drawing/2014/main" id="{37BA5D7E-C1CF-4D48-A566-927796605B13}"/>
                </a:ext>
              </a:extLst>
            </p:cNvPr>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51">
              <a:extLst>
                <a:ext uri="{FF2B5EF4-FFF2-40B4-BE49-F238E27FC236}">
                  <a16:creationId xmlns="" xmlns:a16="http://schemas.microsoft.com/office/drawing/2014/main" id="{53F6B8F2-91FA-2845-A8B7-8328E3C08A60}"/>
                </a:ext>
              </a:extLst>
            </p:cNvPr>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52">
              <a:extLst>
                <a:ext uri="{FF2B5EF4-FFF2-40B4-BE49-F238E27FC236}">
                  <a16:creationId xmlns="" xmlns:a16="http://schemas.microsoft.com/office/drawing/2014/main" id="{4C9A16CF-AFB8-DE44-9652-9B90A7AE375D}"/>
                </a:ext>
              </a:extLst>
            </p:cNvPr>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53">
              <a:extLst>
                <a:ext uri="{FF2B5EF4-FFF2-40B4-BE49-F238E27FC236}">
                  <a16:creationId xmlns="" xmlns:a16="http://schemas.microsoft.com/office/drawing/2014/main" id="{CBE02FF5-DBAB-2D49-854B-096940ABA61C}"/>
                </a:ext>
              </a:extLst>
            </p:cNvPr>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54">
              <a:extLst>
                <a:ext uri="{FF2B5EF4-FFF2-40B4-BE49-F238E27FC236}">
                  <a16:creationId xmlns="" xmlns:a16="http://schemas.microsoft.com/office/drawing/2014/main" id="{7C38F818-D1F2-EA41-BB6C-AB547F41934D}"/>
                </a:ext>
              </a:extLst>
            </p:cNvPr>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55">
              <a:extLst>
                <a:ext uri="{FF2B5EF4-FFF2-40B4-BE49-F238E27FC236}">
                  <a16:creationId xmlns="" xmlns:a16="http://schemas.microsoft.com/office/drawing/2014/main" id="{203D755C-5F50-5444-B28B-8E8A8E211D0C}"/>
                </a:ext>
              </a:extLst>
            </p:cNvPr>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56">
              <a:extLst>
                <a:ext uri="{FF2B5EF4-FFF2-40B4-BE49-F238E27FC236}">
                  <a16:creationId xmlns="" xmlns:a16="http://schemas.microsoft.com/office/drawing/2014/main" id="{404BC55F-FC69-C442-9FB6-D598E3642D0B}"/>
                </a:ext>
              </a:extLst>
            </p:cNvPr>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57">
              <a:extLst>
                <a:ext uri="{FF2B5EF4-FFF2-40B4-BE49-F238E27FC236}">
                  <a16:creationId xmlns="" xmlns:a16="http://schemas.microsoft.com/office/drawing/2014/main" id="{805300B3-61CA-2C49-9C52-29D2542572CC}"/>
                </a:ext>
              </a:extLst>
            </p:cNvPr>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58">
              <a:extLst>
                <a:ext uri="{FF2B5EF4-FFF2-40B4-BE49-F238E27FC236}">
                  <a16:creationId xmlns="" xmlns:a16="http://schemas.microsoft.com/office/drawing/2014/main" id="{5E734B6D-49E6-CB43-AA98-270AD5543903}"/>
                </a:ext>
              </a:extLst>
            </p:cNvPr>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59">
              <a:extLst>
                <a:ext uri="{FF2B5EF4-FFF2-40B4-BE49-F238E27FC236}">
                  <a16:creationId xmlns="" xmlns:a16="http://schemas.microsoft.com/office/drawing/2014/main" id="{54ECD9BC-39AE-C04E-82D4-BC4EFD948442}"/>
                </a:ext>
              </a:extLst>
            </p:cNvPr>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60">
              <a:extLst>
                <a:ext uri="{FF2B5EF4-FFF2-40B4-BE49-F238E27FC236}">
                  <a16:creationId xmlns="" xmlns:a16="http://schemas.microsoft.com/office/drawing/2014/main" id="{D15F7D7B-71B1-C844-B226-4639D3B3D2E9}"/>
                </a:ext>
              </a:extLst>
            </p:cNvPr>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61">
              <a:extLst>
                <a:ext uri="{FF2B5EF4-FFF2-40B4-BE49-F238E27FC236}">
                  <a16:creationId xmlns="" xmlns:a16="http://schemas.microsoft.com/office/drawing/2014/main" id="{F72E083B-AE72-F246-8425-D2D0E603BA21}"/>
                </a:ext>
              </a:extLst>
            </p:cNvPr>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62">
              <a:extLst>
                <a:ext uri="{FF2B5EF4-FFF2-40B4-BE49-F238E27FC236}">
                  <a16:creationId xmlns="" xmlns:a16="http://schemas.microsoft.com/office/drawing/2014/main" id="{ACE76538-83CD-754A-8EAB-476F06096E03}"/>
                </a:ext>
              </a:extLst>
            </p:cNvPr>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63">
              <a:extLst>
                <a:ext uri="{FF2B5EF4-FFF2-40B4-BE49-F238E27FC236}">
                  <a16:creationId xmlns="" xmlns:a16="http://schemas.microsoft.com/office/drawing/2014/main" id="{F34929DC-6419-E249-8E3F-14CEA1367498}"/>
                </a:ext>
              </a:extLst>
            </p:cNvPr>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64">
              <a:extLst>
                <a:ext uri="{FF2B5EF4-FFF2-40B4-BE49-F238E27FC236}">
                  <a16:creationId xmlns="" xmlns:a16="http://schemas.microsoft.com/office/drawing/2014/main" id="{26B78DEC-9302-B64D-A1CE-CF37BD88EAE7}"/>
                </a:ext>
              </a:extLst>
            </p:cNvPr>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65">
              <a:extLst>
                <a:ext uri="{FF2B5EF4-FFF2-40B4-BE49-F238E27FC236}">
                  <a16:creationId xmlns="" xmlns:a16="http://schemas.microsoft.com/office/drawing/2014/main" id="{C676A5C4-5A55-684F-ABAC-F1D1BFCEC9D7}"/>
                </a:ext>
              </a:extLst>
            </p:cNvPr>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66">
              <a:extLst>
                <a:ext uri="{FF2B5EF4-FFF2-40B4-BE49-F238E27FC236}">
                  <a16:creationId xmlns="" xmlns:a16="http://schemas.microsoft.com/office/drawing/2014/main" id="{9BC61D1A-3FA5-EC41-92F8-F48251CA6A40}"/>
                </a:ext>
              </a:extLst>
            </p:cNvPr>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67">
              <a:extLst>
                <a:ext uri="{FF2B5EF4-FFF2-40B4-BE49-F238E27FC236}">
                  <a16:creationId xmlns="" xmlns:a16="http://schemas.microsoft.com/office/drawing/2014/main" id="{86251317-7569-154C-8606-2D1E8D8DB348}"/>
                </a:ext>
              </a:extLst>
            </p:cNvPr>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68">
              <a:extLst>
                <a:ext uri="{FF2B5EF4-FFF2-40B4-BE49-F238E27FC236}">
                  <a16:creationId xmlns="" xmlns:a16="http://schemas.microsoft.com/office/drawing/2014/main" id="{BF237812-D181-F94D-AC06-9C9A46360B62}"/>
                </a:ext>
              </a:extLst>
            </p:cNvPr>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69">
              <a:extLst>
                <a:ext uri="{FF2B5EF4-FFF2-40B4-BE49-F238E27FC236}">
                  <a16:creationId xmlns="" xmlns:a16="http://schemas.microsoft.com/office/drawing/2014/main" id="{19994E89-11AC-0A4E-90DF-65960497D52D}"/>
                </a:ext>
              </a:extLst>
            </p:cNvPr>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70">
              <a:extLst>
                <a:ext uri="{FF2B5EF4-FFF2-40B4-BE49-F238E27FC236}">
                  <a16:creationId xmlns="" xmlns:a16="http://schemas.microsoft.com/office/drawing/2014/main" id="{8F4D663C-747E-F141-94AE-38FB13D7FB85}"/>
                </a:ext>
              </a:extLst>
            </p:cNvPr>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71">
              <a:extLst>
                <a:ext uri="{FF2B5EF4-FFF2-40B4-BE49-F238E27FC236}">
                  <a16:creationId xmlns="" xmlns:a16="http://schemas.microsoft.com/office/drawing/2014/main" id="{DDD034C3-31D2-CA44-9F5B-DF4966F1C59A}"/>
                </a:ext>
              </a:extLst>
            </p:cNvPr>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72">
              <a:extLst>
                <a:ext uri="{FF2B5EF4-FFF2-40B4-BE49-F238E27FC236}">
                  <a16:creationId xmlns="" xmlns:a16="http://schemas.microsoft.com/office/drawing/2014/main" id="{17D910C1-C934-534B-B86F-E3D804D32DFF}"/>
                </a:ext>
              </a:extLst>
            </p:cNvPr>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73">
              <a:extLst>
                <a:ext uri="{FF2B5EF4-FFF2-40B4-BE49-F238E27FC236}">
                  <a16:creationId xmlns="" xmlns:a16="http://schemas.microsoft.com/office/drawing/2014/main" id="{707913FA-1995-2A48-BD03-2BB875B6C17A}"/>
                </a:ext>
              </a:extLst>
            </p:cNvPr>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74">
              <a:extLst>
                <a:ext uri="{FF2B5EF4-FFF2-40B4-BE49-F238E27FC236}">
                  <a16:creationId xmlns="" xmlns:a16="http://schemas.microsoft.com/office/drawing/2014/main" id="{D8BD667D-431F-574C-B9A8-3762385548D1}"/>
                </a:ext>
              </a:extLst>
            </p:cNvPr>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75">
              <a:extLst>
                <a:ext uri="{FF2B5EF4-FFF2-40B4-BE49-F238E27FC236}">
                  <a16:creationId xmlns="" xmlns:a16="http://schemas.microsoft.com/office/drawing/2014/main" id="{4B17F73D-0C13-5F42-860E-5491CC058769}"/>
                </a:ext>
              </a:extLst>
            </p:cNvPr>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76">
              <a:extLst>
                <a:ext uri="{FF2B5EF4-FFF2-40B4-BE49-F238E27FC236}">
                  <a16:creationId xmlns="" xmlns:a16="http://schemas.microsoft.com/office/drawing/2014/main" id="{D0CB3036-539F-5D40-9DA1-1989EFABCF05}"/>
                </a:ext>
              </a:extLst>
            </p:cNvPr>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207" name="Freeform 177">
              <a:extLst>
                <a:ext uri="{FF2B5EF4-FFF2-40B4-BE49-F238E27FC236}">
                  <a16:creationId xmlns="" xmlns:a16="http://schemas.microsoft.com/office/drawing/2014/main" id="{D88E6327-3B65-1E4C-87FF-2F9BBA92DF8D}"/>
                </a:ext>
              </a:extLst>
            </p:cNvPr>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78">
              <a:extLst>
                <a:ext uri="{FF2B5EF4-FFF2-40B4-BE49-F238E27FC236}">
                  <a16:creationId xmlns="" xmlns:a16="http://schemas.microsoft.com/office/drawing/2014/main" id="{04F16533-B5D8-7448-9768-E313B554D4DB}"/>
                </a:ext>
              </a:extLst>
            </p:cNvPr>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79">
              <a:extLst>
                <a:ext uri="{FF2B5EF4-FFF2-40B4-BE49-F238E27FC236}">
                  <a16:creationId xmlns="" xmlns:a16="http://schemas.microsoft.com/office/drawing/2014/main" id="{73E3F150-AA16-2542-B3F6-05EC8150B509}"/>
                </a:ext>
              </a:extLst>
            </p:cNvPr>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80">
              <a:extLst>
                <a:ext uri="{FF2B5EF4-FFF2-40B4-BE49-F238E27FC236}">
                  <a16:creationId xmlns="" xmlns:a16="http://schemas.microsoft.com/office/drawing/2014/main" id="{42D56CAC-62EA-CB43-BCC3-96DD675199A1}"/>
                </a:ext>
              </a:extLst>
            </p:cNvPr>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81">
              <a:extLst>
                <a:ext uri="{FF2B5EF4-FFF2-40B4-BE49-F238E27FC236}">
                  <a16:creationId xmlns="" xmlns:a16="http://schemas.microsoft.com/office/drawing/2014/main" id="{A5950D0A-E5CE-C248-9604-7AE2157A332D}"/>
                </a:ext>
              </a:extLst>
            </p:cNvPr>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82">
              <a:extLst>
                <a:ext uri="{FF2B5EF4-FFF2-40B4-BE49-F238E27FC236}">
                  <a16:creationId xmlns="" xmlns:a16="http://schemas.microsoft.com/office/drawing/2014/main" id="{513FACEE-F9A0-6F4C-AD6F-1DABAE5C2653}"/>
                </a:ext>
              </a:extLst>
            </p:cNvPr>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83">
              <a:extLst>
                <a:ext uri="{FF2B5EF4-FFF2-40B4-BE49-F238E27FC236}">
                  <a16:creationId xmlns="" xmlns:a16="http://schemas.microsoft.com/office/drawing/2014/main" id="{FA315A5E-012B-F748-9E44-48497D7C3597}"/>
                </a:ext>
              </a:extLst>
            </p:cNvPr>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84">
              <a:extLst>
                <a:ext uri="{FF2B5EF4-FFF2-40B4-BE49-F238E27FC236}">
                  <a16:creationId xmlns="" xmlns:a16="http://schemas.microsoft.com/office/drawing/2014/main" id="{D407F4A6-6311-6245-BEB1-49939F5DCCFB}"/>
                </a:ext>
              </a:extLst>
            </p:cNvPr>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85">
              <a:extLst>
                <a:ext uri="{FF2B5EF4-FFF2-40B4-BE49-F238E27FC236}">
                  <a16:creationId xmlns="" xmlns:a16="http://schemas.microsoft.com/office/drawing/2014/main" id="{53CA610D-ED8D-1B46-8824-76EEFB65D470}"/>
                </a:ext>
              </a:extLst>
            </p:cNvPr>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86">
              <a:extLst>
                <a:ext uri="{FF2B5EF4-FFF2-40B4-BE49-F238E27FC236}">
                  <a16:creationId xmlns="" xmlns:a16="http://schemas.microsoft.com/office/drawing/2014/main" id="{B3AD4181-D299-7A4C-9871-E2F923D2937C}"/>
                </a:ext>
              </a:extLst>
            </p:cNvPr>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7">
              <a:extLst>
                <a:ext uri="{FF2B5EF4-FFF2-40B4-BE49-F238E27FC236}">
                  <a16:creationId xmlns="" xmlns:a16="http://schemas.microsoft.com/office/drawing/2014/main" id="{A8384DC9-C528-4B43-ACD5-6D3B35D5146C}"/>
                </a:ext>
              </a:extLst>
            </p:cNvPr>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88">
              <a:extLst>
                <a:ext uri="{FF2B5EF4-FFF2-40B4-BE49-F238E27FC236}">
                  <a16:creationId xmlns="" xmlns:a16="http://schemas.microsoft.com/office/drawing/2014/main" id="{7824C6AB-C675-4249-B87E-816C8EFCF532}"/>
                </a:ext>
              </a:extLst>
            </p:cNvPr>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89">
              <a:extLst>
                <a:ext uri="{FF2B5EF4-FFF2-40B4-BE49-F238E27FC236}">
                  <a16:creationId xmlns="" xmlns:a16="http://schemas.microsoft.com/office/drawing/2014/main" id="{D6873186-89BD-9F49-BB53-16296EFBAEED}"/>
                </a:ext>
              </a:extLst>
            </p:cNvPr>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90">
              <a:extLst>
                <a:ext uri="{FF2B5EF4-FFF2-40B4-BE49-F238E27FC236}">
                  <a16:creationId xmlns="" xmlns:a16="http://schemas.microsoft.com/office/drawing/2014/main" id="{2F7FD8C9-6BB8-2B48-9857-C25D0A2FC61B}"/>
                </a:ext>
              </a:extLst>
            </p:cNvPr>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91">
              <a:extLst>
                <a:ext uri="{FF2B5EF4-FFF2-40B4-BE49-F238E27FC236}">
                  <a16:creationId xmlns="" xmlns:a16="http://schemas.microsoft.com/office/drawing/2014/main" id="{F47856D0-8D5D-7F40-9A4E-069B03BA618E}"/>
                </a:ext>
              </a:extLst>
            </p:cNvPr>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92">
              <a:extLst>
                <a:ext uri="{FF2B5EF4-FFF2-40B4-BE49-F238E27FC236}">
                  <a16:creationId xmlns="" xmlns:a16="http://schemas.microsoft.com/office/drawing/2014/main" id="{C9A097BC-2838-AA43-944B-D4ACA0D18848}"/>
                </a:ext>
              </a:extLst>
            </p:cNvPr>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93">
              <a:extLst>
                <a:ext uri="{FF2B5EF4-FFF2-40B4-BE49-F238E27FC236}">
                  <a16:creationId xmlns="" xmlns:a16="http://schemas.microsoft.com/office/drawing/2014/main" id="{AD77408E-4F5E-FD41-A776-3D4A2B40514A}"/>
                </a:ext>
              </a:extLst>
            </p:cNvPr>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94">
              <a:extLst>
                <a:ext uri="{FF2B5EF4-FFF2-40B4-BE49-F238E27FC236}">
                  <a16:creationId xmlns="" xmlns:a16="http://schemas.microsoft.com/office/drawing/2014/main" id="{CA0588ED-CE28-0744-AF49-9D9067DFE0FA}"/>
                </a:ext>
              </a:extLst>
            </p:cNvPr>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95">
              <a:extLst>
                <a:ext uri="{FF2B5EF4-FFF2-40B4-BE49-F238E27FC236}">
                  <a16:creationId xmlns="" xmlns:a16="http://schemas.microsoft.com/office/drawing/2014/main" id="{4F396FA8-C19F-A245-8225-41A97FF3D71D}"/>
                </a:ext>
              </a:extLst>
            </p:cNvPr>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96">
              <a:extLst>
                <a:ext uri="{FF2B5EF4-FFF2-40B4-BE49-F238E27FC236}">
                  <a16:creationId xmlns="" xmlns:a16="http://schemas.microsoft.com/office/drawing/2014/main" id="{4A29DD58-7E90-494E-B902-7194B9C1B56D}"/>
                </a:ext>
              </a:extLst>
            </p:cNvPr>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97">
              <a:extLst>
                <a:ext uri="{FF2B5EF4-FFF2-40B4-BE49-F238E27FC236}">
                  <a16:creationId xmlns="" xmlns:a16="http://schemas.microsoft.com/office/drawing/2014/main" id="{59F4BDBD-368A-1847-A6BA-731768C3C8B0}"/>
                </a:ext>
              </a:extLst>
            </p:cNvPr>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98">
              <a:extLst>
                <a:ext uri="{FF2B5EF4-FFF2-40B4-BE49-F238E27FC236}">
                  <a16:creationId xmlns="" xmlns:a16="http://schemas.microsoft.com/office/drawing/2014/main" id="{556A3F82-A4D7-6544-8119-AFBBC8F83021}"/>
                </a:ext>
              </a:extLst>
            </p:cNvPr>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199">
              <a:extLst>
                <a:ext uri="{FF2B5EF4-FFF2-40B4-BE49-F238E27FC236}">
                  <a16:creationId xmlns="" xmlns:a16="http://schemas.microsoft.com/office/drawing/2014/main" id="{91895F11-48E3-5841-9413-AFFBC108A734}"/>
                </a:ext>
              </a:extLst>
            </p:cNvPr>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00">
              <a:extLst>
                <a:ext uri="{FF2B5EF4-FFF2-40B4-BE49-F238E27FC236}">
                  <a16:creationId xmlns="" xmlns:a16="http://schemas.microsoft.com/office/drawing/2014/main" id="{E41BCEFD-D6F9-A74D-88D3-800905649F2E}"/>
                </a:ext>
              </a:extLst>
            </p:cNvPr>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01">
              <a:extLst>
                <a:ext uri="{FF2B5EF4-FFF2-40B4-BE49-F238E27FC236}">
                  <a16:creationId xmlns="" xmlns:a16="http://schemas.microsoft.com/office/drawing/2014/main" id="{25A2A609-EC65-9642-B238-3677B7AE401D}"/>
                </a:ext>
              </a:extLst>
            </p:cNvPr>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02">
              <a:extLst>
                <a:ext uri="{FF2B5EF4-FFF2-40B4-BE49-F238E27FC236}">
                  <a16:creationId xmlns="" xmlns:a16="http://schemas.microsoft.com/office/drawing/2014/main" id="{99B3F480-136C-344D-BB33-5F9E3B61EFAC}"/>
                </a:ext>
              </a:extLst>
            </p:cNvPr>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03">
              <a:extLst>
                <a:ext uri="{FF2B5EF4-FFF2-40B4-BE49-F238E27FC236}">
                  <a16:creationId xmlns="" xmlns:a16="http://schemas.microsoft.com/office/drawing/2014/main" id="{0E35324A-3D9D-1E41-B6BE-81E02D437549}"/>
                </a:ext>
              </a:extLst>
            </p:cNvPr>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04">
              <a:extLst>
                <a:ext uri="{FF2B5EF4-FFF2-40B4-BE49-F238E27FC236}">
                  <a16:creationId xmlns="" xmlns:a16="http://schemas.microsoft.com/office/drawing/2014/main" id="{75E0AA1B-3154-CB43-9D61-A0168F5AA352}"/>
                </a:ext>
              </a:extLst>
            </p:cNvPr>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05">
              <a:extLst>
                <a:ext uri="{FF2B5EF4-FFF2-40B4-BE49-F238E27FC236}">
                  <a16:creationId xmlns="" xmlns:a16="http://schemas.microsoft.com/office/drawing/2014/main" id="{6092324D-1F03-B244-9427-4DCAD77BE3AC}"/>
                </a:ext>
              </a:extLst>
            </p:cNvPr>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06">
              <a:extLst>
                <a:ext uri="{FF2B5EF4-FFF2-40B4-BE49-F238E27FC236}">
                  <a16:creationId xmlns="" xmlns:a16="http://schemas.microsoft.com/office/drawing/2014/main" id="{ABA03260-C948-3242-8978-9AE2977B269D}"/>
                </a:ext>
              </a:extLst>
            </p:cNvPr>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grpSp>
      <p:cxnSp>
        <p:nvCxnSpPr>
          <p:cNvPr id="238" name="Elbow Connector 77">
            <a:extLst>
              <a:ext uri="{FF2B5EF4-FFF2-40B4-BE49-F238E27FC236}">
                <a16:creationId xmlns="" xmlns:a16="http://schemas.microsoft.com/office/drawing/2014/main" id="{50188D0F-2F1B-3247-AD5F-9F1A70823701}"/>
              </a:ext>
            </a:extLst>
          </p:cNvPr>
          <p:cNvCxnSpPr>
            <a:cxnSpLocks/>
          </p:cNvCxnSpPr>
          <p:nvPr/>
        </p:nvCxnSpPr>
        <p:spPr>
          <a:xfrm flipV="1">
            <a:off x="1417271" y="4154196"/>
            <a:ext cx="1344920" cy="1271367"/>
          </a:xfrm>
          <a:prstGeom prst="bentConnector3">
            <a:avLst/>
          </a:prstGeom>
          <a:ln>
            <a:solidFill>
              <a:schemeClr val="bg1">
                <a:lumMod val="6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pic>
        <p:nvPicPr>
          <p:cNvPr id="22" name="Image 21">
            <a:extLst>
              <a:ext uri="{FF2B5EF4-FFF2-40B4-BE49-F238E27FC236}">
                <a16:creationId xmlns="" xmlns:a16="http://schemas.microsoft.com/office/drawing/2014/main" id="{2C78D7B9-FDC2-D44C-B02F-47E60A0A80EC}"/>
              </a:ext>
            </a:extLst>
          </p:cNvPr>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4569425" y="621004"/>
            <a:ext cx="917338" cy="1294379"/>
          </a:xfrm>
          <a:prstGeom prst="rect">
            <a:avLst/>
          </a:prstGeom>
        </p:spPr>
      </p:pic>
      <p:pic>
        <p:nvPicPr>
          <p:cNvPr id="24" name="Image 23">
            <a:extLst>
              <a:ext uri="{FF2B5EF4-FFF2-40B4-BE49-F238E27FC236}">
                <a16:creationId xmlns="" xmlns:a16="http://schemas.microsoft.com/office/drawing/2014/main" id="{8EA4A83A-AFBA-BF40-BC87-C82B809752E9}"/>
              </a:ext>
            </a:extLst>
          </p:cNvPr>
          <p:cNvPicPr>
            <a:picLocks noChangeAspect="1"/>
          </p:cNvPicPr>
          <p:nvPr/>
        </p:nvPicPr>
        <p:blipFill>
          <a:blip r:embed="rId3" cstate="print">
            <a:extLst>
              <a:ext uri="{28A0092B-C50C-407E-A947-70E740481C1C}">
                <a14:useLocalDpi xmlns="" xmlns:a14="http://schemas.microsoft.com/office/drawing/2010/main" val="0"/>
              </a:ext>
            </a:extLst>
          </a:blip>
          <a:stretch>
            <a:fillRect/>
          </a:stretch>
        </p:blipFill>
        <p:spPr>
          <a:xfrm>
            <a:off x="386089" y="2979329"/>
            <a:ext cx="1617952" cy="1183868"/>
          </a:xfrm>
          <a:prstGeom prst="rect">
            <a:avLst/>
          </a:prstGeom>
        </p:spPr>
      </p:pic>
      <p:pic>
        <p:nvPicPr>
          <p:cNvPr id="27" name="Image 26">
            <a:extLst>
              <a:ext uri="{FF2B5EF4-FFF2-40B4-BE49-F238E27FC236}">
                <a16:creationId xmlns="" xmlns:a16="http://schemas.microsoft.com/office/drawing/2014/main" id="{5476BFA3-177B-7744-9A2A-BFC89A5945C7}"/>
              </a:ext>
            </a:extLst>
          </p:cNvPr>
          <p:cNvPicPr>
            <a:picLocks noChangeAspect="1"/>
          </p:cNvPicPr>
          <p:nvPr/>
        </p:nvPicPr>
        <p:blipFill>
          <a:blip r:embed="rId4" cstate="print">
            <a:extLst>
              <a:ext uri="{28A0092B-C50C-407E-A947-70E740481C1C}">
                <a14:useLocalDpi xmlns="" xmlns:a14="http://schemas.microsoft.com/office/drawing/2010/main" val="0"/>
              </a:ext>
            </a:extLst>
          </a:blip>
          <a:stretch>
            <a:fillRect/>
          </a:stretch>
        </p:blipFill>
        <p:spPr>
          <a:xfrm>
            <a:off x="10674318" y="732454"/>
            <a:ext cx="1044189" cy="1067807"/>
          </a:xfrm>
          <a:prstGeom prst="rect">
            <a:avLst/>
          </a:prstGeom>
        </p:spPr>
      </p:pic>
      <p:pic>
        <p:nvPicPr>
          <p:cNvPr id="29" name="Image 28">
            <a:extLst>
              <a:ext uri="{FF2B5EF4-FFF2-40B4-BE49-F238E27FC236}">
                <a16:creationId xmlns="" xmlns:a16="http://schemas.microsoft.com/office/drawing/2014/main" id="{8DBC150D-3E4F-B74F-A2CF-CAC778BD0FB4}"/>
              </a:ext>
            </a:extLst>
          </p:cNvPr>
          <p:cNvPicPr>
            <a:picLocks noChangeAspect="1"/>
          </p:cNvPicPr>
          <p:nvPr/>
        </p:nvPicPr>
        <p:blipFill>
          <a:blip r:embed="rId5" cstate="print">
            <a:extLst>
              <a:ext uri="{28A0092B-C50C-407E-A947-70E740481C1C}">
                <a14:useLocalDpi xmlns="" xmlns:a14="http://schemas.microsoft.com/office/drawing/2010/main" val="0"/>
              </a:ext>
            </a:extLst>
          </a:blip>
          <a:stretch>
            <a:fillRect/>
          </a:stretch>
        </p:blipFill>
        <p:spPr>
          <a:xfrm>
            <a:off x="9609773" y="4042891"/>
            <a:ext cx="1064545" cy="1382671"/>
          </a:xfrm>
          <a:prstGeom prst="rect">
            <a:avLst/>
          </a:prstGeom>
        </p:spPr>
      </p:pic>
      <p:sp>
        <p:nvSpPr>
          <p:cNvPr id="237" name="Rectangle 236"/>
          <p:cNvSpPr/>
          <p:nvPr/>
        </p:nvSpPr>
        <p:spPr>
          <a:xfrm>
            <a:off x="0" y="6489632"/>
            <a:ext cx="12192000" cy="423333"/>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0" name="Picture 1" descr="C:\Users\CCISLAP\Desktop\LES LOGOS DES INSTITUTIONS PNG\WhatsApp_Image_2022-03-21_at_16.04.35-removebg-preview.png"/>
          <p:cNvPicPr>
            <a:picLocks noChangeAspect="1" noChangeArrowheads="1"/>
          </p:cNvPicPr>
          <p:nvPr/>
        </p:nvPicPr>
        <p:blipFill>
          <a:blip r:embed="rId6"/>
          <a:srcRect/>
          <a:stretch>
            <a:fillRect/>
          </a:stretch>
        </p:blipFill>
        <p:spPr bwMode="auto">
          <a:xfrm>
            <a:off x="-360485" y="5349389"/>
            <a:ext cx="3194709" cy="1508611"/>
          </a:xfrm>
          <a:prstGeom prst="rect">
            <a:avLst/>
          </a:prstGeom>
          <a:noFill/>
        </p:spPr>
      </p:pic>
    </p:spTree>
    <p:extLst>
      <p:ext uri="{BB962C8B-B14F-4D97-AF65-F5344CB8AC3E}">
        <p14:creationId xmlns="" xmlns:p14="http://schemas.microsoft.com/office/powerpoint/2010/main" val="3291603983"/>
      </p:ext>
    </p:extLst>
  </p:cSld>
  <p:clrMapOvr>
    <a:masterClrMapping/>
  </p:clrMapOvr>
  <mc:AlternateContent xmlns:mc="http://schemas.openxmlformats.org/markup-compatibility/2006">
    <mc:Choice xmlns="" xmlns:p14="http://schemas.microsoft.com/office/powerpoint/2010/main" Requires="p14">
      <p:transition spd="med" p14:dur="700">
        <p:fade/>
      </p:transition>
    </mc:Choice>
    <mc:Fallback>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28"/>
          <p:cNvGrpSpPr>
            <a:grpSpLocks noChangeAspect="1"/>
          </p:cNvGrpSpPr>
          <p:nvPr/>
        </p:nvGrpSpPr>
        <p:grpSpPr bwMode="auto">
          <a:xfrm>
            <a:off x="673015" y="739376"/>
            <a:ext cx="10727026" cy="5340704"/>
            <a:chOff x="-2508" y="-1001"/>
            <a:chExt cx="12698" cy="6322"/>
          </a:xfrm>
          <a:solidFill>
            <a:schemeClr val="bg1">
              <a:lumMod val="65000"/>
              <a:alpha val="16000"/>
            </a:schemeClr>
          </a:solidFill>
        </p:grpSpPr>
        <p:sp>
          <p:nvSpPr>
            <p:cNvPr id="57"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0"/>
            <p:cNvSpPr>
              <a:spLocks/>
            </p:cNvSpPr>
            <p:nvPr/>
          </p:nvSpPr>
          <p:spPr bwMode="auto">
            <a:xfrm>
              <a:off x="2631" y="1796"/>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59"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62"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grpSp>
      <p:sp>
        <p:nvSpPr>
          <p:cNvPr id="236" name="Rectangle 235"/>
          <p:cNvSpPr/>
          <p:nvPr/>
        </p:nvSpPr>
        <p:spPr>
          <a:xfrm>
            <a:off x="0" y="6489632"/>
            <a:ext cx="12192000" cy="423333"/>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5">
                  <a:lumMod val="60000"/>
                  <a:lumOff val="40000"/>
                </a:schemeClr>
              </a:solidFill>
            </a:endParaRPr>
          </a:p>
        </p:txBody>
      </p:sp>
      <p:sp>
        <p:nvSpPr>
          <p:cNvPr id="41" name="Rectangle 40">
            <a:extLst>
              <a:ext uri="{FF2B5EF4-FFF2-40B4-BE49-F238E27FC236}">
                <a16:creationId xmlns="" xmlns:a16="http://schemas.microsoft.com/office/drawing/2014/main" id="{F2417653-1F7B-A141-84CA-4D81718F2B69}"/>
              </a:ext>
            </a:extLst>
          </p:cNvPr>
          <p:cNvSpPr/>
          <p:nvPr/>
        </p:nvSpPr>
        <p:spPr>
          <a:xfrm>
            <a:off x="2715689" y="510430"/>
            <a:ext cx="6972422" cy="2339230"/>
          </a:xfrm>
          <a:prstGeom prst="rect">
            <a:avLst/>
          </a:prstGeom>
        </p:spPr>
        <p:txBody>
          <a:bodyPr wrap="none">
            <a:spAutoFit/>
          </a:bodyPr>
          <a:lstStyle/>
          <a:p>
            <a:pPr marL="89535" algn="ctr" rtl="1">
              <a:lnSpc>
                <a:spcPct val="115000"/>
              </a:lnSpc>
              <a:spcAft>
                <a:spcPts val="1000"/>
              </a:spcAft>
            </a:pPr>
            <a:r>
              <a:rPr lang="ar-MA" sz="6000" b="1" dirty="0">
                <a:latin typeface="Calibri" panose="020F0502020204030204" pitchFamily="34" charset="0"/>
                <a:ea typeface="Calibri" panose="020F0502020204030204" pitchFamily="34" charset="0"/>
                <a:cs typeface="Sakkal Majalla"/>
              </a:rPr>
              <a:t>المـــــــــــحـــــــــــــــــــــــــــور السادس </a:t>
            </a:r>
          </a:p>
          <a:p>
            <a:pPr marL="89535" algn="ctr" rtl="1">
              <a:lnSpc>
                <a:spcPct val="115000"/>
              </a:lnSpc>
              <a:spcAft>
                <a:spcPts val="1000"/>
              </a:spcAft>
            </a:pPr>
            <a:r>
              <a:rPr lang="ar-MA" sz="4400" b="1" dirty="0">
                <a:solidFill>
                  <a:schemeClr val="accent6"/>
                </a:solidFill>
              </a:rPr>
              <a:t>المساهمة في إنجازالمشاريع المهيكلة</a:t>
            </a:r>
            <a:endParaRPr lang="fr-MA" sz="4400" dirty="0">
              <a:solidFill>
                <a:schemeClr val="accent6"/>
              </a:solidFill>
            </a:endParaRPr>
          </a:p>
          <a:p>
            <a:pPr marL="89535" algn="ctr" rtl="1">
              <a:lnSpc>
                <a:spcPct val="115000"/>
              </a:lnSpc>
              <a:spcAft>
                <a:spcPts val="1000"/>
              </a:spcAft>
            </a:pPr>
            <a:endParaRPr lang="fr-MA" sz="900" dirty="0">
              <a:effectLst/>
              <a:latin typeface="Calibri" panose="020F0502020204030204" pitchFamily="34" charset="0"/>
              <a:ea typeface="Calibri" panose="020F0502020204030204" pitchFamily="34" charset="0"/>
              <a:cs typeface="Arial" panose="020B0604020202020204" pitchFamily="34" charset="0"/>
            </a:endParaRPr>
          </a:p>
        </p:txBody>
      </p:sp>
      <p:graphicFrame>
        <p:nvGraphicFramePr>
          <p:cNvPr id="238" name="Diagram 1">
            <a:extLst>
              <a:ext uri="{FF2B5EF4-FFF2-40B4-BE49-F238E27FC236}">
                <a16:creationId xmlns="" xmlns:a16="http://schemas.microsoft.com/office/drawing/2014/main" id="{F221DC12-0048-A140-B3F3-FAADC7274B67}"/>
              </a:ext>
            </a:extLst>
          </p:cNvPr>
          <p:cNvGraphicFramePr/>
          <p:nvPr>
            <p:extLst>
              <p:ext uri="{D42A27DB-BD31-4B8C-83A1-F6EECF244321}">
                <p14:modId xmlns="" xmlns:p14="http://schemas.microsoft.com/office/powerpoint/2010/main" val="982679235"/>
              </p:ext>
            </p:extLst>
          </p:nvPr>
        </p:nvGraphicFramePr>
        <p:xfrm>
          <a:off x="3740031" y="2849660"/>
          <a:ext cx="4923733" cy="305492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39" name="Freeform 11">
            <a:extLst>
              <a:ext uri="{FF2B5EF4-FFF2-40B4-BE49-F238E27FC236}">
                <a16:creationId xmlns="" xmlns:a16="http://schemas.microsoft.com/office/drawing/2014/main" id="{241A7E8B-1377-854F-8068-2E3DA355ABE5}"/>
              </a:ext>
            </a:extLst>
          </p:cNvPr>
          <p:cNvSpPr>
            <a:spLocks noEditPoints="1"/>
          </p:cNvSpPr>
          <p:nvPr/>
        </p:nvSpPr>
        <p:spPr bwMode="auto">
          <a:xfrm>
            <a:off x="5882892" y="3346310"/>
            <a:ext cx="638009" cy="687208"/>
          </a:xfrm>
          <a:custGeom>
            <a:avLst/>
            <a:gdLst>
              <a:gd name="T0" fmla="*/ 241 w 3219"/>
              <a:gd name="T1" fmla="*/ 2342 h 3465"/>
              <a:gd name="T2" fmla="*/ 492 w 3219"/>
              <a:gd name="T3" fmla="*/ 2493 h 3465"/>
              <a:gd name="T4" fmla="*/ 598 w 3219"/>
              <a:gd name="T5" fmla="*/ 2213 h 3465"/>
              <a:gd name="T6" fmla="*/ 673 w 3219"/>
              <a:gd name="T7" fmla="*/ 1953 h 3465"/>
              <a:gd name="T8" fmla="*/ 1019 w 3219"/>
              <a:gd name="T9" fmla="*/ 2129 h 3465"/>
              <a:gd name="T10" fmla="*/ 1926 w 3219"/>
              <a:gd name="T11" fmla="*/ 2362 h 3465"/>
              <a:gd name="T12" fmla="*/ 2950 w 3219"/>
              <a:gd name="T13" fmla="*/ 2179 h 3465"/>
              <a:gd name="T14" fmla="*/ 3218 w 3219"/>
              <a:gd name="T15" fmla="*/ 2466 h 3465"/>
              <a:gd name="T16" fmla="*/ 2339 w 3219"/>
              <a:gd name="T17" fmla="*/ 3229 h 3465"/>
              <a:gd name="T18" fmla="*/ 826 w 3219"/>
              <a:gd name="T19" fmla="*/ 3295 h 3465"/>
              <a:gd name="T20" fmla="*/ 233 w 3219"/>
              <a:gd name="T21" fmla="*/ 3455 h 3465"/>
              <a:gd name="T22" fmla="*/ 0 w 3219"/>
              <a:gd name="T23" fmla="*/ 2242 h 3465"/>
              <a:gd name="T24" fmla="*/ 275 w 3219"/>
              <a:gd name="T25" fmla="*/ 1929 h 3465"/>
              <a:gd name="T26" fmla="*/ 2346 w 3219"/>
              <a:gd name="T27" fmla="*/ 1217 h 3465"/>
              <a:gd name="T28" fmla="*/ 2496 w 3219"/>
              <a:gd name="T29" fmla="*/ 1275 h 3465"/>
              <a:gd name="T30" fmla="*/ 2459 w 3219"/>
              <a:gd name="T31" fmla="*/ 1632 h 3465"/>
              <a:gd name="T32" fmla="*/ 2415 w 3219"/>
              <a:gd name="T33" fmla="*/ 1789 h 3465"/>
              <a:gd name="T34" fmla="*/ 2397 w 3219"/>
              <a:gd name="T35" fmla="*/ 1913 h 3465"/>
              <a:gd name="T36" fmla="*/ 2088 w 3219"/>
              <a:gd name="T37" fmla="*/ 2004 h 3465"/>
              <a:gd name="T38" fmla="*/ 1838 w 3219"/>
              <a:gd name="T39" fmla="*/ 1850 h 3465"/>
              <a:gd name="T40" fmla="*/ 1870 w 3219"/>
              <a:gd name="T41" fmla="*/ 1704 h 3465"/>
              <a:gd name="T42" fmla="*/ 2013 w 3219"/>
              <a:gd name="T43" fmla="*/ 1586 h 3465"/>
              <a:gd name="T44" fmla="*/ 1892 w 3219"/>
              <a:gd name="T45" fmla="*/ 1190 h 3465"/>
              <a:gd name="T46" fmla="*/ 1618 w 3219"/>
              <a:gd name="T47" fmla="*/ 1301 h 3465"/>
              <a:gd name="T48" fmla="*/ 1514 w 3219"/>
              <a:gd name="T49" fmla="*/ 1431 h 3465"/>
              <a:gd name="T50" fmla="*/ 1294 w 3219"/>
              <a:gd name="T51" fmla="*/ 1353 h 3465"/>
              <a:gd name="T52" fmla="*/ 1422 w 3219"/>
              <a:gd name="T53" fmla="*/ 1508 h 3465"/>
              <a:gd name="T54" fmla="*/ 1362 w 3219"/>
              <a:gd name="T55" fmla="*/ 1647 h 3465"/>
              <a:gd name="T56" fmla="*/ 1196 w 3219"/>
              <a:gd name="T57" fmla="*/ 1765 h 3465"/>
              <a:gd name="T58" fmla="*/ 1453 w 3219"/>
              <a:gd name="T59" fmla="*/ 1842 h 3465"/>
              <a:gd name="T60" fmla="*/ 1634 w 3219"/>
              <a:gd name="T61" fmla="*/ 1834 h 3465"/>
              <a:gd name="T62" fmla="*/ 1398 w 3219"/>
              <a:gd name="T63" fmla="*/ 2033 h 3465"/>
              <a:gd name="T64" fmla="*/ 1020 w 3219"/>
              <a:gd name="T65" fmla="*/ 1809 h 3465"/>
              <a:gd name="T66" fmla="*/ 931 w 3219"/>
              <a:gd name="T67" fmla="*/ 1649 h 3465"/>
              <a:gd name="T68" fmla="*/ 890 w 3219"/>
              <a:gd name="T69" fmla="*/ 1508 h 3465"/>
              <a:gd name="T70" fmla="*/ 1117 w 3219"/>
              <a:gd name="T71" fmla="*/ 1270 h 3465"/>
              <a:gd name="T72" fmla="*/ 2336 w 3219"/>
              <a:gd name="T73" fmla="*/ 175 h 3465"/>
              <a:gd name="T74" fmla="*/ 2431 w 3219"/>
              <a:gd name="T75" fmla="*/ 368 h 3465"/>
              <a:gd name="T76" fmla="*/ 2247 w 3219"/>
              <a:gd name="T77" fmla="*/ 327 h 3465"/>
              <a:gd name="T78" fmla="*/ 2107 w 3219"/>
              <a:gd name="T79" fmla="*/ 523 h 3465"/>
              <a:gd name="T80" fmla="*/ 2345 w 3219"/>
              <a:gd name="T81" fmla="*/ 662 h 3465"/>
              <a:gd name="T82" fmla="*/ 2473 w 3219"/>
              <a:gd name="T83" fmla="*/ 909 h 3465"/>
              <a:gd name="T84" fmla="*/ 1835 w 3219"/>
              <a:gd name="T85" fmla="*/ 954 h 3465"/>
              <a:gd name="T86" fmla="*/ 1882 w 3219"/>
              <a:gd name="T87" fmla="*/ 670 h 3465"/>
              <a:gd name="T88" fmla="*/ 1902 w 3219"/>
              <a:gd name="T89" fmla="*/ 523 h 3465"/>
              <a:gd name="T90" fmla="*/ 2082 w 3219"/>
              <a:gd name="T91" fmla="*/ 170 h 3465"/>
              <a:gd name="T92" fmla="*/ 1372 w 3219"/>
              <a:gd name="T93" fmla="*/ 142 h 3465"/>
              <a:gd name="T94" fmla="*/ 1579 w 3219"/>
              <a:gd name="T95" fmla="*/ 325 h 3465"/>
              <a:gd name="T96" fmla="*/ 1282 w 3219"/>
              <a:gd name="T97" fmla="*/ 297 h 3465"/>
              <a:gd name="T98" fmla="*/ 1186 w 3219"/>
              <a:gd name="T99" fmla="*/ 413 h 3465"/>
              <a:gd name="T100" fmla="*/ 1499 w 3219"/>
              <a:gd name="T101" fmla="*/ 535 h 3465"/>
              <a:gd name="T102" fmla="*/ 1610 w 3219"/>
              <a:gd name="T103" fmla="*/ 810 h 3465"/>
              <a:gd name="T104" fmla="*/ 1369 w 3219"/>
              <a:gd name="T105" fmla="*/ 1070 h 3465"/>
              <a:gd name="T106" fmla="*/ 1212 w 3219"/>
              <a:gd name="T107" fmla="*/ 1049 h 3465"/>
              <a:gd name="T108" fmla="*/ 967 w 3219"/>
              <a:gd name="T109" fmla="*/ 801 h 3465"/>
              <a:gd name="T110" fmla="*/ 1168 w 3219"/>
              <a:gd name="T111" fmla="*/ 797 h 3465"/>
              <a:gd name="T112" fmla="*/ 1437 w 3219"/>
              <a:gd name="T113" fmla="*/ 753 h 3465"/>
              <a:gd name="T114" fmla="*/ 1268 w 3219"/>
              <a:gd name="T115" fmla="*/ 644 h 3465"/>
              <a:gd name="T116" fmla="*/ 999 w 3219"/>
              <a:gd name="T117" fmla="*/ 458 h 3465"/>
              <a:gd name="T118" fmla="*/ 1138 w 3219"/>
              <a:gd name="T119" fmla="*/ 165 h 3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19" h="3465">
                <a:moveTo>
                  <a:pt x="431" y="2118"/>
                </a:moveTo>
                <a:lnTo>
                  <a:pt x="396" y="2121"/>
                </a:lnTo>
                <a:lnTo>
                  <a:pt x="364" y="2130"/>
                </a:lnTo>
                <a:lnTo>
                  <a:pt x="334" y="2144"/>
                </a:lnTo>
                <a:lnTo>
                  <a:pt x="307" y="2163"/>
                </a:lnTo>
                <a:lnTo>
                  <a:pt x="284" y="2186"/>
                </a:lnTo>
                <a:lnTo>
                  <a:pt x="265" y="2213"/>
                </a:lnTo>
                <a:lnTo>
                  <a:pt x="250" y="2243"/>
                </a:lnTo>
                <a:lnTo>
                  <a:pt x="242" y="2276"/>
                </a:lnTo>
                <a:lnTo>
                  <a:pt x="239" y="2311"/>
                </a:lnTo>
                <a:lnTo>
                  <a:pt x="241" y="2342"/>
                </a:lnTo>
                <a:lnTo>
                  <a:pt x="248" y="2372"/>
                </a:lnTo>
                <a:lnTo>
                  <a:pt x="260" y="2399"/>
                </a:lnTo>
                <a:lnTo>
                  <a:pt x="276" y="2424"/>
                </a:lnTo>
                <a:lnTo>
                  <a:pt x="296" y="2447"/>
                </a:lnTo>
                <a:lnTo>
                  <a:pt x="318" y="2466"/>
                </a:lnTo>
                <a:lnTo>
                  <a:pt x="343" y="2481"/>
                </a:lnTo>
                <a:lnTo>
                  <a:pt x="371" y="2493"/>
                </a:lnTo>
                <a:lnTo>
                  <a:pt x="400" y="2500"/>
                </a:lnTo>
                <a:lnTo>
                  <a:pt x="431" y="2503"/>
                </a:lnTo>
                <a:lnTo>
                  <a:pt x="462" y="2500"/>
                </a:lnTo>
                <a:lnTo>
                  <a:pt x="492" y="2493"/>
                </a:lnTo>
                <a:lnTo>
                  <a:pt x="520" y="2481"/>
                </a:lnTo>
                <a:lnTo>
                  <a:pt x="545" y="2466"/>
                </a:lnTo>
                <a:lnTo>
                  <a:pt x="567" y="2447"/>
                </a:lnTo>
                <a:lnTo>
                  <a:pt x="586" y="2424"/>
                </a:lnTo>
                <a:lnTo>
                  <a:pt x="602" y="2399"/>
                </a:lnTo>
                <a:lnTo>
                  <a:pt x="615" y="2372"/>
                </a:lnTo>
                <a:lnTo>
                  <a:pt x="621" y="2342"/>
                </a:lnTo>
                <a:lnTo>
                  <a:pt x="624" y="2311"/>
                </a:lnTo>
                <a:lnTo>
                  <a:pt x="621" y="2276"/>
                </a:lnTo>
                <a:lnTo>
                  <a:pt x="611" y="2243"/>
                </a:lnTo>
                <a:lnTo>
                  <a:pt x="598" y="2213"/>
                </a:lnTo>
                <a:lnTo>
                  <a:pt x="579" y="2186"/>
                </a:lnTo>
                <a:lnTo>
                  <a:pt x="555" y="2163"/>
                </a:lnTo>
                <a:lnTo>
                  <a:pt x="528" y="2144"/>
                </a:lnTo>
                <a:lnTo>
                  <a:pt x="498" y="2130"/>
                </a:lnTo>
                <a:lnTo>
                  <a:pt x="466" y="2121"/>
                </a:lnTo>
                <a:lnTo>
                  <a:pt x="431" y="2118"/>
                </a:lnTo>
                <a:close/>
                <a:moveTo>
                  <a:pt x="318" y="1926"/>
                </a:moveTo>
                <a:lnTo>
                  <a:pt x="545" y="1926"/>
                </a:lnTo>
                <a:lnTo>
                  <a:pt x="589" y="1929"/>
                </a:lnTo>
                <a:lnTo>
                  <a:pt x="632" y="1937"/>
                </a:lnTo>
                <a:lnTo>
                  <a:pt x="673" y="1953"/>
                </a:lnTo>
                <a:lnTo>
                  <a:pt x="711" y="1972"/>
                </a:lnTo>
                <a:lnTo>
                  <a:pt x="745" y="1997"/>
                </a:lnTo>
                <a:lnTo>
                  <a:pt x="776" y="2026"/>
                </a:lnTo>
                <a:lnTo>
                  <a:pt x="804" y="2058"/>
                </a:lnTo>
                <a:lnTo>
                  <a:pt x="826" y="2095"/>
                </a:lnTo>
                <a:lnTo>
                  <a:pt x="843" y="2134"/>
                </a:lnTo>
                <a:lnTo>
                  <a:pt x="855" y="2177"/>
                </a:lnTo>
                <a:lnTo>
                  <a:pt x="892" y="2157"/>
                </a:lnTo>
                <a:lnTo>
                  <a:pt x="932" y="2142"/>
                </a:lnTo>
                <a:lnTo>
                  <a:pt x="975" y="2132"/>
                </a:lnTo>
                <a:lnTo>
                  <a:pt x="1019" y="2129"/>
                </a:lnTo>
                <a:lnTo>
                  <a:pt x="1620" y="2129"/>
                </a:lnTo>
                <a:lnTo>
                  <a:pt x="1663" y="2132"/>
                </a:lnTo>
                <a:lnTo>
                  <a:pt x="1704" y="2141"/>
                </a:lnTo>
                <a:lnTo>
                  <a:pt x="1743" y="2154"/>
                </a:lnTo>
                <a:lnTo>
                  <a:pt x="1780" y="2172"/>
                </a:lnTo>
                <a:lnTo>
                  <a:pt x="1814" y="2196"/>
                </a:lnTo>
                <a:lnTo>
                  <a:pt x="1845" y="2222"/>
                </a:lnTo>
                <a:lnTo>
                  <a:pt x="1871" y="2253"/>
                </a:lnTo>
                <a:lnTo>
                  <a:pt x="1894" y="2286"/>
                </a:lnTo>
                <a:lnTo>
                  <a:pt x="1912" y="2323"/>
                </a:lnTo>
                <a:lnTo>
                  <a:pt x="1926" y="2362"/>
                </a:lnTo>
                <a:lnTo>
                  <a:pt x="1935" y="2403"/>
                </a:lnTo>
                <a:lnTo>
                  <a:pt x="1938" y="2447"/>
                </a:lnTo>
                <a:lnTo>
                  <a:pt x="1938" y="2628"/>
                </a:lnTo>
                <a:lnTo>
                  <a:pt x="2105" y="2628"/>
                </a:lnTo>
                <a:lnTo>
                  <a:pt x="2730" y="2225"/>
                </a:lnTo>
                <a:lnTo>
                  <a:pt x="2765" y="2206"/>
                </a:lnTo>
                <a:lnTo>
                  <a:pt x="2800" y="2191"/>
                </a:lnTo>
                <a:lnTo>
                  <a:pt x="2837" y="2181"/>
                </a:lnTo>
                <a:lnTo>
                  <a:pt x="2875" y="2176"/>
                </a:lnTo>
                <a:lnTo>
                  <a:pt x="2912" y="2174"/>
                </a:lnTo>
                <a:lnTo>
                  <a:pt x="2950" y="2179"/>
                </a:lnTo>
                <a:lnTo>
                  <a:pt x="2986" y="2186"/>
                </a:lnTo>
                <a:lnTo>
                  <a:pt x="3022" y="2199"/>
                </a:lnTo>
                <a:lnTo>
                  <a:pt x="3056" y="2215"/>
                </a:lnTo>
                <a:lnTo>
                  <a:pt x="3089" y="2235"/>
                </a:lnTo>
                <a:lnTo>
                  <a:pt x="3118" y="2260"/>
                </a:lnTo>
                <a:lnTo>
                  <a:pt x="3145" y="2287"/>
                </a:lnTo>
                <a:lnTo>
                  <a:pt x="3168" y="2320"/>
                </a:lnTo>
                <a:lnTo>
                  <a:pt x="3188" y="2355"/>
                </a:lnTo>
                <a:lnTo>
                  <a:pt x="3203" y="2391"/>
                </a:lnTo>
                <a:lnTo>
                  <a:pt x="3212" y="2428"/>
                </a:lnTo>
                <a:lnTo>
                  <a:pt x="3218" y="2466"/>
                </a:lnTo>
                <a:lnTo>
                  <a:pt x="3219" y="2502"/>
                </a:lnTo>
                <a:lnTo>
                  <a:pt x="3215" y="2540"/>
                </a:lnTo>
                <a:lnTo>
                  <a:pt x="3207" y="2577"/>
                </a:lnTo>
                <a:lnTo>
                  <a:pt x="3195" y="2612"/>
                </a:lnTo>
                <a:lnTo>
                  <a:pt x="3179" y="2646"/>
                </a:lnTo>
                <a:lnTo>
                  <a:pt x="3158" y="2679"/>
                </a:lnTo>
                <a:lnTo>
                  <a:pt x="3134" y="2708"/>
                </a:lnTo>
                <a:lnTo>
                  <a:pt x="3106" y="2734"/>
                </a:lnTo>
                <a:lnTo>
                  <a:pt x="3074" y="2758"/>
                </a:lnTo>
                <a:lnTo>
                  <a:pt x="2371" y="3211"/>
                </a:lnTo>
                <a:lnTo>
                  <a:pt x="2339" y="3229"/>
                </a:lnTo>
                <a:lnTo>
                  <a:pt x="2305" y="3243"/>
                </a:lnTo>
                <a:lnTo>
                  <a:pt x="2270" y="3253"/>
                </a:lnTo>
                <a:lnTo>
                  <a:pt x="2234" y="3260"/>
                </a:lnTo>
                <a:lnTo>
                  <a:pt x="2199" y="3262"/>
                </a:lnTo>
                <a:lnTo>
                  <a:pt x="1019" y="3262"/>
                </a:lnTo>
                <a:lnTo>
                  <a:pt x="975" y="3259"/>
                </a:lnTo>
                <a:lnTo>
                  <a:pt x="932" y="3249"/>
                </a:lnTo>
                <a:lnTo>
                  <a:pt x="892" y="3234"/>
                </a:lnTo>
                <a:lnTo>
                  <a:pt x="855" y="3215"/>
                </a:lnTo>
                <a:lnTo>
                  <a:pt x="843" y="3256"/>
                </a:lnTo>
                <a:lnTo>
                  <a:pt x="826" y="3295"/>
                </a:lnTo>
                <a:lnTo>
                  <a:pt x="804" y="3332"/>
                </a:lnTo>
                <a:lnTo>
                  <a:pt x="776" y="3365"/>
                </a:lnTo>
                <a:lnTo>
                  <a:pt x="745" y="3394"/>
                </a:lnTo>
                <a:lnTo>
                  <a:pt x="711" y="3419"/>
                </a:lnTo>
                <a:lnTo>
                  <a:pt x="673" y="3439"/>
                </a:lnTo>
                <a:lnTo>
                  <a:pt x="632" y="3454"/>
                </a:lnTo>
                <a:lnTo>
                  <a:pt x="589" y="3462"/>
                </a:lnTo>
                <a:lnTo>
                  <a:pt x="545" y="3465"/>
                </a:lnTo>
                <a:lnTo>
                  <a:pt x="318" y="3465"/>
                </a:lnTo>
                <a:lnTo>
                  <a:pt x="275" y="3463"/>
                </a:lnTo>
                <a:lnTo>
                  <a:pt x="233" y="3455"/>
                </a:lnTo>
                <a:lnTo>
                  <a:pt x="194" y="3441"/>
                </a:lnTo>
                <a:lnTo>
                  <a:pt x="157" y="3422"/>
                </a:lnTo>
                <a:lnTo>
                  <a:pt x="123" y="3400"/>
                </a:lnTo>
                <a:lnTo>
                  <a:pt x="93" y="3372"/>
                </a:lnTo>
                <a:lnTo>
                  <a:pt x="66" y="3342"/>
                </a:lnTo>
                <a:lnTo>
                  <a:pt x="43" y="3308"/>
                </a:lnTo>
                <a:lnTo>
                  <a:pt x="25" y="3272"/>
                </a:lnTo>
                <a:lnTo>
                  <a:pt x="12" y="3233"/>
                </a:lnTo>
                <a:lnTo>
                  <a:pt x="3" y="3191"/>
                </a:lnTo>
                <a:lnTo>
                  <a:pt x="0" y="3149"/>
                </a:lnTo>
                <a:lnTo>
                  <a:pt x="0" y="2242"/>
                </a:lnTo>
                <a:lnTo>
                  <a:pt x="3" y="2200"/>
                </a:lnTo>
                <a:lnTo>
                  <a:pt x="12" y="2159"/>
                </a:lnTo>
                <a:lnTo>
                  <a:pt x="25" y="2119"/>
                </a:lnTo>
                <a:lnTo>
                  <a:pt x="43" y="2083"/>
                </a:lnTo>
                <a:lnTo>
                  <a:pt x="66" y="2049"/>
                </a:lnTo>
                <a:lnTo>
                  <a:pt x="93" y="2018"/>
                </a:lnTo>
                <a:lnTo>
                  <a:pt x="123" y="1991"/>
                </a:lnTo>
                <a:lnTo>
                  <a:pt x="157" y="1969"/>
                </a:lnTo>
                <a:lnTo>
                  <a:pt x="194" y="1950"/>
                </a:lnTo>
                <a:lnTo>
                  <a:pt x="233" y="1937"/>
                </a:lnTo>
                <a:lnTo>
                  <a:pt x="275" y="1929"/>
                </a:lnTo>
                <a:lnTo>
                  <a:pt x="318" y="1926"/>
                </a:lnTo>
                <a:close/>
                <a:moveTo>
                  <a:pt x="1892" y="1190"/>
                </a:moveTo>
                <a:lnTo>
                  <a:pt x="1913" y="1192"/>
                </a:lnTo>
                <a:lnTo>
                  <a:pt x="1932" y="1199"/>
                </a:lnTo>
                <a:lnTo>
                  <a:pt x="1949" y="1210"/>
                </a:lnTo>
                <a:lnTo>
                  <a:pt x="1964" y="1223"/>
                </a:lnTo>
                <a:lnTo>
                  <a:pt x="1978" y="1240"/>
                </a:lnTo>
                <a:lnTo>
                  <a:pt x="2151" y="1497"/>
                </a:lnTo>
                <a:lnTo>
                  <a:pt x="2325" y="1242"/>
                </a:lnTo>
                <a:lnTo>
                  <a:pt x="2335" y="1230"/>
                </a:lnTo>
                <a:lnTo>
                  <a:pt x="2346" y="1217"/>
                </a:lnTo>
                <a:lnTo>
                  <a:pt x="2359" y="1206"/>
                </a:lnTo>
                <a:lnTo>
                  <a:pt x="2374" y="1198"/>
                </a:lnTo>
                <a:lnTo>
                  <a:pt x="2391" y="1192"/>
                </a:lnTo>
                <a:lnTo>
                  <a:pt x="2410" y="1190"/>
                </a:lnTo>
                <a:lnTo>
                  <a:pt x="2429" y="1192"/>
                </a:lnTo>
                <a:lnTo>
                  <a:pt x="2448" y="1197"/>
                </a:lnTo>
                <a:lnTo>
                  <a:pt x="2464" y="1206"/>
                </a:lnTo>
                <a:lnTo>
                  <a:pt x="2477" y="1219"/>
                </a:lnTo>
                <a:lnTo>
                  <a:pt x="2488" y="1235"/>
                </a:lnTo>
                <a:lnTo>
                  <a:pt x="2494" y="1253"/>
                </a:lnTo>
                <a:lnTo>
                  <a:pt x="2496" y="1275"/>
                </a:lnTo>
                <a:lnTo>
                  <a:pt x="2495" y="1292"/>
                </a:lnTo>
                <a:lnTo>
                  <a:pt x="2490" y="1309"/>
                </a:lnTo>
                <a:lnTo>
                  <a:pt x="2484" y="1323"/>
                </a:lnTo>
                <a:lnTo>
                  <a:pt x="2474" y="1337"/>
                </a:lnTo>
                <a:lnTo>
                  <a:pt x="2284" y="1586"/>
                </a:lnTo>
                <a:lnTo>
                  <a:pt x="2397" y="1586"/>
                </a:lnTo>
                <a:lnTo>
                  <a:pt x="2415" y="1588"/>
                </a:lnTo>
                <a:lnTo>
                  <a:pt x="2430" y="1594"/>
                </a:lnTo>
                <a:lnTo>
                  <a:pt x="2442" y="1604"/>
                </a:lnTo>
                <a:lnTo>
                  <a:pt x="2453" y="1617"/>
                </a:lnTo>
                <a:lnTo>
                  <a:pt x="2459" y="1632"/>
                </a:lnTo>
                <a:lnTo>
                  <a:pt x="2462" y="1649"/>
                </a:lnTo>
                <a:lnTo>
                  <a:pt x="2459" y="1666"/>
                </a:lnTo>
                <a:lnTo>
                  <a:pt x="2453" y="1682"/>
                </a:lnTo>
                <a:lnTo>
                  <a:pt x="2442" y="1695"/>
                </a:lnTo>
                <a:lnTo>
                  <a:pt x="2430" y="1704"/>
                </a:lnTo>
                <a:lnTo>
                  <a:pt x="2415" y="1710"/>
                </a:lnTo>
                <a:lnTo>
                  <a:pt x="2397" y="1713"/>
                </a:lnTo>
                <a:lnTo>
                  <a:pt x="2238" y="1713"/>
                </a:lnTo>
                <a:lnTo>
                  <a:pt x="2238" y="1786"/>
                </a:lnTo>
                <a:lnTo>
                  <a:pt x="2397" y="1786"/>
                </a:lnTo>
                <a:lnTo>
                  <a:pt x="2415" y="1789"/>
                </a:lnTo>
                <a:lnTo>
                  <a:pt x="2430" y="1795"/>
                </a:lnTo>
                <a:lnTo>
                  <a:pt x="2442" y="1804"/>
                </a:lnTo>
                <a:lnTo>
                  <a:pt x="2453" y="1817"/>
                </a:lnTo>
                <a:lnTo>
                  <a:pt x="2459" y="1833"/>
                </a:lnTo>
                <a:lnTo>
                  <a:pt x="2462" y="1850"/>
                </a:lnTo>
                <a:lnTo>
                  <a:pt x="2459" y="1867"/>
                </a:lnTo>
                <a:lnTo>
                  <a:pt x="2453" y="1882"/>
                </a:lnTo>
                <a:lnTo>
                  <a:pt x="2442" y="1895"/>
                </a:lnTo>
                <a:lnTo>
                  <a:pt x="2430" y="1905"/>
                </a:lnTo>
                <a:lnTo>
                  <a:pt x="2415" y="1911"/>
                </a:lnTo>
                <a:lnTo>
                  <a:pt x="2397" y="1913"/>
                </a:lnTo>
                <a:lnTo>
                  <a:pt x="2238" y="1913"/>
                </a:lnTo>
                <a:lnTo>
                  <a:pt x="2238" y="1941"/>
                </a:lnTo>
                <a:lnTo>
                  <a:pt x="2234" y="1965"/>
                </a:lnTo>
                <a:lnTo>
                  <a:pt x="2225" y="1986"/>
                </a:lnTo>
                <a:lnTo>
                  <a:pt x="2211" y="2004"/>
                </a:lnTo>
                <a:lnTo>
                  <a:pt x="2194" y="2017"/>
                </a:lnTo>
                <a:lnTo>
                  <a:pt x="2173" y="2026"/>
                </a:lnTo>
                <a:lnTo>
                  <a:pt x="2150" y="2029"/>
                </a:lnTo>
                <a:lnTo>
                  <a:pt x="2127" y="2026"/>
                </a:lnTo>
                <a:lnTo>
                  <a:pt x="2106" y="2017"/>
                </a:lnTo>
                <a:lnTo>
                  <a:pt x="2088" y="2004"/>
                </a:lnTo>
                <a:lnTo>
                  <a:pt x="2074" y="1986"/>
                </a:lnTo>
                <a:lnTo>
                  <a:pt x="2066" y="1965"/>
                </a:lnTo>
                <a:lnTo>
                  <a:pt x="2062" y="1941"/>
                </a:lnTo>
                <a:lnTo>
                  <a:pt x="2062" y="1913"/>
                </a:lnTo>
                <a:lnTo>
                  <a:pt x="1902" y="1913"/>
                </a:lnTo>
                <a:lnTo>
                  <a:pt x="1885" y="1911"/>
                </a:lnTo>
                <a:lnTo>
                  <a:pt x="1870" y="1905"/>
                </a:lnTo>
                <a:lnTo>
                  <a:pt x="1856" y="1895"/>
                </a:lnTo>
                <a:lnTo>
                  <a:pt x="1847" y="1882"/>
                </a:lnTo>
                <a:lnTo>
                  <a:pt x="1841" y="1867"/>
                </a:lnTo>
                <a:lnTo>
                  <a:pt x="1838" y="1850"/>
                </a:lnTo>
                <a:lnTo>
                  <a:pt x="1841" y="1833"/>
                </a:lnTo>
                <a:lnTo>
                  <a:pt x="1847" y="1817"/>
                </a:lnTo>
                <a:lnTo>
                  <a:pt x="1856" y="1804"/>
                </a:lnTo>
                <a:lnTo>
                  <a:pt x="1870" y="1795"/>
                </a:lnTo>
                <a:lnTo>
                  <a:pt x="1885" y="1789"/>
                </a:lnTo>
                <a:lnTo>
                  <a:pt x="1902" y="1786"/>
                </a:lnTo>
                <a:lnTo>
                  <a:pt x="2062" y="1786"/>
                </a:lnTo>
                <a:lnTo>
                  <a:pt x="2062" y="1713"/>
                </a:lnTo>
                <a:lnTo>
                  <a:pt x="1902" y="1713"/>
                </a:lnTo>
                <a:lnTo>
                  <a:pt x="1885" y="1710"/>
                </a:lnTo>
                <a:lnTo>
                  <a:pt x="1870" y="1704"/>
                </a:lnTo>
                <a:lnTo>
                  <a:pt x="1856" y="1695"/>
                </a:lnTo>
                <a:lnTo>
                  <a:pt x="1847" y="1682"/>
                </a:lnTo>
                <a:lnTo>
                  <a:pt x="1841" y="1666"/>
                </a:lnTo>
                <a:lnTo>
                  <a:pt x="1838" y="1649"/>
                </a:lnTo>
                <a:lnTo>
                  <a:pt x="1841" y="1632"/>
                </a:lnTo>
                <a:lnTo>
                  <a:pt x="1847" y="1617"/>
                </a:lnTo>
                <a:lnTo>
                  <a:pt x="1856" y="1604"/>
                </a:lnTo>
                <a:lnTo>
                  <a:pt x="1870" y="1594"/>
                </a:lnTo>
                <a:lnTo>
                  <a:pt x="1885" y="1588"/>
                </a:lnTo>
                <a:lnTo>
                  <a:pt x="1902" y="1586"/>
                </a:lnTo>
                <a:lnTo>
                  <a:pt x="2013" y="1586"/>
                </a:lnTo>
                <a:lnTo>
                  <a:pt x="1825" y="1337"/>
                </a:lnTo>
                <a:lnTo>
                  <a:pt x="1813" y="1317"/>
                </a:lnTo>
                <a:lnTo>
                  <a:pt x="1806" y="1297"/>
                </a:lnTo>
                <a:lnTo>
                  <a:pt x="1803" y="1276"/>
                </a:lnTo>
                <a:lnTo>
                  <a:pt x="1805" y="1257"/>
                </a:lnTo>
                <a:lnTo>
                  <a:pt x="1811" y="1239"/>
                </a:lnTo>
                <a:lnTo>
                  <a:pt x="1822" y="1223"/>
                </a:lnTo>
                <a:lnTo>
                  <a:pt x="1835" y="1210"/>
                </a:lnTo>
                <a:lnTo>
                  <a:pt x="1851" y="1199"/>
                </a:lnTo>
                <a:lnTo>
                  <a:pt x="1871" y="1192"/>
                </a:lnTo>
                <a:lnTo>
                  <a:pt x="1892" y="1190"/>
                </a:lnTo>
                <a:close/>
                <a:moveTo>
                  <a:pt x="1352" y="1182"/>
                </a:moveTo>
                <a:lnTo>
                  <a:pt x="1391" y="1184"/>
                </a:lnTo>
                <a:lnTo>
                  <a:pt x="1427" y="1188"/>
                </a:lnTo>
                <a:lnTo>
                  <a:pt x="1459" y="1196"/>
                </a:lnTo>
                <a:lnTo>
                  <a:pt x="1490" y="1206"/>
                </a:lnTo>
                <a:lnTo>
                  <a:pt x="1517" y="1219"/>
                </a:lnTo>
                <a:lnTo>
                  <a:pt x="1543" y="1234"/>
                </a:lnTo>
                <a:lnTo>
                  <a:pt x="1566" y="1251"/>
                </a:lnTo>
                <a:lnTo>
                  <a:pt x="1588" y="1270"/>
                </a:lnTo>
                <a:lnTo>
                  <a:pt x="1609" y="1291"/>
                </a:lnTo>
                <a:lnTo>
                  <a:pt x="1618" y="1301"/>
                </a:lnTo>
                <a:lnTo>
                  <a:pt x="1626" y="1316"/>
                </a:lnTo>
                <a:lnTo>
                  <a:pt x="1631" y="1333"/>
                </a:lnTo>
                <a:lnTo>
                  <a:pt x="1634" y="1352"/>
                </a:lnTo>
                <a:lnTo>
                  <a:pt x="1630" y="1375"/>
                </a:lnTo>
                <a:lnTo>
                  <a:pt x="1622" y="1395"/>
                </a:lnTo>
                <a:lnTo>
                  <a:pt x="1608" y="1412"/>
                </a:lnTo>
                <a:lnTo>
                  <a:pt x="1590" y="1426"/>
                </a:lnTo>
                <a:lnTo>
                  <a:pt x="1569" y="1434"/>
                </a:lnTo>
                <a:lnTo>
                  <a:pt x="1547" y="1437"/>
                </a:lnTo>
                <a:lnTo>
                  <a:pt x="1529" y="1435"/>
                </a:lnTo>
                <a:lnTo>
                  <a:pt x="1514" y="1431"/>
                </a:lnTo>
                <a:lnTo>
                  <a:pt x="1503" y="1425"/>
                </a:lnTo>
                <a:lnTo>
                  <a:pt x="1492" y="1417"/>
                </a:lnTo>
                <a:lnTo>
                  <a:pt x="1484" y="1410"/>
                </a:lnTo>
                <a:lnTo>
                  <a:pt x="1465" y="1390"/>
                </a:lnTo>
                <a:lnTo>
                  <a:pt x="1445" y="1374"/>
                </a:lnTo>
                <a:lnTo>
                  <a:pt x="1423" y="1361"/>
                </a:lnTo>
                <a:lnTo>
                  <a:pt x="1401" y="1352"/>
                </a:lnTo>
                <a:lnTo>
                  <a:pt x="1376" y="1346"/>
                </a:lnTo>
                <a:lnTo>
                  <a:pt x="1348" y="1343"/>
                </a:lnTo>
                <a:lnTo>
                  <a:pt x="1320" y="1347"/>
                </a:lnTo>
                <a:lnTo>
                  <a:pt x="1294" y="1353"/>
                </a:lnTo>
                <a:lnTo>
                  <a:pt x="1269" y="1365"/>
                </a:lnTo>
                <a:lnTo>
                  <a:pt x="1248" y="1379"/>
                </a:lnTo>
                <a:lnTo>
                  <a:pt x="1229" y="1398"/>
                </a:lnTo>
                <a:lnTo>
                  <a:pt x="1212" y="1422"/>
                </a:lnTo>
                <a:lnTo>
                  <a:pt x="1199" y="1448"/>
                </a:lnTo>
                <a:lnTo>
                  <a:pt x="1362" y="1448"/>
                </a:lnTo>
                <a:lnTo>
                  <a:pt x="1381" y="1451"/>
                </a:lnTo>
                <a:lnTo>
                  <a:pt x="1398" y="1459"/>
                </a:lnTo>
                <a:lnTo>
                  <a:pt x="1411" y="1472"/>
                </a:lnTo>
                <a:lnTo>
                  <a:pt x="1419" y="1489"/>
                </a:lnTo>
                <a:lnTo>
                  <a:pt x="1422" y="1508"/>
                </a:lnTo>
                <a:lnTo>
                  <a:pt x="1419" y="1527"/>
                </a:lnTo>
                <a:lnTo>
                  <a:pt x="1411" y="1543"/>
                </a:lnTo>
                <a:lnTo>
                  <a:pt x="1398" y="1555"/>
                </a:lnTo>
                <a:lnTo>
                  <a:pt x="1381" y="1564"/>
                </a:lnTo>
                <a:lnTo>
                  <a:pt x="1362" y="1567"/>
                </a:lnTo>
                <a:lnTo>
                  <a:pt x="1170" y="1567"/>
                </a:lnTo>
                <a:lnTo>
                  <a:pt x="1169" y="1587"/>
                </a:lnTo>
                <a:lnTo>
                  <a:pt x="1169" y="1608"/>
                </a:lnTo>
                <a:lnTo>
                  <a:pt x="1169" y="1628"/>
                </a:lnTo>
                <a:lnTo>
                  <a:pt x="1170" y="1647"/>
                </a:lnTo>
                <a:lnTo>
                  <a:pt x="1362" y="1647"/>
                </a:lnTo>
                <a:lnTo>
                  <a:pt x="1381" y="1649"/>
                </a:lnTo>
                <a:lnTo>
                  <a:pt x="1398" y="1659"/>
                </a:lnTo>
                <a:lnTo>
                  <a:pt x="1411" y="1671"/>
                </a:lnTo>
                <a:lnTo>
                  <a:pt x="1419" y="1688"/>
                </a:lnTo>
                <a:lnTo>
                  <a:pt x="1422" y="1707"/>
                </a:lnTo>
                <a:lnTo>
                  <a:pt x="1419" y="1725"/>
                </a:lnTo>
                <a:lnTo>
                  <a:pt x="1411" y="1742"/>
                </a:lnTo>
                <a:lnTo>
                  <a:pt x="1398" y="1755"/>
                </a:lnTo>
                <a:lnTo>
                  <a:pt x="1381" y="1763"/>
                </a:lnTo>
                <a:lnTo>
                  <a:pt x="1362" y="1765"/>
                </a:lnTo>
                <a:lnTo>
                  <a:pt x="1196" y="1765"/>
                </a:lnTo>
                <a:lnTo>
                  <a:pt x="1210" y="1794"/>
                </a:lnTo>
                <a:lnTo>
                  <a:pt x="1227" y="1818"/>
                </a:lnTo>
                <a:lnTo>
                  <a:pt x="1247" y="1838"/>
                </a:lnTo>
                <a:lnTo>
                  <a:pt x="1270" y="1854"/>
                </a:lnTo>
                <a:lnTo>
                  <a:pt x="1296" y="1864"/>
                </a:lnTo>
                <a:lnTo>
                  <a:pt x="1324" y="1872"/>
                </a:lnTo>
                <a:lnTo>
                  <a:pt x="1356" y="1874"/>
                </a:lnTo>
                <a:lnTo>
                  <a:pt x="1383" y="1872"/>
                </a:lnTo>
                <a:lnTo>
                  <a:pt x="1409" y="1865"/>
                </a:lnTo>
                <a:lnTo>
                  <a:pt x="1431" y="1856"/>
                </a:lnTo>
                <a:lnTo>
                  <a:pt x="1453" y="1842"/>
                </a:lnTo>
                <a:lnTo>
                  <a:pt x="1473" y="1824"/>
                </a:lnTo>
                <a:lnTo>
                  <a:pt x="1493" y="1802"/>
                </a:lnTo>
                <a:lnTo>
                  <a:pt x="1505" y="1791"/>
                </a:lnTo>
                <a:lnTo>
                  <a:pt x="1520" y="1782"/>
                </a:lnTo>
                <a:lnTo>
                  <a:pt x="1535" y="1776"/>
                </a:lnTo>
                <a:lnTo>
                  <a:pt x="1555" y="1774"/>
                </a:lnTo>
                <a:lnTo>
                  <a:pt x="1577" y="1777"/>
                </a:lnTo>
                <a:lnTo>
                  <a:pt x="1596" y="1785"/>
                </a:lnTo>
                <a:lnTo>
                  <a:pt x="1611" y="1798"/>
                </a:lnTo>
                <a:lnTo>
                  <a:pt x="1625" y="1814"/>
                </a:lnTo>
                <a:lnTo>
                  <a:pt x="1634" y="1834"/>
                </a:lnTo>
                <a:lnTo>
                  <a:pt x="1637" y="1855"/>
                </a:lnTo>
                <a:lnTo>
                  <a:pt x="1634" y="1876"/>
                </a:lnTo>
                <a:lnTo>
                  <a:pt x="1627" y="1894"/>
                </a:lnTo>
                <a:lnTo>
                  <a:pt x="1619" y="1907"/>
                </a:lnTo>
                <a:lnTo>
                  <a:pt x="1593" y="1935"/>
                </a:lnTo>
                <a:lnTo>
                  <a:pt x="1567" y="1960"/>
                </a:lnTo>
                <a:lnTo>
                  <a:pt x="1539" y="1983"/>
                </a:lnTo>
                <a:lnTo>
                  <a:pt x="1508" y="2000"/>
                </a:lnTo>
                <a:lnTo>
                  <a:pt x="1474" y="2015"/>
                </a:lnTo>
                <a:lnTo>
                  <a:pt x="1438" y="2027"/>
                </a:lnTo>
                <a:lnTo>
                  <a:pt x="1398" y="2033"/>
                </a:lnTo>
                <a:lnTo>
                  <a:pt x="1356" y="2035"/>
                </a:lnTo>
                <a:lnTo>
                  <a:pt x="1307" y="2033"/>
                </a:lnTo>
                <a:lnTo>
                  <a:pt x="1263" y="2025"/>
                </a:lnTo>
                <a:lnTo>
                  <a:pt x="1221" y="2012"/>
                </a:lnTo>
                <a:lnTo>
                  <a:pt x="1183" y="1995"/>
                </a:lnTo>
                <a:lnTo>
                  <a:pt x="1147" y="1973"/>
                </a:lnTo>
                <a:lnTo>
                  <a:pt x="1115" y="1948"/>
                </a:lnTo>
                <a:lnTo>
                  <a:pt x="1086" y="1918"/>
                </a:lnTo>
                <a:lnTo>
                  <a:pt x="1060" y="1884"/>
                </a:lnTo>
                <a:lnTo>
                  <a:pt x="1038" y="1849"/>
                </a:lnTo>
                <a:lnTo>
                  <a:pt x="1020" y="1809"/>
                </a:lnTo>
                <a:lnTo>
                  <a:pt x="1005" y="1765"/>
                </a:lnTo>
                <a:lnTo>
                  <a:pt x="950" y="1765"/>
                </a:lnTo>
                <a:lnTo>
                  <a:pt x="931" y="1763"/>
                </a:lnTo>
                <a:lnTo>
                  <a:pt x="916" y="1755"/>
                </a:lnTo>
                <a:lnTo>
                  <a:pt x="902" y="1742"/>
                </a:lnTo>
                <a:lnTo>
                  <a:pt x="893" y="1725"/>
                </a:lnTo>
                <a:lnTo>
                  <a:pt x="890" y="1706"/>
                </a:lnTo>
                <a:lnTo>
                  <a:pt x="893" y="1688"/>
                </a:lnTo>
                <a:lnTo>
                  <a:pt x="902" y="1671"/>
                </a:lnTo>
                <a:lnTo>
                  <a:pt x="916" y="1659"/>
                </a:lnTo>
                <a:lnTo>
                  <a:pt x="931" y="1649"/>
                </a:lnTo>
                <a:lnTo>
                  <a:pt x="950" y="1647"/>
                </a:lnTo>
                <a:lnTo>
                  <a:pt x="986" y="1647"/>
                </a:lnTo>
                <a:lnTo>
                  <a:pt x="985" y="1610"/>
                </a:lnTo>
                <a:lnTo>
                  <a:pt x="985" y="1588"/>
                </a:lnTo>
                <a:lnTo>
                  <a:pt x="986" y="1567"/>
                </a:lnTo>
                <a:lnTo>
                  <a:pt x="950" y="1567"/>
                </a:lnTo>
                <a:lnTo>
                  <a:pt x="931" y="1564"/>
                </a:lnTo>
                <a:lnTo>
                  <a:pt x="916" y="1555"/>
                </a:lnTo>
                <a:lnTo>
                  <a:pt x="902" y="1543"/>
                </a:lnTo>
                <a:lnTo>
                  <a:pt x="893" y="1527"/>
                </a:lnTo>
                <a:lnTo>
                  <a:pt x="890" y="1508"/>
                </a:lnTo>
                <a:lnTo>
                  <a:pt x="893" y="1489"/>
                </a:lnTo>
                <a:lnTo>
                  <a:pt x="902" y="1472"/>
                </a:lnTo>
                <a:lnTo>
                  <a:pt x="916" y="1459"/>
                </a:lnTo>
                <a:lnTo>
                  <a:pt x="931" y="1451"/>
                </a:lnTo>
                <a:lnTo>
                  <a:pt x="950" y="1448"/>
                </a:lnTo>
                <a:lnTo>
                  <a:pt x="1008" y="1448"/>
                </a:lnTo>
                <a:lnTo>
                  <a:pt x="1023" y="1407"/>
                </a:lnTo>
                <a:lnTo>
                  <a:pt x="1042" y="1368"/>
                </a:lnTo>
                <a:lnTo>
                  <a:pt x="1064" y="1332"/>
                </a:lnTo>
                <a:lnTo>
                  <a:pt x="1089" y="1299"/>
                </a:lnTo>
                <a:lnTo>
                  <a:pt x="1117" y="1270"/>
                </a:lnTo>
                <a:lnTo>
                  <a:pt x="1149" y="1244"/>
                </a:lnTo>
                <a:lnTo>
                  <a:pt x="1184" y="1223"/>
                </a:lnTo>
                <a:lnTo>
                  <a:pt x="1222" y="1205"/>
                </a:lnTo>
                <a:lnTo>
                  <a:pt x="1262" y="1193"/>
                </a:lnTo>
                <a:lnTo>
                  <a:pt x="1306" y="1185"/>
                </a:lnTo>
                <a:lnTo>
                  <a:pt x="1352" y="1182"/>
                </a:lnTo>
                <a:close/>
                <a:moveTo>
                  <a:pt x="2203" y="151"/>
                </a:moveTo>
                <a:lnTo>
                  <a:pt x="2241" y="152"/>
                </a:lnTo>
                <a:lnTo>
                  <a:pt x="2275" y="157"/>
                </a:lnTo>
                <a:lnTo>
                  <a:pt x="2307" y="165"/>
                </a:lnTo>
                <a:lnTo>
                  <a:pt x="2336" y="175"/>
                </a:lnTo>
                <a:lnTo>
                  <a:pt x="2362" y="189"/>
                </a:lnTo>
                <a:lnTo>
                  <a:pt x="2387" y="204"/>
                </a:lnTo>
                <a:lnTo>
                  <a:pt x="2409" y="220"/>
                </a:lnTo>
                <a:lnTo>
                  <a:pt x="2429" y="240"/>
                </a:lnTo>
                <a:lnTo>
                  <a:pt x="2440" y="253"/>
                </a:lnTo>
                <a:lnTo>
                  <a:pt x="2450" y="268"/>
                </a:lnTo>
                <a:lnTo>
                  <a:pt x="2455" y="285"/>
                </a:lnTo>
                <a:lnTo>
                  <a:pt x="2457" y="305"/>
                </a:lnTo>
                <a:lnTo>
                  <a:pt x="2454" y="328"/>
                </a:lnTo>
                <a:lnTo>
                  <a:pt x="2446" y="350"/>
                </a:lnTo>
                <a:lnTo>
                  <a:pt x="2431" y="368"/>
                </a:lnTo>
                <a:lnTo>
                  <a:pt x="2413" y="382"/>
                </a:lnTo>
                <a:lnTo>
                  <a:pt x="2392" y="390"/>
                </a:lnTo>
                <a:lnTo>
                  <a:pt x="2368" y="393"/>
                </a:lnTo>
                <a:lnTo>
                  <a:pt x="2350" y="391"/>
                </a:lnTo>
                <a:lnTo>
                  <a:pt x="2335" y="387"/>
                </a:lnTo>
                <a:lnTo>
                  <a:pt x="2322" y="381"/>
                </a:lnTo>
                <a:lnTo>
                  <a:pt x="2312" y="373"/>
                </a:lnTo>
                <a:lnTo>
                  <a:pt x="2303" y="366"/>
                </a:lnTo>
                <a:lnTo>
                  <a:pt x="2285" y="349"/>
                </a:lnTo>
                <a:lnTo>
                  <a:pt x="2266" y="335"/>
                </a:lnTo>
                <a:lnTo>
                  <a:pt x="2247" y="327"/>
                </a:lnTo>
                <a:lnTo>
                  <a:pt x="2227" y="321"/>
                </a:lnTo>
                <a:lnTo>
                  <a:pt x="2205" y="318"/>
                </a:lnTo>
                <a:lnTo>
                  <a:pt x="2185" y="321"/>
                </a:lnTo>
                <a:lnTo>
                  <a:pt x="2168" y="325"/>
                </a:lnTo>
                <a:lnTo>
                  <a:pt x="2152" y="333"/>
                </a:lnTo>
                <a:lnTo>
                  <a:pt x="2137" y="345"/>
                </a:lnTo>
                <a:lnTo>
                  <a:pt x="2125" y="361"/>
                </a:lnTo>
                <a:lnTo>
                  <a:pt x="2115" y="382"/>
                </a:lnTo>
                <a:lnTo>
                  <a:pt x="2109" y="405"/>
                </a:lnTo>
                <a:lnTo>
                  <a:pt x="2107" y="432"/>
                </a:lnTo>
                <a:lnTo>
                  <a:pt x="2107" y="523"/>
                </a:lnTo>
                <a:lnTo>
                  <a:pt x="2307" y="523"/>
                </a:lnTo>
                <a:lnTo>
                  <a:pt x="2327" y="525"/>
                </a:lnTo>
                <a:lnTo>
                  <a:pt x="2345" y="534"/>
                </a:lnTo>
                <a:lnTo>
                  <a:pt x="2361" y="545"/>
                </a:lnTo>
                <a:lnTo>
                  <a:pt x="2373" y="560"/>
                </a:lnTo>
                <a:lnTo>
                  <a:pt x="2380" y="578"/>
                </a:lnTo>
                <a:lnTo>
                  <a:pt x="2383" y="598"/>
                </a:lnTo>
                <a:lnTo>
                  <a:pt x="2380" y="618"/>
                </a:lnTo>
                <a:lnTo>
                  <a:pt x="2373" y="636"/>
                </a:lnTo>
                <a:lnTo>
                  <a:pt x="2361" y="651"/>
                </a:lnTo>
                <a:lnTo>
                  <a:pt x="2345" y="662"/>
                </a:lnTo>
                <a:lnTo>
                  <a:pt x="2327" y="670"/>
                </a:lnTo>
                <a:lnTo>
                  <a:pt x="2307" y="673"/>
                </a:lnTo>
                <a:lnTo>
                  <a:pt x="2107" y="673"/>
                </a:lnTo>
                <a:lnTo>
                  <a:pt x="2107" y="830"/>
                </a:lnTo>
                <a:lnTo>
                  <a:pt x="2394" y="830"/>
                </a:lnTo>
                <a:lnTo>
                  <a:pt x="2415" y="833"/>
                </a:lnTo>
                <a:lnTo>
                  <a:pt x="2434" y="842"/>
                </a:lnTo>
                <a:lnTo>
                  <a:pt x="2450" y="853"/>
                </a:lnTo>
                <a:lnTo>
                  <a:pt x="2463" y="869"/>
                </a:lnTo>
                <a:lnTo>
                  <a:pt x="2470" y="888"/>
                </a:lnTo>
                <a:lnTo>
                  <a:pt x="2473" y="909"/>
                </a:lnTo>
                <a:lnTo>
                  <a:pt x="2470" y="930"/>
                </a:lnTo>
                <a:lnTo>
                  <a:pt x="2463" y="949"/>
                </a:lnTo>
                <a:lnTo>
                  <a:pt x="2450" y="965"/>
                </a:lnTo>
                <a:lnTo>
                  <a:pt x="2434" y="977"/>
                </a:lnTo>
                <a:lnTo>
                  <a:pt x="2415" y="984"/>
                </a:lnTo>
                <a:lnTo>
                  <a:pt x="2394" y="987"/>
                </a:lnTo>
                <a:lnTo>
                  <a:pt x="1900" y="987"/>
                </a:lnTo>
                <a:lnTo>
                  <a:pt x="1879" y="985"/>
                </a:lnTo>
                <a:lnTo>
                  <a:pt x="1861" y="978"/>
                </a:lnTo>
                <a:lnTo>
                  <a:pt x="1847" y="968"/>
                </a:lnTo>
                <a:lnTo>
                  <a:pt x="1835" y="954"/>
                </a:lnTo>
                <a:lnTo>
                  <a:pt x="1829" y="939"/>
                </a:lnTo>
                <a:lnTo>
                  <a:pt x="1827" y="921"/>
                </a:lnTo>
                <a:lnTo>
                  <a:pt x="1829" y="904"/>
                </a:lnTo>
                <a:lnTo>
                  <a:pt x="1834" y="888"/>
                </a:lnTo>
                <a:lnTo>
                  <a:pt x="1845" y="873"/>
                </a:lnTo>
                <a:lnTo>
                  <a:pt x="1859" y="863"/>
                </a:lnTo>
                <a:lnTo>
                  <a:pt x="1875" y="854"/>
                </a:lnTo>
                <a:lnTo>
                  <a:pt x="1923" y="838"/>
                </a:lnTo>
                <a:lnTo>
                  <a:pt x="1923" y="673"/>
                </a:lnTo>
                <a:lnTo>
                  <a:pt x="1902" y="673"/>
                </a:lnTo>
                <a:lnTo>
                  <a:pt x="1882" y="670"/>
                </a:lnTo>
                <a:lnTo>
                  <a:pt x="1864" y="662"/>
                </a:lnTo>
                <a:lnTo>
                  <a:pt x="1849" y="651"/>
                </a:lnTo>
                <a:lnTo>
                  <a:pt x="1836" y="636"/>
                </a:lnTo>
                <a:lnTo>
                  <a:pt x="1829" y="618"/>
                </a:lnTo>
                <a:lnTo>
                  <a:pt x="1827" y="598"/>
                </a:lnTo>
                <a:lnTo>
                  <a:pt x="1829" y="578"/>
                </a:lnTo>
                <a:lnTo>
                  <a:pt x="1836" y="560"/>
                </a:lnTo>
                <a:lnTo>
                  <a:pt x="1849" y="545"/>
                </a:lnTo>
                <a:lnTo>
                  <a:pt x="1864" y="534"/>
                </a:lnTo>
                <a:lnTo>
                  <a:pt x="1882" y="525"/>
                </a:lnTo>
                <a:lnTo>
                  <a:pt x="1902" y="523"/>
                </a:lnTo>
                <a:lnTo>
                  <a:pt x="1923" y="523"/>
                </a:lnTo>
                <a:lnTo>
                  <a:pt x="1923" y="427"/>
                </a:lnTo>
                <a:lnTo>
                  <a:pt x="1925" y="386"/>
                </a:lnTo>
                <a:lnTo>
                  <a:pt x="1931" y="348"/>
                </a:lnTo>
                <a:lnTo>
                  <a:pt x="1941" y="312"/>
                </a:lnTo>
                <a:lnTo>
                  <a:pt x="1955" y="279"/>
                </a:lnTo>
                <a:lnTo>
                  <a:pt x="1973" y="251"/>
                </a:lnTo>
                <a:lnTo>
                  <a:pt x="1994" y="226"/>
                </a:lnTo>
                <a:lnTo>
                  <a:pt x="2020" y="204"/>
                </a:lnTo>
                <a:lnTo>
                  <a:pt x="2050" y="185"/>
                </a:lnTo>
                <a:lnTo>
                  <a:pt x="2082" y="170"/>
                </a:lnTo>
                <a:lnTo>
                  <a:pt x="2119" y="159"/>
                </a:lnTo>
                <a:lnTo>
                  <a:pt x="2159" y="153"/>
                </a:lnTo>
                <a:lnTo>
                  <a:pt x="2203" y="151"/>
                </a:lnTo>
                <a:close/>
                <a:moveTo>
                  <a:pt x="1291" y="0"/>
                </a:moveTo>
                <a:lnTo>
                  <a:pt x="1313" y="3"/>
                </a:lnTo>
                <a:lnTo>
                  <a:pt x="1332" y="11"/>
                </a:lnTo>
                <a:lnTo>
                  <a:pt x="1348" y="23"/>
                </a:lnTo>
                <a:lnTo>
                  <a:pt x="1360" y="39"/>
                </a:lnTo>
                <a:lnTo>
                  <a:pt x="1369" y="58"/>
                </a:lnTo>
                <a:lnTo>
                  <a:pt x="1372" y="79"/>
                </a:lnTo>
                <a:lnTo>
                  <a:pt x="1372" y="142"/>
                </a:lnTo>
                <a:lnTo>
                  <a:pt x="1419" y="153"/>
                </a:lnTo>
                <a:lnTo>
                  <a:pt x="1466" y="167"/>
                </a:lnTo>
                <a:lnTo>
                  <a:pt x="1509" y="186"/>
                </a:lnTo>
                <a:lnTo>
                  <a:pt x="1549" y="209"/>
                </a:lnTo>
                <a:lnTo>
                  <a:pt x="1562" y="217"/>
                </a:lnTo>
                <a:lnTo>
                  <a:pt x="1572" y="229"/>
                </a:lnTo>
                <a:lnTo>
                  <a:pt x="1582" y="244"/>
                </a:lnTo>
                <a:lnTo>
                  <a:pt x="1588" y="262"/>
                </a:lnTo>
                <a:lnTo>
                  <a:pt x="1590" y="282"/>
                </a:lnTo>
                <a:lnTo>
                  <a:pt x="1587" y="305"/>
                </a:lnTo>
                <a:lnTo>
                  <a:pt x="1579" y="325"/>
                </a:lnTo>
                <a:lnTo>
                  <a:pt x="1565" y="342"/>
                </a:lnTo>
                <a:lnTo>
                  <a:pt x="1548" y="355"/>
                </a:lnTo>
                <a:lnTo>
                  <a:pt x="1527" y="364"/>
                </a:lnTo>
                <a:lnTo>
                  <a:pt x="1504" y="367"/>
                </a:lnTo>
                <a:lnTo>
                  <a:pt x="1487" y="365"/>
                </a:lnTo>
                <a:lnTo>
                  <a:pt x="1472" y="361"/>
                </a:lnTo>
                <a:lnTo>
                  <a:pt x="1457" y="353"/>
                </a:lnTo>
                <a:lnTo>
                  <a:pt x="1412" y="329"/>
                </a:lnTo>
                <a:lnTo>
                  <a:pt x="1369" y="312"/>
                </a:lnTo>
                <a:lnTo>
                  <a:pt x="1324" y="301"/>
                </a:lnTo>
                <a:lnTo>
                  <a:pt x="1282" y="297"/>
                </a:lnTo>
                <a:lnTo>
                  <a:pt x="1253" y="299"/>
                </a:lnTo>
                <a:lnTo>
                  <a:pt x="1229" y="305"/>
                </a:lnTo>
                <a:lnTo>
                  <a:pt x="1209" y="313"/>
                </a:lnTo>
                <a:lnTo>
                  <a:pt x="1194" y="325"/>
                </a:lnTo>
                <a:lnTo>
                  <a:pt x="1183" y="337"/>
                </a:lnTo>
                <a:lnTo>
                  <a:pt x="1176" y="353"/>
                </a:lnTo>
                <a:lnTo>
                  <a:pt x="1174" y="370"/>
                </a:lnTo>
                <a:lnTo>
                  <a:pt x="1174" y="372"/>
                </a:lnTo>
                <a:lnTo>
                  <a:pt x="1175" y="388"/>
                </a:lnTo>
                <a:lnTo>
                  <a:pt x="1178" y="402"/>
                </a:lnTo>
                <a:lnTo>
                  <a:pt x="1186" y="413"/>
                </a:lnTo>
                <a:lnTo>
                  <a:pt x="1195" y="424"/>
                </a:lnTo>
                <a:lnTo>
                  <a:pt x="1210" y="434"/>
                </a:lnTo>
                <a:lnTo>
                  <a:pt x="1228" y="443"/>
                </a:lnTo>
                <a:lnTo>
                  <a:pt x="1251" y="452"/>
                </a:lnTo>
                <a:lnTo>
                  <a:pt x="1280" y="462"/>
                </a:lnTo>
                <a:lnTo>
                  <a:pt x="1315" y="471"/>
                </a:lnTo>
                <a:lnTo>
                  <a:pt x="1355" y="482"/>
                </a:lnTo>
                <a:lnTo>
                  <a:pt x="1396" y="494"/>
                </a:lnTo>
                <a:lnTo>
                  <a:pt x="1433" y="506"/>
                </a:lnTo>
                <a:lnTo>
                  <a:pt x="1468" y="520"/>
                </a:lnTo>
                <a:lnTo>
                  <a:pt x="1499" y="535"/>
                </a:lnTo>
                <a:lnTo>
                  <a:pt x="1527" y="550"/>
                </a:lnTo>
                <a:lnTo>
                  <a:pt x="1551" y="569"/>
                </a:lnTo>
                <a:lnTo>
                  <a:pt x="1572" y="589"/>
                </a:lnTo>
                <a:lnTo>
                  <a:pt x="1589" y="613"/>
                </a:lnTo>
                <a:lnTo>
                  <a:pt x="1603" y="638"/>
                </a:lnTo>
                <a:lnTo>
                  <a:pt x="1611" y="666"/>
                </a:lnTo>
                <a:lnTo>
                  <a:pt x="1618" y="698"/>
                </a:lnTo>
                <a:lnTo>
                  <a:pt x="1620" y="733"/>
                </a:lnTo>
                <a:lnTo>
                  <a:pt x="1620" y="735"/>
                </a:lnTo>
                <a:lnTo>
                  <a:pt x="1618" y="774"/>
                </a:lnTo>
                <a:lnTo>
                  <a:pt x="1610" y="810"/>
                </a:lnTo>
                <a:lnTo>
                  <a:pt x="1599" y="843"/>
                </a:lnTo>
                <a:lnTo>
                  <a:pt x="1583" y="872"/>
                </a:lnTo>
                <a:lnTo>
                  <a:pt x="1563" y="898"/>
                </a:lnTo>
                <a:lnTo>
                  <a:pt x="1540" y="923"/>
                </a:lnTo>
                <a:lnTo>
                  <a:pt x="1512" y="943"/>
                </a:lnTo>
                <a:lnTo>
                  <a:pt x="1482" y="960"/>
                </a:lnTo>
                <a:lnTo>
                  <a:pt x="1448" y="973"/>
                </a:lnTo>
                <a:lnTo>
                  <a:pt x="1411" y="984"/>
                </a:lnTo>
                <a:lnTo>
                  <a:pt x="1372" y="990"/>
                </a:lnTo>
                <a:lnTo>
                  <a:pt x="1372" y="1049"/>
                </a:lnTo>
                <a:lnTo>
                  <a:pt x="1369" y="1070"/>
                </a:lnTo>
                <a:lnTo>
                  <a:pt x="1360" y="1089"/>
                </a:lnTo>
                <a:lnTo>
                  <a:pt x="1348" y="1106"/>
                </a:lnTo>
                <a:lnTo>
                  <a:pt x="1333" y="1118"/>
                </a:lnTo>
                <a:lnTo>
                  <a:pt x="1314" y="1126"/>
                </a:lnTo>
                <a:lnTo>
                  <a:pt x="1293" y="1129"/>
                </a:lnTo>
                <a:lnTo>
                  <a:pt x="1271" y="1126"/>
                </a:lnTo>
                <a:lnTo>
                  <a:pt x="1251" y="1118"/>
                </a:lnTo>
                <a:lnTo>
                  <a:pt x="1235" y="1106"/>
                </a:lnTo>
                <a:lnTo>
                  <a:pt x="1223" y="1089"/>
                </a:lnTo>
                <a:lnTo>
                  <a:pt x="1215" y="1070"/>
                </a:lnTo>
                <a:lnTo>
                  <a:pt x="1212" y="1049"/>
                </a:lnTo>
                <a:lnTo>
                  <a:pt x="1212" y="984"/>
                </a:lnTo>
                <a:lnTo>
                  <a:pt x="1167" y="973"/>
                </a:lnTo>
                <a:lnTo>
                  <a:pt x="1124" y="960"/>
                </a:lnTo>
                <a:lnTo>
                  <a:pt x="1080" y="942"/>
                </a:lnTo>
                <a:lnTo>
                  <a:pt x="1038" y="920"/>
                </a:lnTo>
                <a:lnTo>
                  <a:pt x="999" y="894"/>
                </a:lnTo>
                <a:lnTo>
                  <a:pt x="984" y="882"/>
                </a:lnTo>
                <a:lnTo>
                  <a:pt x="974" y="865"/>
                </a:lnTo>
                <a:lnTo>
                  <a:pt x="966" y="846"/>
                </a:lnTo>
                <a:lnTo>
                  <a:pt x="964" y="825"/>
                </a:lnTo>
                <a:lnTo>
                  <a:pt x="967" y="801"/>
                </a:lnTo>
                <a:lnTo>
                  <a:pt x="976" y="781"/>
                </a:lnTo>
                <a:lnTo>
                  <a:pt x="989" y="765"/>
                </a:lnTo>
                <a:lnTo>
                  <a:pt x="1006" y="752"/>
                </a:lnTo>
                <a:lnTo>
                  <a:pt x="1026" y="743"/>
                </a:lnTo>
                <a:lnTo>
                  <a:pt x="1050" y="740"/>
                </a:lnTo>
                <a:lnTo>
                  <a:pt x="1067" y="741"/>
                </a:lnTo>
                <a:lnTo>
                  <a:pt x="1080" y="746"/>
                </a:lnTo>
                <a:lnTo>
                  <a:pt x="1093" y="751"/>
                </a:lnTo>
                <a:lnTo>
                  <a:pt x="1102" y="757"/>
                </a:lnTo>
                <a:lnTo>
                  <a:pt x="1135" y="778"/>
                </a:lnTo>
                <a:lnTo>
                  <a:pt x="1168" y="797"/>
                </a:lnTo>
                <a:lnTo>
                  <a:pt x="1203" y="812"/>
                </a:lnTo>
                <a:lnTo>
                  <a:pt x="1239" y="823"/>
                </a:lnTo>
                <a:lnTo>
                  <a:pt x="1277" y="830"/>
                </a:lnTo>
                <a:lnTo>
                  <a:pt x="1317" y="832"/>
                </a:lnTo>
                <a:lnTo>
                  <a:pt x="1346" y="830"/>
                </a:lnTo>
                <a:lnTo>
                  <a:pt x="1373" y="825"/>
                </a:lnTo>
                <a:lnTo>
                  <a:pt x="1396" y="816"/>
                </a:lnTo>
                <a:lnTo>
                  <a:pt x="1413" y="805"/>
                </a:lnTo>
                <a:lnTo>
                  <a:pt x="1427" y="790"/>
                </a:lnTo>
                <a:lnTo>
                  <a:pt x="1434" y="773"/>
                </a:lnTo>
                <a:lnTo>
                  <a:pt x="1437" y="753"/>
                </a:lnTo>
                <a:lnTo>
                  <a:pt x="1437" y="751"/>
                </a:lnTo>
                <a:lnTo>
                  <a:pt x="1436" y="737"/>
                </a:lnTo>
                <a:lnTo>
                  <a:pt x="1433" y="726"/>
                </a:lnTo>
                <a:lnTo>
                  <a:pt x="1428" y="714"/>
                </a:lnTo>
                <a:lnTo>
                  <a:pt x="1418" y="703"/>
                </a:lnTo>
                <a:lnTo>
                  <a:pt x="1405" y="694"/>
                </a:lnTo>
                <a:lnTo>
                  <a:pt x="1389" y="684"/>
                </a:lnTo>
                <a:lnTo>
                  <a:pt x="1366" y="675"/>
                </a:lnTo>
                <a:lnTo>
                  <a:pt x="1340" y="665"/>
                </a:lnTo>
                <a:lnTo>
                  <a:pt x="1307" y="655"/>
                </a:lnTo>
                <a:lnTo>
                  <a:pt x="1268" y="644"/>
                </a:lnTo>
                <a:lnTo>
                  <a:pt x="1230" y="635"/>
                </a:lnTo>
                <a:lnTo>
                  <a:pt x="1195" y="624"/>
                </a:lnTo>
                <a:lnTo>
                  <a:pt x="1162" y="613"/>
                </a:lnTo>
                <a:lnTo>
                  <a:pt x="1131" y="600"/>
                </a:lnTo>
                <a:lnTo>
                  <a:pt x="1103" y="586"/>
                </a:lnTo>
                <a:lnTo>
                  <a:pt x="1078" y="572"/>
                </a:lnTo>
                <a:lnTo>
                  <a:pt x="1056" y="554"/>
                </a:lnTo>
                <a:lnTo>
                  <a:pt x="1037" y="535"/>
                </a:lnTo>
                <a:lnTo>
                  <a:pt x="1021" y="511"/>
                </a:lnTo>
                <a:lnTo>
                  <a:pt x="1008" y="486"/>
                </a:lnTo>
                <a:lnTo>
                  <a:pt x="999" y="458"/>
                </a:lnTo>
                <a:lnTo>
                  <a:pt x="993" y="425"/>
                </a:lnTo>
                <a:lnTo>
                  <a:pt x="992" y="389"/>
                </a:lnTo>
                <a:lnTo>
                  <a:pt x="992" y="387"/>
                </a:lnTo>
                <a:lnTo>
                  <a:pt x="994" y="349"/>
                </a:lnTo>
                <a:lnTo>
                  <a:pt x="1001" y="314"/>
                </a:lnTo>
                <a:lnTo>
                  <a:pt x="1014" y="282"/>
                </a:lnTo>
                <a:lnTo>
                  <a:pt x="1031" y="252"/>
                </a:lnTo>
                <a:lnTo>
                  <a:pt x="1052" y="225"/>
                </a:lnTo>
                <a:lnTo>
                  <a:pt x="1077" y="201"/>
                </a:lnTo>
                <a:lnTo>
                  <a:pt x="1107" y="181"/>
                </a:lnTo>
                <a:lnTo>
                  <a:pt x="1138" y="165"/>
                </a:lnTo>
                <a:lnTo>
                  <a:pt x="1174" y="151"/>
                </a:lnTo>
                <a:lnTo>
                  <a:pt x="1212" y="142"/>
                </a:lnTo>
                <a:lnTo>
                  <a:pt x="1212" y="79"/>
                </a:lnTo>
                <a:lnTo>
                  <a:pt x="1215" y="58"/>
                </a:lnTo>
                <a:lnTo>
                  <a:pt x="1223" y="39"/>
                </a:lnTo>
                <a:lnTo>
                  <a:pt x="1235" y="23"/>
                </a:lnTo>
                <a:lnTo>
                  <a:pt x="1251" y="11"/>
                </a:lnTo>
                <a:lnTo>
                  <a:pt x="1270" y="3"/>
                </a:lnTo>
                <a:lnTo>
                  <a:pt x="1291"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pPr marL="0" algn="r" defTabSz="914126" rtl="1" eaLnBrk="1" latinLnBrk="0" hangingPunct="1"/>
            <a:endParaRPr lang="en-US" sz="1799" dirty="0">
              <a:solidFill>
                <a:prstClr val="black"/>
              </a:solidFill>
            </a:endParaRPr>
          </a:p>
        </p:txBody>
      </p:sp>
      <p:sp>
        <p:nvSpPr>
          <p:cNvPr id="240" name="Freeform 6">
            <a:extLst>
              <a:ext uri="{FF2B5EF4-FFF2-40B4-BE49-F238E27FC236}">
                <a16:creationId xmlns="" xmlns:a16="http://schemas.microsoft.com/office/drawing/2014/main" id="{D51E51B1-761F-1047-93C1-3299CF1CBD17}"/>
              </a:ext>
            </a:extLst>
          </p:cNvPr>
          <p:cNvSpPr>
            <a:spLocks noEditPoints="1"/>
          </p:cNvSpPr>
          <p:nvPr/>
        </p:nvSpPr>
        <p:spPr bwMode="auto">
          <a:xfrm>
            <a:off x="5201287" y="4626258"/>
            <a:ext cx="681605" cy="685586"/>
          </a:xfrm>
          <a:custGeom>
            <a:avLst/>
            <a:gdLst>
              <a:gd name="T0" fmla="*/ 1464 w 3331"/>
              <a:gd name="T1" fmla="*/ 2157 h 3309"/>
              <a:gd name="T2" fmla="*/ 1875 w 3331"/>
              <a:gd name="T3" fmla="*/ 1160 h 3309"/>
              <a:gd name="T4" fmla="*/ 2172 w 3331"/>
              <a:gd name="T5" fmla="*/ 1454 h 3309"/>
              <a:gd name="T6" fmla="*/ 755 w 3331"/>
              <a:gd name="T7" fmla="*/ 1454 h 3309"/>
              <a:gd name="T8" fmla="*/ 1051 w 3331"/>
              <a:gd name="T9" fmla="*/ 1160 h 3309"/>
              <a:gd name="T10" fmla="*/ 1464 w 3331"/>
              <a:gd name="T11" fmla="*/ 1339 h 3309"/>
              <a:gd name="T12" fmla="*/ 1900 w 3331"/>
              <a:gd name="T13" fmla="*/ 0 h 3309"/>
              <a:gd name="T14" fmla="*/ 1979 w 3331"/>
              <a:gd name="T15" fmla="*/ 6 h 3309"/>
              <a:gd name="T16" fmla="*/ 2057 w 3331"/>
              <a:gd name="T17" fmla="*/ 33 h 3309"/>
              <a:gd name="T18" fmla="*/ 2090 w 3331"/>
              <a:gd name="T19" fmla="*/ 76 h 3309"/>
              <a:gd name="T20" fmla="*/ 2070 w 3331"/>
              <a:gd name="T21" fmla="*/ 133 h 3309"/>
              <a:gd name="T22" fmla="*/ 2573 w 3331"/>
              <a:gd name="T23" fmla="*/ 1021 h 3309"/>
              <a:gd name="T24" fmla="*/ 2654 w 3331"/>
              <a:gd name="T25" fmla="*/ 1132 h 3309"/>
              <a:gd name="T26" fmla="*/ 2694 w 3331"/>
              <a:gd name="T27" fmla="*/ 1258 h 3309"/>
              <a:gd name="T28" fmla="*/ 2694 w 3331"/>
              <a:gd name="T29" fmla="*/ 1389 h 3309"/>
              <a:gd name="T30" fmla="*/ 2654 w 3331"/>
              <a:gd name="T31" fmla="*/ 1515 h 3309"/>
              <a:gd name="T32" fmla="*/ 2573 w 3331"/>
              <a:gd name="T33" fmla="*/ 1626 h 3309"/>
              <a:gd name="T34" fmla="*/ 2629 w 3331"/>
              <a:gd name="T35" fmla="*/ 2312 h 3309"/>
              <a:gd name="T36" fmla="*/ 3308 w 3331"/>
              <a:gd name="T37" fmla="*/ 2998 h 3309"/>
              <a:gd name="T38" fmla="*/ 3330 w 3331"/>
              <a:gd name="T39" fmla="*/ 3065 h 3309"/>
              <a:gd name="T40" fmla="*/ 3321 w 3331"/>
              <a:gd name="T41" fmla="*/ 3246 h 3309"/>
              <a:gd name="T42" fmla="*/ 3285 w 3331"/>
              <a:gd name="T43" fmla="*/ 3291 h 3309"/>
              <a:gd name="T44" fmla="*/ 3107 w 3331"/>
              <a:gd name="T45" fmla="*/ 3309 h 3309"/>
              <a:gd name="T46" fmla="*/ 3040 w 3331"/>
              <a:gd name="T47" fmla="*/ 3296 h 3309"/>
              <a:gd name="T48" fmla="*/ 2982 w 3331"/>
              <a:gd name="T49" fmla="*/ 3261 h 3309"/>
              <a:gd name="T50" fmla="*/ 2671 w 3331"/>
              <a:gd name="T51" fmla="*/ 2810 h 3309"/>
              <a:gd name="T52" fmla="*/ 2557 w 3331"/>
              <a:gd name="T53" fmla="*/ 2697 h 3309"/>
              <a:gd name="T54" fmla="*/ 2243 w 3331"/>
              <a:gd name="T55" fmla="*/ 2527 h 3309"/>
              <a:gd name="T56" fmla="*/ 1636 w 3331"/>
              <a:gd name="T57" fmla="*/ 2557 h 3309"/>
              <a:gd name="T58" fmla="*/ 1525 w 3331"/>
              <a:gd name="T59" fmla="*/ 2636 h 3309"/>
              <a:gd name="T60" fmla="*/ 1399 w 3331"/>
              <a:gd name="T61" fmla="*/ 2676 h 3309"/>
              <a:gd name="T62" fmla="*/ 1266 w 3331"/>
              <a:gd name="T63" fmla="*/ 2676 h 3309"/>
              <a:gd name="T64" fmla="*/ 1139 w 3331"/>
              <a:gd name="T65" fmla="*/ 2636 h 3309"/>
              <a:gd name="T66" fmla="*/ 1028 w 3331"/>
              <a:gd name="T67" fmla="*/ 2557 h 3309"/>
              <a:gd name="T68" fmla="*/ 323 w 3331"/>
              <a:gd name="T69" fmla="*/ 1871 h 3309"/>
              <a:gd name="T70" fmla="*/ 288 w 3331"/>
              <a:gd name="T71" fmla="*/ 1907 h 3309"/>
              <a:gd name="T72" fmla="*/ 229 w 3331"/>
              <a:gd name="T73" fmla="*/ 1964 h 3309"/>
              <a:gd name="T74" fmla="*/ 156 w 3331"/>
              <a:gd name="T75" fmla="*/ 2038 h 3309"/>
              <a:gd name="T76" fmla="*/ 94 w 3331"/>
              <a:gd name="T77" fmla="*/ 2075 h 3309"/>
              <a:gd name="T78" fmla="*/ 45 w 3331"/>
              <a:gd name="T79" fmla="*/ 2060 h 3309"/>
              <a:gd name="T80" fmla="*/ 13 w 3331"/>
              <a:gd name="T81" fmla="*/ 1997 h 3309"/>
              <a:gd name="T82" fmla="*/ 0 w 3331"/>
              <a:gd name="T83" fmla="*/ 1892 h 3309"/>
              <a:gd name="T84" fmla="*/ 77 w 3331"/>
              <a:gd name="T85" fmla="*/ 462 h 3309"/>
              <a:gd name="T86" fmla="*/ 114 w 3331"/>
              <a:gd name="T87" fmla="*/ 319 h 3309"/>
              <a:gd name="T88" fmla="*/ 200 w 3331"/>
              <a:gd name="T89" fmla="*/ 198 h 3309"/>
              <a:gd name="T90" fmla="*/ 320 w 3331"/>
              <a:gd name="T91" fmla="*/ 114 h 3309"/>
              <a:gd name="T92" fmla="*/ 465 w 3331"/>
              <a:gd name="T93" fmla="*/ 77 h 3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31" h="3309">
                <a:moveTo>
                  <a:pt x="1464" y="1569"/>
                </a:moveTo>
                <a:lnTo>
                  <a:pt x="1167" y="1863"/>
                </a:lnTo>
                <a:lnTo>
                  <a:pt x="1464" y="2157"/>
                </a:lnTo>
                <a:lnTo>
                  <a:pt x="1760" y="1863"/>
                </a:lnTo>
                <a:lnTo>
                  <a:pt x="1464" y="1569"/>
                </a:lnTo>
                <a:close/>
                <a:moveTo>
                  <a:pt x="1875" y="1160"/>
                </a:moveTo>
                <a:lnTo>
                  <a:pt x="1579" y="1454"/>
                </a:lnTo>
                <a:lnTo>
                  <a:pt x="1875" y="1749"/>
                </a:lnTo>
                <a:lnTo>
                  <a:pt x="2172" y="1454"/>
                </a:lnTo>
                <a:lnTo>
                  <a:pt x="1875" y="1160"/>
                </a:lnTo>
                <a:close/>
                <a:moveTo>
                  <a:pt x="1051" y="1160"/>
                </a:moveTo>
                <a:lnTo>
                  <a:pt x="755" y="1454"/>
                </a:lnTo>
                <a:lnTo>
                  <a:pt x="1051" y="1749"/>
                </a:lnTo>
                <a:lnTo>
                  <a:pt x="1348" y="1453"/>
                </a:lnTo>
                <a:lnTo>
                  <a:pt x="1051" y="1160"/>
                </a:lnTo>
                <a:close/>
                <a:moveTo>
                  <a:pt x="1464" y="750"/>
                </a:moveTo>
                <a:lnTo>
                  <a:pt x="1167" y="1045"/>
                </a:lnTo>
                <a:lnTo>
                  <a:pt x="1464" y="1339"/>
                </a:lnTo>
                <a:lnTo>
                  <a:pt x="1760" y="1045"/>
                </a:lnTo>
                <a:lnTo>
                  <a:pt x="1464" y="750"/>
                </a:lnTo>
                <a:close/>
                <a:moveTo>
                  <a:pt x="1900" y="0"/>
                </a:moveTo>
                <a:lnTo>
                  <a:pt x="1905" y="0"/>
                </a:lnTo>
                <a:lnTo>
                  <a:pt x="1943" y="1"/>
                </a:lnTo>
                <a:lnTo>
                  <a:pt x="1979" y="6"/>
                </a:lnTo>
                <a:lnTo>
                  <a:pt x="2010" y="13"/>
                </a:lnTo>
                <a:lnTo>
                  <a:pt x="2036" y="21"/>
                </a:lnTo>
                <a:lnTo>
                  <a:pt x="2057" y="33"/>
                </a:lnTo>
                <a:lnTo>
                  <a:pt x="2074" y="45"/>
                </a:lnTo>
                <a:lnTo>
                  <a:pt x="2084" y="60"/>
                </a:lnTo>
                <a:lnTo>
                  <a:pt x="2090" y="76"/>
                </a:lnTo>
                <a:lnTo>
                  <a:pt x="2089" y="94"/>
                </a:lnTo>
                <a:lnTo>
                  <a:pt x="2082" y="113"/>
                </a:lnTo>
                <a:lnTo>
                  <a:pt x="2070" y="133"/>
                </a:lnTo>
                <a:lnTo>
                  <a:pt x="2051" y="155"/>
                </a:lnTo>
                <a:lnTo>
                  <a:pt x="1876" y="329"/>
                </a:lnTo>
                <a:lnTo>
                  <a:pt x="2573" y="1021"/>
                </a:lnTo>
                <a:lnTo>
                  <a:pt x="2605" y="1056"/>
                </a:lnTo>
                <a:lnTo>
                  <a:pt x="2631" y="1092"/>
                </a:lnTo>
                <a:lnTo>
                  <a:pt x="2654" y="1132"/>
                </a:lnTo>
                <a:lnTo>
                  <a:pt x="2672" y="1172"/>
                </a:lnTo>
                <a:lnTo>
                  <a:pt x="2684" y="1214"/>
                </a:lnTo>
                <a:lnTo>
                  <a:pt x="2694" y="1258"/>
                </a:lnTo>
                <a:lnTo>
                  <a:pt x="2698" y="1301"/>
                </a:lnTo>
                <a:lnTo>
                  <a:pt x="2698" y="1345"/>
                </a:lnTo>
                <a:lnTo>
                  <a:pt x="2694" y="1389"/>
                </a:lnTo>
                <a:lnTo>
                  <a:pt x="2684" y="1431"/>
                </a:lnTo>
                <a:lnTo>
                  <a:pt x="2672" y="1474"/>
                </a:lnTo>
                <a:lnTo>
                  <a:pt x="2654" y="1515"/>
                </a:lnTo>
                <a:lnTo>
                  <a:pt x="2631" y="1554"/>
                </a:lnTo>
                <a:lnTo>
                  <a:pt x="2605" y="1592"/>
                </a:lnTo>
                <a:lnTo>
                  <a:pt x="2573" y="1626"/>
                </a:lnTo>
                <a:lnTo>
                  <a:pt x="2406" y="1792"/>
                </a:lnTo>
                <a:lnTo>
                  <a:pt x="2694" y="2078"/>
                </a:lnTo>
                <a:lnTo>
                  <a:pt x="2629" y="2312"/>
                </a:lnTo>
                <a:lnTo>
                  <a:pt x="3282" y="2961"/>
                </a:lnTo>
                <a:lnTo>
                  <a:pt x="3296" y="2978"/>
                </a:lnTo>
                <a:lnTo>
                  <a:pt x="3308" y="2998"/>
                </a:lnTo>
                <a:lnTo>
                  <a:pt x="3318" y="3019"/>
                </a:lnTo>
                <a:lnTo>
                  <a:pt x="3325" y="3042"/>
                </a:lnTo>
                <a:lnTo>
                  <a:pt x="3330" y="3065"/>
                </a:lnTo>
                <a:lnTo>
                  <a:pt x="3331" y="3086"/>
                </a:lnTo>
                <a:lnTo>
                  <a:pt x="3325" y="3226"/>
                </a:lnTo>
                <a:lnTo>
                  <a:pt x="3321" y="3246"/>
                </a:lnTo>
                <a:lnTo>
                  <a:pt x="3314" y="3264"/>
                </a:lnTo>
                <a:lnTo>
                  <a:pt x="3301" y="3278"/>
                </a:lnTo>
                <a:lnTo>
                  <a:pt x="3285" y="3291"/>
                </a:lnTo>
                <a:lnTo>
                  <a:pt x="3268" y="3299"/>
                </a:lnTo>
                <a:lnTo>
                  <a:pt x="3248" y="3302"/>
                </a:lnTo>
                <a:lnTo>
                  <a:pt x="3107" y="3309"/>
                </a:lnTo>
                <a:lnTo>
                  <a:pt x="3085" y="3308"/>
                </a:lnTo>
                <a:lnTo>
                  <a:pt x="3063" y="3303"/>
                </a:lnTo>
                <a:lnTo>
                  <a:pt x="3040" y="3296"/>
                </a:lnTo>
                <a:lnTo>
                  <a:pt x="3018" y="3286"/>
                </a:lnTo>
                <a:lnTo>
                  <a:pt x="2998" y="3274"/>
                </a:lnTo>
                <a:lnTo>
                  <a:pt x="2982" y="3261"/>
                </a:lnTo>
                <a:lnTo>
                  <a:pt x="2713" y="2993"/>
                </a:lnTo>
                <a:lnTo>
                  <a:pt x="2765" y="2904"/>
                </a:lnTo>
                <a:lnTo>
                  <a:pt x="2671" y="2810"/>
                </a:lnTo>
                <a:lnTo>
                  <a:pt x="2565" y="2847"/>
                </a:lnTo>
                <a:lnTo>
                  <a:pt x="2504" y="2787"/>
                </a:lnTo>
                <a:lnTo>
                  <a:pt x="2557" y="2697"/>
                </a:lnTo>
                <a:lnTo>
                  <a:pt x="2462" y="2603"/>
                </a:lnTo>
                <a:lnTo>
                  <a:pt x="2357" y="2639"/>
                </a:lnTo>
                <a:lnTo>
                  <a:pt x="2243" y="2527"/>
                </a:lnTo>
                <a:lnTo>
                  <a:pt x="2007" y="2591"/>
                </a:lnTo>
                <a:lnTo>
                  <a:pt x="1804" y="2389"/>
                </a:lnTo>
                <a:lnTo>
                  <a:pt x="1636" y="2557"/>
                </a:lnTo>
                <a:lnTo>
                  <a:pt x="1602" y="2587"/>
                </a:lnTo>
                <a:lnTo>
                  <a:pt x="1564" y="2614"/>
                </a:lnTo>
                <a:lnTo>
                  <a:pt x="1525" y="2636"/>
                </a:lnTo>
                <a:lnTo>
                  <a:pt x="1485" y="2653"/>
                </a:lnTo>
                <a:lnTo>
                  <a:pt x="1442" y="2667"/>
                </a:lnTo>
                <a:lnTo>
                  <a:pt x="1399" y="2676"/>
                </a:lnTo>
                <a:lnTo>
                  <a:pt x="1355" y="2680"/>
                </a:lnTo>
                <a:lnTo>
                  <a:pt x="1310" y="2680"/>
                </a:lnTo>
                <a:lnTo>
                  <a:pt x="1266" y="2676"/>
                </a:lnTo>
                <a:lnTo>
                  <a:pt x="1223" y="2667"/>
                </a:lnTo>
                <a:lnTo>
                  <a:pt x="1180" y="2653"/>
                </a:lnTo>
                <a:lnTo>
                  <a:pt x="1139" y="2636"/>
                </a:lnTo>
                <a:lnTo>
                  <a:pt x="1100" y="2614"/>
                </a:lnTo>
                <a:lnTo>
                  <a:pt x="1063" y="2587"/>
                </a:lnTo>
                <a:lnTo>
                  <a:pt x="1028" y="2557"/>
                </a:lnTo>
                <a:lnTo>
                  <a:pt x="331" y="1864"/>
                </a:lnTo>
                <a:lnTo>
                  <a:pt x="329" y="1866"/>
                </a:lnTo>
                <a:lnTo>
                  <a:pt x="323" y="1871"/>
                </a:lnTo>
                <a:lnTo>
                  <a:pt x="314" y="1881"/>
                </a:lnTo>
                <a:lnTo>
                  <a:pt x="303" y="1892"/>
                </a:lnTo>
                <a:lnTo>
                  <a:pt x="288" y="1907"/>
                </a:lnTo>
                <a:lnTo>
                  <a:pt x="270" y="1923"/>
                </a:lnTo>
                <a:lnTo>
                  <a:pt x="251" y="1943"/>
                </a:lnTo>
                <a:lnTo>
                  <a:pt x="229" y="1964"/>
                </a:lnTo>
                <a:lnTo>
                  <a:pt x="206" y="1988"/>
                </a:lnTo>
                <a:lnTo>
                  <a:pt x="182" y="2012"/>
                </a:lnTo>
                <a:lnTo>
                  <a:pt x="156" y="2038"/>
                </a:lnTo>
                <a:lnTo>
                  <a:pt x="134" y="2056"/>
                </a:lnTo>
                <a:lnTo>
                  <a:pt x="114" y="2069"/>
                </a:lnTo>
                <a:lnTo>
                  <a:pt x="94" y="2075"/>
                </a:lnTo>
                <a:lnTo>
                  <a:pt x="76" y="2076"/>
                </a:lnTo>
                <a:lnTo>
                  <a:pt x="60" y="2071"/>
                </a:lnTo>
                <a:lnTo>
                  <a:pt x="45" y="2060"/>
                </a:lnTo>
                <a:lnTo>
                  <a:pt x="32" y="2044"/>
                </a:lnTo>
                <a:lnTo>
                  <a:pt x="21" y="2023"/>
                </a:lnTo>
                <a:lnTo>
                  <a:pt x="13" y="1997"/>
                </a:lnTo>
                <a:lnTo>
                  <a:pt x="6" y="1966"/>
                </a:lnTo>
                <a:lnTo>
                  <a:pt x="2" y="1931"/>
                </a:lnTo>
                <a:lnTo>
                  <a:pt x="0" y="1892"/>
                </a:lnTo>
                <a:lnTo>
                  <a:pt x="0" y="1887"/>
                </a:lnTo>
                <a:lnTo>
                  <a:pt x="1" y="1846"/>
                </a:lnTo>
                <a:lnTo>
                  <a:pt x="77" y="462"/>
                </a:lnTo>
                <a:lnTo>
                  <a:pt x="84" y="412"/>
                </a:lnTo>
                <a:lnTo>
                  <a:pt x="96" y="364"/>
                </a:lnTo>
                <a:lnTo>
                  <a:pt x="114" y="319"/>
                </a:lnTo>
                <a:lnTo>
                  <a:pt x="138" y="276"/>
                </a:lnTo>
                <a:lnTo>
                  <a:pt x="166" y="235"/>
                </a:lnTo>
                <a:lnTo>
                  <a:pt x="200" y="198"/>
                </a:lnTo>
                <a:lnTo>
                  <a:pt x="237" y="166"/>
                </a:lnTo>
                <a:lnTo>
                  <a:pt x="277" y="138"/>
                </a:lnTo>
                <a:lnTo>
                  <a:pt x="320" y="114"/>
                </a:lnTo>
                <a:lnTo>
                  <a:pt x="366" y="95"/>
                </a:lnTo>
                <a:lnTo>
                  <a:pt x="415" y="84"/>
                </a:lnTo>
                <a:lnTo>
                  <a:pt x="465" y="77"/>
                </a:lnTo>
                <a:lnTo>
                  <a:pt x="1858" y="1"/>
                </a:lnTo>
                <a:lnTo>
                  <a:pt x="1900"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pPr marL="0" algn="r" defTabSz="914126" rtl="1" eaLnBrk="1" latinLnBrk="0" hangingPunct="1"/>
            <a:endParaRPr lang="en-US" sz="1799">
              <a:solidFill>
                <a:prstClr val="black"/>
              </a:solidFill>
            </a:endParaRPr>
          </a:p>
        </p:txBody>
      </p:sp>
      <p:sp>
        <p:nvSpPr>
          <p:cNvPr id="241" name="Freeform 16">
            <a:extLst>
              <a:ext uri="{FF2B5EF4-FFF2-40B4-BE49-F238E27FC236}">
                <a16:creationId xmlns="" xmlns:a16="http://schemas.microsoft.com/office/drawing/2014/main" id="{AA5D147D-F46E-2440-9699-51578B314969}"/>
              </a:ext>
            </a:extLst>
          </p:cNvPr>
          <p:cNvSpPr>
            <a:spLocks noEditPoints="1"/>
          </p:cNvSpPr>
          <p:nvPr/>
        </p:nvSpPr>
        <p:spPr bwMode="auto">
          <a:xfrm>
            <a:off x="6722142" y="4648032"/>
            <a:ext cx="551185" cy="574058"/>
          </a:xfrm>
          <a:custGeom>
            <a:avLst/>
            <a:gdLst>
              <a:gd name="T0" fmla="*/ 2264 w 3212"/>
              <a:gd name="T1" fmla="*/ 1326 h 3343"/>
              <a:gd name="T2" fmla="*/ 2473 w 3212"/>
              <a:gd name="T3" fmla="*/ 1519 h 3343"/>
              <a:gd name="T4" fmla="*/ 2488 w 3212"/>
              <a:gd name="T5" fmla="*/ 1700 h 3343"/>
              <a:gd name="T6" fmla="*/ 2330 w 3212"/>
              <a:gd name="T7" fmla="*/ 1680 h 3343"/>
              <a:gd name="T8" fmla="*/ 2220 w 3212"/>
              <a:gd name="T9" fmla="*/ 1581 h 3343"/>
              <a:gd name="T10" fmla="*/ 2050 w 3212"/>
              <a:gd name="T11" fmla="*/ 1636 h 3343"/>
              <a:gd name="T12" fmla="*/ 2120 w 3212"/>
              <a:gd name="T13" fmla="*/ 1777 h 3343"/>
              <a:gd name="T14" fmla="*/ 2404 w 3212"/>
              <a:gd name="T15" fmla="*/ 1910 h 3343"/>
              <a:gd name="T16" fmla="*/ 2488 w 3212"/>
              <a:gd name="T17" fmla="*/ 2143 h 3343"/>
              <a:gd name="T18" fmla="*/ 2303 w 3212"/>
              <a:gd name="T19" fmla="*/ 2392 h 3343"/>
              <a:gd name="T20" fmla="*/ 2186 w 3212"/>
              <a:gd name="T21" fmla="*/ 2567 h 3343"/>
              <a:gd name="T22" fmla="*/ 2061 w 3212"/>
              <a:gd name="T23" fmla="*/ 2468 h 3343"/>
              <a:gd name="T24" fmla="*/ 1853 w 3212"/>
              <a:gd name="T25" fmla="*/ 2275 h 3343"/>
              <a:gd name="T26" fmla="*/ 1837 w 3212"/>
              <a:gd name="T27" fmla="*/ 2094 h 3343"/>
              <a:gd name="T28" fmla="*/ 1995 w 3212"/>
              <a:gd name="T29" fmla="*/ 2112 h 3343"/>
              <a:gd name="T30" fmla="*/ 2131 w 3212"/>
              <a:gd name="T31" fmla="*/ 2217 h 3343"/>
              <a:gd name="T32" fmla="*/ 2281 w 3212"/>
              <a:gd name="T33" fmla="*/ 2140 h 3343"/>
              <a:gd name="T34" fmla="*/ 2176 w 3212"/>
              <a:gd name="T35" fmla="*/ 2005 h 3343"/>
              <a:gd name="T36" fmla="*/ 1898 w 3212"/>
              <a:gd name="T37" fmla="*/ 1857 h 3343"/>
              <a:gd name="T38" fmla="*/ 1845 w 3212"/>
              <a:gd name="T39" fmla="*/ 1609 h 3343"/>
              <a:gd name="T40" fmla="*/ 2061 w 3212"/>
              <a:gd name="T41" fmla="*/ 1388 h 3343"/>
              <a:gd name="T42" fmla="*/ 2163 w 3212"/>
              <a:gd name="T43" fmla="*/ 1224 h 3343"/>
              <a:gd name="T44" fmla="*/ 792 w 3212"/>
              <a:gd name="T45" fmla="*/ 1066 h 3343"/>
              <a:gd name="T46" fmla="*/ 1086 w 3212"/>
              <a:gd name="T47" fmla="*/ 884 h 3343"/>
              <a:gd name="T48" fmla="*/ 1564 w 3212"/>
              <a:gd name="T49" fmla="*/ 1072 h 3343"/>
              <a:gd name="T50" fmla="*/ 1345 w 3212"/>
              <a:gd name="T51" fmla="*/ 2359 h 3343"/>
              <a:gd name="T52" fmla="*/ 391 w 3212"/>
              <a:gd name="T53" fmla="*/ 2359 h 3343"/>
              <a:gd name="T54" fmla="*/ 99 w 3212"/>
              <a:gd name="T55" fmla="*/ 1107 h 3343"/>
              <a:gd name="T56" fmla="*/ 328 w 3212"/>
              <a:gd name="T57" fmla="*/ 923 h 3343"/>
              <a:gd name="T58" fmla="*/ 935 w 3212"/>
              <a:gd name="T59" fmla="*/ 868 h 3343"/>
              <a:gd name="T60" fmla="*/ 919 w 3212"/>
              <a:gd name="T61" fmla="*/ 986 h 3343"/>
              <a:gd name="T62" fmla="*/ 810 w 3212"/>
              <a:gd name="T63" fmla="*/ 1012 h 3343"/>
              <a:gd name="T64" fmla="*/ 726 w 3212"/>
              <a:gd name="T65" fmla="*/ 916 h 3343"/>
              <a:gd name="T66" fmla="*/ 806 w 3212"/>
              <a:gd name="T67" fmla="*/ 853 h 3343"/>
              <a:gd name="T68" fmla="*/ 2540 w 3212"/>
              <a:gd name="T69" fmla="*/ 888 h 3343"/>
              <a:gd name="T70" fmla="*/ 3025 w 3212"/>
              <a:gd name="T71" fmla="*/ 1275 h 3343"/>
              <a:gd name="T72" fmla="*/ 3212 w 3212"/>
              <a:gd name="T73" fmla="*/ 1881 h 3343"/>
              <a:gd name="T74" fmla="*/ 3025 w 3212"/>
              <a:gd name="T75" fmla="*/ 2489 h 3343"/>
              <a:gd name="T76" fmla="*/ 2540 w 3212"/>
              <a:gd name="T77" fmla="*/ 2876 h 3343"/>
              <a:gd name="T78" fmla="*/ 1910 w 3212"/>
              <a:gd name="T79" fmla="*/ 2927 h 3343"/>
              <a:gd name="T80" fmla="*/ 1393 w 3212"/>
              <a:gd name="T81" fmla="*/ 2646 h 3343"/>
              <a:gd name="T82" fmla="*/ 1847 w 3212"/>
              <a:gd name="T83" fmla="*/ 2727 h 3343"/>
              <a:gd name="T84" fmla="*/ 2438 w 3212"/>
              <a:gd name="T85" fmla="*/ 2726 h 3343"/>
              <a:gd name="T86" fmla="*/ 2889 w 3212"/>
              <a:gd name="T87" fmla="*/ 2374 h 3343"/>
              <a:gd name="T88" fmla="*/ 3033 w 3212"/>
              <a:gd name="T89" fmla="*/ 1804 h 3343"/>
              <a:gd name="T90" fmla="*/ 2800 w 3212"/>
              <a:gd name="T91" fmla="*/ 1275 h 3343"/>
              <a:gd name="T92" fmla="*/ 2294 w 3212"/>
              <a:gd name="T93" fmla="*/ 1000 h 3343"/>
              <a:gd name="T94" fmla="*/ 1716 w 3212"/>
              <a:gd name="T95" fmla="*/ 1094 h 3343"/>
              <a:gd name="T96" fmla="*/ 1912 w 3212"/>
              <a:gd name="T97" fmla="*/ 835 h 3343"/>
              <a:gd name="T98" fmla="*/ 1016 w 3212"/>
              <a:gd name="T99" fmla="*/ 44 h 3343"/>
              <a:gd name="T100" fmla="*/ 1212 w 3212"/>
              <a:gd name="T101" fmla="*/ 330 h 3343"/>
              <a:gd name="T102" fmla="*/ 1090 w 3212"/>
              <a:gd name="T103" fmla="*/ 658 h 3343"/>
              <a:gd name="T104" fmla="*/ 746 w 3212"/>
              <a:gd name="T105" fmla="*/ 741 h 3343"/>
              <a:gd name="T106" fmla="*/ 489 w 3212"/>
              <a:gd name="T107" fmla="*/ 512 h 3343"/>
              <a:gd name="T108" fmla="*/ 531 w 3212"/>
              <a:gd name="T109" fmla="*/ 162 h 3343"/>
              <a:gd name="T110" fmla="*/ 839 w 3212"/>
              <a:gd name="T111" fmla="*/ 0 h 3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12" h="3343">
                <a:moveTo>
                  <a:pt x="2163" y="1224"/>
                </a:moveTo>
                <a:lnTo>
                  <a:pt x="2186" y="1227"/>
                </a:lnTo>
                <a:lnTo>
                  <a:pt x="2207" y="1234"/>
                </a:lnTo>
                <a:lnTo>
                  <a:pt x="2226" y="1246"/>
                </a:lnTo>
                <a:lnTo>
                  <a:pt x="2242" y="1262"/>
                </a:lnTo>
                <a:lnTo>
                  <a:pt x="2254" y="1280"/>
                </a:lnTo>
                <a:lnTo>
                  <a:pt x="2262" y="1302"/>
                </a:lnTo>
                <a:lnTo>
                  <a:pt x="2264" y="1326"/>
                </a:lnTo>
                <a:lnTo>
                  <a:pt x="2264" y="1385"/>
                </a:lnTo>
                <a:lnTo>
                  <a:pt x="2304" y="1396"/>
                </a:lnTo>
                <a:lnTo>
                  <a:pt x="2341" y="1410"/>
                </a:lnTo>
                <a:lnTo>
                  <a:pt x="2374" y="1428"/>
                </a:lnTo>
                <a:lnTo>
                  <a:pt x="2404" y="1448"/>
                </a:lnTo>
                <a:lnTo>
                  <a:pt x="2430" y="1470"/>
                </a:lnTo>
                <a:lnTo>
                  <a:pt x="2454" y="1494"/>
                </a:lnTo>
                <a:lnTo>
                  <a:pt x="2473" y="1519"/>
                </a:lnTo>
                <a:lnTo>
                  <a:pt x="2490" y="1544"/>
                </a:lnTo>
                <a:lnTo>
                  <a:pt x="2503" y="1570"/>
                </a:lnTo>
                <a:lnTo>
                  <a:pt x="2513" y="1595"/>
                </a:lnTo>
                <a:lnTo>
                  <a:pt x="2517" y="1619"/>
                </a:lnTo>
                <a:lnTo>
                  <a:pt x="2517" y="1641"/>
                </a:lnTo>
                <a:lnTo>
                  <a:pt x="2512" y="1663"/>
                </a:lnTo>
                <a:lnTo>
                  <a:pt x="2502" y="1683"/>
                </a:lnTo>
                <a:lnTo>
                  <a:pt x="2488" y="1700"/>
                </a:lnTo>
                <a:lnTo>
                  <a:pt x="2470" y="1713"/>
                </a:lnTo>
                <a:lnTo>
                  <a:pt x="2448" y="1724"/>
                </a:lnTo>
                <a:lnTo>
                  <a:pt x="2426" y="1729"/>
                </a:lnTo>
                <a:lnTo>
                  <a:pt x="2403" y="1728"/>
                </a:lnTo>
                <a:lnTo>
                  <a:pt x="2381" y="1723"/>
                </a:lnTo>
                <a:lnTo>
                  <a:pt x="2362" y="1712"/>
                </a:lnTo>
                <a:lnTo>
                  <a:pt x="2344" y="1699"/>
                </a:lnTo>
                <a:lnTo>
                  <a:pt x="2330" y="1680"/>
                </a:lnTo>
                <a:lnTo>
                  <a:pt x="2321" y="1660"/>
                </a:lnTo>
                <a:lnTo>
                  <a:pt x="2314" y="1646"/>
                </a:lnTo>
                <a:lnTo>
                  <a:pt x="2306" y="1633"/>
                </a:lnTo>
                <a:lnTo>
                  <a:pt x="2295" y="1621"/>
                </a:lnTo>
                <a:lnTo>
                  <a:pt x="2280" y="1608"/>
                </a:lnTo>
                <a:lnTo>
                  <a:pt x="2264" y="1598"/>
                </a:lnTo>
                <a:lnTo>
                  <a:pt x="2243" y="1589"/>
                </a:lnTo>
                <a:lnTo>
                  <a:pt x="2220" y="1581"/>
                </a:lnTo>
                <a:lnTo>
                  <a:pt x="2193" y="1576"/>
                </a:lnTo>
                <a:lnTo>
                  <a:pt x="2163" y="1575"/>
                </a:lnTo>
                <a:lnTo>
                  <a:pt x="2136" y="1577"/>
                </a:lnTo>
                <a:lnTo>
                  <a:pt x="2113" y="1584"/>
                </a:lnTo>
                <a:lnTo>
                  <a:pt x="2093" y="1593"/>
                </a:lnTo>
                <a:lnTo>
                  <a:pt x="2075" y="1605"/>
                </a:lnTo>
                <a:lnTo>
                  <a:pt x="2061" y="1620"/>
                </a:lnTo>
                <a:lnTo>
                  <a:pt x="2050" y="1636"/>
                </a:lnTo>
                <a:lnTo>
                  <a:pt x="2043" y="1653"/>
                </a:lnTo>
                <a:lnTo>
                  <a:pt x="2040" y="1671"/>
                </a:lnTo>
                <a:lnTo>
                  <a:pt x="2040" y="1693"/>
                </a:lnTo>
                <a:lnTo>
                  <a:pt x="2046" y="1712"/>
                </a:lnTo>
                <a:lnTo>
                  <a:pt x="2058" y="1732"/>
                </a:lnTo>
                <a:lnTo>
                  <a:pt x="2073" y="1748"/>
                </a:lnTo>
                <a:lnTo>
                  <a:pt x="2094" y="1764"/>
                </a:lnTo>
                <a:lnTo>
                  <a:pt x="2120" y="1777"/>
                </a:lnTo>
                <a:lnTo>
                  <a:pt x="2149" y="1789"/>
                </a:lnTo>
                <a:lnTo>
                  <a:pt x="2183" y="1797"/>
                </a:lnTo>
                <a:lnTo>
                  <a:pt x="2231" y="1809"/>
                </a:lnTo>
                <a:lnTo>
                  <a:pt x="2273" y="1825"/>
                </a:lnTo>
                <a:lnTo>
                  <a:pt x="2312" y="1842"/>
                </a:lnTo>
                <a:lnTo>
                  <a:pt x="2346" y="1863"/>
                </a:lnTo>
                <a:lnTo>
                  <a:pt x="2377" y="1886"/>
                </a:lnTo>
                <a:lnTo>
                  <a:pt x="2404" y="1910"/>
                </a:lnTo>
                <a:lnTo>
                  <a:pt x="2427" y="1937"/>
                </a:lnTo>
                <a:lnTo>
                  <a:pt x="2446" y="1965"/>
                </a:lnTo>
                <a:lnTo>
                  <a:pt x="2462" y="1994"/>
                </a:lnTo>
                <a:lnTo>
                  <a:pt x="2474" y="2024"/>
                </a:lnTo>
                <a:lnTo>
                  <a:pt x="2482" y="2054"/>
                </a:lnTo>
                <a:lnTo>
                  <a:pt x="2488" y="2084"/>
                </a:lnTo>
                <a:lnTo>
                  <a:pt x="2489" y="2114"/>
                </a:lnTo>
                <a:lnTo>
                  <a:pt x="2488" y="2143"/>
                </a:lnTo>
                <a:lnTo>
                  <a:pt x="2480" y="2185"/>
                </a:lnTo>
                <a:lnTo>
                  <a:pt x="2468" y="2223"/>
                </a:lnTo>
                <a:lnTo>
                  <a:pt x="2450" y="2259"/>
                </a:lnTo>
                <a:lnTo>
                  <a:pt x="2429" y="2293"/>
                </a:lnTo>
                <a:lnTo>
                  <a:pt x="2403" y="2323"/>
                </a:lnTo>
                <a:lnTo>
                  <a:pt x="2373" y="2350"/>
                </a:lnTo>
                <a:lnTo>
                  <a:pt x="2339" y="2372"/>
                </a:lnTo>
                <a:lnTo>
                  <a:pt x="2303" y="2392"/>
                </a:lnTo>
                <a:lnTo>
                  <a:pt x="2264" y="2406"/>
                </a:lnTo>
                <a:lnTo>
                  <a:pt x="2264" y="2468"/>
                </a:lnTo>
                <a:lnTo>
                  <a:pt x="2262" y="2492"/>
                </a:lnTo>
                <a:lnTo>
                  <a:pt x="2254" y="2512"/>
                </a:lnTo>
                <a:lnTo>
                  <a:pt x="2242" y="2532"/>
                </a:lnTo>
                <a:lnTo>
                  <a:pt x="2226" y="2547"/>
                </a:lnTo>
                <a:lnTo>
                  <a:pt x="2207" y="2560"/>
                </a:lnTo>
                <a:lnTo>
                  <a:pt x="2186" y="2567"/>
                </a:lnTo>
                <a:lnTo>
                  <a:pt x="2163" y="2570"/>
                </a:lnTo>
                <a:lnTo>
                  <a:pt x="2139" y="2567"/>
                </a:lnTo>
                <a:lnTo>
                  <a:pt x="2119" y="2560"/>
                </a:lnTo>
                <a:lnTo>
                  <a:pt x="2099" y="2547"/>
                </a:lnTo>
                <a:lnTo>
                  <a:pt x="2083" y="2532"/>
                </a:lnTo>
                <a:lnTo>
                  <a:pt x="2071" y="2512"/>
                </a:lnTo>
                <a:lnTo>
                  <a:pt x="2064" y="2492"/>
                </a:lnTo>
                <a:lnTo>
                  <a:pt x="2061" y="2468"/>
                </a:lnTo>
                <a:lnTo>
                  <a:pt x="2061" y="2409"/>
                </a:lnTo>
                <a:lnTo>
                  <a:pt x="2022" y="2398"/>
                </a:lnTo>
                <a:lnTo>
                  <a:pt x="1984" y="2382"/>
                </a:lnTo>
                <a:lnTo>
                  <a:pt x="1952" y="2365"/>
                </a:lnTo>
                <a:lnTo>
                  <a:pt x="1922" y="2345"/>
                </a:lnTo>
                <a:lnTo>
                  <a:pt x="1895" y="2323"/>
                </a:lnTo>
                <a:lnTo>
                  <a:pt x="1872" y="2300"/>
                </a:lnTo>
                <a:lnTo>
                  <a:pt x="1853" y="2275"/>
                </a:lnTo>
                <a:lnTo>
                  <a:pt x="1836" y="2250"/>
                </a:lnTo>
                <a:lnTo>
                  <a:pt x="1823" y="2224"/>
                </a:lnTo>
                <a:lnTo>
                  <a:pt x="1812" y="2198"/>
                </a:lnTo>
                <a:lnTo>
                  <a:pt x="1807" y="2175"/>
                </a:lnTo>
                <a:lnTo>
                  <a:pt x="1808" y="2153"/>
                </a:lnTo>
                <a:lnTo>
                  <a:pt x="1813" y="2131"/>
                </a:lnTo>
                <a:lnTo>
                  <a:pt x="1824" y="2111"/>
                </a:lnTo>
                <a:lnTo>
                  <a:pt x="1837" y="2094"/>
                </a:lnTo>
                <a:lnTo>
                  <a:pt x="1856" y="2079"/>
                </a:lnTo>
                <a:lnTo>
                  <a:pt x="1876" y="2070"/>
                </a:lnTo>
                <a:lnTo>
                  <a:pt x="1900" y="2065"/>
                </a:lnTo>
                <a:lnTo>
                  <a:pt x="1923" y="2065"/>
                </a:lnTo>
                <a:lnTo>
                  <a:pt x="1944" y="2071"/>
                </a:lnTo>
                <a:lnTo>
                  <a:pt x="1964" y="2080"/>
                </a:lnTo>
                <a:lnTo>
                  <a:pt x="1981" y="2095"/>
                </a:lnTo>
                <a:lnTo>
                  <a:pt x="1995" y="2112"/>
                </a:lnTo>
                <a:lnTo>
                  <a:pt x="2005" y="2134"/>
                </a:lnTo>
                <a:lnTo>
                  <a:pt x="2012" y="2150"/>
                </a:lnTo>
                <a:lnTo>
                  <a:pt x="2023" y="2165"/>
                </a:lnTo>
                <a:lnTo>
                  <a:pt x="2038" y="2179"/>
                </a:lnTo>
                <a:lnTo>
                  <a:pt x="2056" y="2192"/>
                </a:lnTo>
                <a:lnTo>
                  <a:pt x="2077" y="2203"/>
                </a:lnTo>
                <a:lnTo>
                  <a:pt x="2102" y="2211"/>
                </a:lnTo>
                <a:lnTo>
                  <a:pt x="2131" y="2217"/>
                </a:lnTo>
                <a:lnTo>
                  <a:pt x="2163" y="2219"/>
                </a:lnTo>
                <a:lnTo>
                  <a:pt x="2189" y="2217"/>
                </a:lnTo>
                <a:lnTo>
                  <a:pt x="2212" y="2210"/>
                </a:lnTo>
                <a:lnTo>
                  <a:pt x="2233" y="2201"/>
                </a:lnTo>
                <a:lnTo>
                  <a:pt x="2250" y="2189"/>
                </a:lnTo>
                <a:lnTo>
                  <a:pt x="2264" y="2174"/>
                </a:lnTo>
                <a:lnTo>
                  <a:pt x="2274" y="2158"/>
                </a:lnTo>
                <a:lnTo>
                  <a:pt x="2281" y="2140"/>
                </a:lnTo>
                <a:lnTo>
                  <a:pt x="2286" y="2123"/>
                </a:lnTo>
                <a:lnTo>
                  <a:pt x="2286" y="2101"/>
                </a:lnTo>
                <a:lnTo>
                  <a:pt x="2279" y="2080"/>
                </a:lnTo>
                <a:lnTo>
                  <a:pt x="2268" y="2062"/>
                </a:lnTo>
                <a:lnTo>
                  <a:pt x="2253" y="2045"/>
                </a:lnTo>
                <a:lnTo>
                  <a:pt x="2231" y="2030"/>
                </a:lnTo>
                <a:lnTo>
                  <a:pt x="2206" y="2017"/>
                </a:lnTo>
                <a:lnTo>
                  <a:pt x="2176" y="2005"/>
                </a:lnTo>
                <a:lnTo>
                  <a:pt x="2142" y="1996"/>
                </a:lnTo>
                <a:lnTo>
                  <a:pt x="2095" y="1985"/>
                </a:lnTo>
                <a:lnTo>
                  <a:pt x="2052" y="1969"/>
                </a:lnTo>
                <a:lnTo>
                  <a:pt x="2013" y="1952"/>
                </a:lnTo>
                <a:lnTo>
                  <a:pt x="1978" y="1931"/>
                </a:lnTo>
                <a:lnTo>
                  <a:pt x="1948" y="1908"/>
                </a:lnTo>
                <a:lnTo>
                  <a:pt x="1922" y="1884"/>
                </a:lnTo>
                <a:lnTo>
                  <a:pt x="1898" y="1857"/>
                </a:lnTo>
                <a:lnTo>
                  <a:pt x="1879" y="1829"/>
                </a:lnTo>
                <a:lnTo>
                  <a:pt x="1864" y="1800"/>
                </a:lnTo>
                <a:lnTo>
                  <a:pt x="1852" y="1770"/>
                </a:lnTo>
                <a:lnTo>
                  <a:pt x="1843" y="1740"/>
                </a:lnTo>
                <a:lnTo>
                  <a:pt x="1838" y="1710"/>
                </a:lnTo>
                <a:lnTo>
                  <a:pt x="1836" y="1679"/>
                </a:lnTo>
                <a:lnTo>
                  <a:pt x="1838" y="1650"/>
                </a:lnTo>
                <a:lnTo>
                  <a:pt x="1845" y="1609"/>
                </a:lnTo>
                <a:lnTo>
                  <a:pt x="1858" y="1570"/>
                </a:lnTo>
                <a:lnTo>
                  <a:pt x="1875" y="1534"/>
                </a:lnTo>
                <a:lnTo>
                  <a:pt x="1897" y="1501"/>
                </a:lnTo>
                <a:lnTo>
                  <a:pt x="1923" y="1471"/>
                </a:lnTo>
                <a:lnTo>
                  <a:pt x="1953" y="1444"/>
                </a:lnTo>
                <a:lnTo>
                  <a:pt x="1986" y="1421"/>
                </a:lnTo>
                <a:lnTo>
                  <a:pt x="2023" y="1402"/>
                </a:lnTo>
                <a:lnTo>
                  <a:pt x="2061" y="1388"/>
                </a:lnTo>
                <a:lnTo>
                  <a:pt x="2061" y="1326"/>
                </a:lnTo>
                <a:lnTo>
                  <a:pt x="2064" y="1302"/>
                </a:lnTo>
                <a:lnTo>
                  <a:pt x="2071" y="1280"/>
                </a:lnTo>
                <a:lnTo>
                  <a:pt x="2083" y="1262"/>
                </a:lnTo>
                <a:lnTo>
                  <a:pt x="2099" y="1246"/>
                </a:lnTo>
                <a:lnTo>
                  <a:pt x="2117" y="1234"/>
                </a:lnTo>
                <a:lnTo>
                  <a:pt x="2139" y="1227"/>
                </a:lnTo>
                <a:lnTo>
                  <a:pt x="2163" y="1224"/>
                </a:lnTo>
                <a:close/>
                <a:moveTo>
                  <a:pt x="594" y="884"/>
                </a:moveTo>
                <a:lnTo>
                  <a:pt x="761" y="1268"/>
                </a:lnTo>
                <a:lnTo>
                  <a:pt x="780" y="1076"/>
                </a:lnTo>
                <a:lnTo>
                  <a:pt x="781" y="1073"/>
                </a:lnTo>
                <a:lnTo>
                  <a:pt x="783" y="1070"/>
                </a:lnTo>
                <a:lnTo>
                  <a:pt x="786" y="1068"/>
                </a:lnTo>
                <a:lnTo>
                  <a:pt x="789" y="1066"/>
                </a:lnTo>
                <a:lnTo>
                  <a:pt x="792" y="1066"/>
                </a:lnTo>
                <a:lnTo>
                  <a:pt x="887" y="1066"/>
                </a:lnTo>
                <a:lnTo>
                  <a:pt x="891" y="1066"/>
                </a:lnTo>
                <a:lnTo>
                  <a:pt x="893" y="1067"/>
                </a:lnTo>
                <a:lnTo>
                  <a:pt x="896" y="1070"/>
                </a:lnTo>
                <a:lnTo>
                  <a:pt x="898" y="1072"/>
                </a:lnTo>
                <a:lnTo>
                  <a:pt x="898" y="1076"/>
                </a:lnTo>
                <a:lnTo>
                  <a:pt x="920" y="1263"/>
                </a:lnTo>
                <a:lnTo>
                  <a:pt x="1086" y="884"/>
                </a:lnTo>
                <a:lnTo>
                  <a:pt x="1350" y="923"/>
                </a:lnTo>
                <a:lnTo>
                  <a:pt x="1390" y="931"/>
                </a:lnTo>
                <a:lnTo>
                  <a:pt x="1427" y="944"/>
                </a:lnTo>
                <a:lnTo>
                  <a:pt x="1461" y="962"/>
                </a:lnTo>
                <a:lnTo>
                  <a:pt x="1492" y="985"/>
                </a:lnTo>
                <a:lnTo>
                  <a:pt x="1520" y="1010"/>
                </a:lnTo>
                <a:lnTo>
                  <a:pt x="1543" y="1039"/>
                </a:lnTo>
                <a:lnTo>
                  <a:pt x="1564" y="1072"/>
                </a:lnTo>
                <a:lnTo>
                  <a:pt x="1579" y="1107"/>
                </a:lnTo>
                <a:lnTo>
                  <a:pt x="1591" y="1144"/>
                </a:lnTo>
                <a:lnTo>
                  <a:pt x="1597" y="1184"/>
                </a:lnTo>
                <a:lnTo>
                  <a:pt x="1678" y="2128"/>
                </a:lnTo>
                <a:lnTo>
                  <a:pt x="1419" y="2128"/>
                </a:lnTo>
                <a:lnTo>
                  <a:pt x="1375" y="1491"/>
                </a:lnTo>
                <a:lnTo>
                  <a:pt x="1316" y="1925"/>
                </a:lnTo>
                <a:lnTo>
                  <a:pt x="1345" y="2359"/>
                </a:lnTo>
                <a:lnTo>
                  <a:pt x="1259" y="2359"/>
                </a:lnTo>
                <a:lnTo>
                  <a:pt x="1259" y="3343"/>
                </a:lnTo>
                <a:lnTo>
                  <a:pt x="911" y="3343"/>
                </a:lnTo>
                <a:lnTo>
                  <a:pt x="856" y="2359"/>
                </a:lnTo>
                <a:lnTo>
                  <a:pt x="794" y="2359"/>
                </a:lnTo>
                <a:lnTo>
                  <a:pt x="738" y="3343"/>
                </a:lnTo>
                <a:lnTo>
                  <a:pt x="391" y="3343"/>
                </a:lnTo>
                <a:lnTo>
                  <a:pt x="391" y="2359"/>
                </a:lnTo>
                <a:lnTo>
                  <a:pt x="333" y="2359"/>
                </a:lnTo>
                <a:lnTo>
                  <a:pt x="362" y="1925"/>
                </a:lnTo>
                <a:lnTo>
                  <a:pt x="304" y="1491"/>
                </a:lnTo>
                <a:lnTo>
                  <a:pt x="261" y="2128"/>
                </a:lnTo>
                <a:lnTo>
                  <a:pt x="0" y="2128"/>
                </a:lnTo>
                <a:lnTo>
                  <a:pt x="81" y="1184"/>
                </a:lnTo>
                <a:lnTo>
                  <a:pt x="88" y="1144"/>
                </a:lnTo>
                <a:lnTo>
                  <a:pt x="99" y="1107"/>
                </a:lnTo>
                <a:lnTo>
                  <a:pt x="115" y="1072"/>
                </a:lnTo>
                <a:lnTo>
                  <a:pt x="135" y="1039"/>
                </a:lnTo>
                <a:lnTo>
                  <a:pt x="160" y="1010"/>
                </a:lnTo>
                <a:lnTo>
                  <a:pt x="188" y="985"/>
                </a:lnTo>
                <a:lnTo>
                  <a:pt x="219" y="962"/>
                </a:lnTo>
                <a:lnTo>
                  <a:pt x="253" y="944"/>
                </a:lnTo>
                <a:lnTo>
                  <a:pt x="290" y="931"/>
                </a:lnTo>
                <a:lnTo>
                  <a:pt x="328" y="923"/>
                </a:lnTo>
                <a:lnTo>
                  <a:pt x="594" y="884"/>
                </a:lnTo>
                <a:close/>
                <a:moveTo>
                  <a:pt x="839" y="852"/>
                </a:moveTo>
                <a:lnTo>
                  <a:pt x="856" y="852"/>
                </a:lnTo>
                <a:lnTo>
                  <a:pt x="872" y="853"/>
                </a:lnTo>
                <a:lnTo>
                  <a:pt x="890" y="855"/>
                </a:lnTo>
                <a:lnTo>
                  <a:pt x="906" y="858"/>
                </a:lnTo>
                <a:lnTo>
                  <a:pt x="922" y="862"/>
                </a:lnTo>
                <a:lnTo>
                  <a:pt x="935" y="868"/>
                </a:lnTo>
                <a:lnTo>
                  <a:pt x="945" y="875"/>
                </a:lnTo>
                <a:lnTo>
                  <a:pt x="953" y="886"/>
                </a:lnTo>
                <a:lnTo>
                  <a:pt x="956" y="898"/>
                </a:lnTo>
                <a:lnTo>
                  <a:pt x="953" y="916"/>
                </a:lnTo>
                <a:lnTo>
                  <a:pt x="947" y="935"/>
                </a:lnTo>
                <a:lnTo>
                  <a:pt x="938" y="954"/>
                </a:lnTo>
                <a:lnTo>
                  <a:pt x="929" y="970"/>
                </a:lnTo>
                <a:lnTo>
                  <a:pt x="919" y="986"/>
                </a:lnTo>
                <a:lnTo>
                  <a:pt x="909" y="996"/>
                </a:lnTo>
                <a:lnTo>
                  <a:pt x="897" y="1004"/>
                </a:lnTo>
                <a:lnTo>
                  <a:pt x="883" y="1009"/>
                </a:lnTo>
                <a:lnTo>
                  <a:pt x="869" y="1012"/>
                </a:lnTo>
                <a:lnTo>
                  <a:pt x="854" y="1013"/>
                </a:lnTo>
                <a:lnTo>
                  <a:pt x="839" y="1013"/>
                </a:lnTo>
                <a:lnTo>
                  <a:pt x="825" y="1013"/>
                </a:lnTo>
                <a:lnTo>
                  <a:pt x="810" y="1012"/>
                </a:lnTo>
                <a:lnTo>
                  <a:pt x="795" y="1009"/>
                </a:lnTo>
                <a:lnTo>
                  <a:pt x="781" y="1004"/>
                </a:lnTo>
                <a:lnTo>
                  <a:pt x="770" y="996"/>
                </a:lnTo>
                <a:lnTo>
                  <a:pt x="761" y="986"/>
                </a:lnTo>
                <a:lnTo>
                  <a:pt x="750" y="970"/>
                </a:lnTo>
                <a:lnTo>
                  <a:pt x="740" y="954"/>
                </a:lnTo>
                <a:lnTo>
                  <a:pt x="732" y="935"/>
                </a:lnTo>
                <a:lnTo>
                  <a:pt x="726" y="916"/>
                </a:lnTo>
                <a:lnTo>
                  <a:pt x="724" y="898"/>
                </a:lnTo>
                <a:lnTo>
                  <a:pt x="726" y="886"/>
                </a:lnTo>
                <a:lnTo>
                  <a:pt x="733" y="875"/>
                </a:lnTo>
                <a:lnTo>
                  <a:pt x="743" y="868"/>
                </a:lnTo>
                <a:lnTo>
                  <a:pt x="757" y="862"/>
                </a:lnTo>
                <a:lnTo>
                  <a:pt x="772" y="858"/>
                </a:lnTo>
                <a:lnTo>
                  <a:pt x="790" y="855"/>
                </a:lnTo>
                <a:lnTo>
                  <a:pt x="806" y="853"/>
                </a:lnTo>
                <a:lnTo>
                  <a:pt x="824" y="852"/>
                </a:lnTo>
                <a:lnTo>
                  <a:pt x="839" y="852"/>
                </a:lnTo>
                <a:close/>
                <a:moveTo>
                  <a:pt x="2141" y="811"/>
                </a:moveTo>
                <a:lnTo>
                  <a:pt x="2226" y="814"/>
                </a:lnTo>
                <a:lnTo>
                  <a:pt x="2307" y="824"/>
                </a:lnTo>
                <a:lnTo>
                  <a:pt x="2388" y="839"/>
                </a:lnTo>
                <a:lnTo>
                  <a:pt x="2465" y="861"/>
                </a:lnTo>
                <a:lnTo>
                  <a:pt x="2540" y="888"/>
                </a:lnTo>
                <a:lnTo>
                  <a:pt x="2612" y="920"/>
                </a:lnTo>
                <a:lnTo>
                  <a:pt x="2682" y="957"/>
                </a:lnTo>
                <a:lnTo>
                  <a:pt x="2748" y="999"/>
                </a:lnTo>
                <a:lnTo>
                  <a:pt x="2811" y="1046"/>
                </a:lnTo>
                <a:lnTo>
                  <a:pt x="2871" y="1097"/>
                </a:lnTo>
                <a:lnTo>
                  <a:pt x="2926" y="1153"/>
                </a:lnTo>
                <a:lnTo>
                  <a:pt x="2977" y="1212"/>
                </a:lnTo>
                <a:lnTo>
                  <a:pt x="3025" y="1275"/>
                </a:lnTo>
                <a:lnTo>
                  <a:pt x="3066" y="1341"/>
                </a:lnTo>
                <a:lnTo>
                  <a:pt x="3104" y="1410"/>
                </a:lnTo>
                <a:lnTo>
                  <a:pt x="3136" y="1484"/>
                </a:lnTo>
                <a:lnTo>
                  <a:pt x="3163" y="1559"/>
                </a:lnTo>
                <a:lnTo>
                  <a:pt x="3184" y="1636"/>
                </a:lnTo>
                <a:lnTo>
                  <a:pt x="3200" y="1717"/>
                </a:lnTo>
                <a:lnTo>
                  <a:pt x="3209" y="1798"/>
                </a:lnTo>
                <a:lnTo>
                  <a:pt x="3212" y="1881"/>
                </a:lnTo>
                <a:lnTo>
                  <a:pt x="3209" y="1965"/>
                </a:lnTo>
                <a:lnTo>
                  <a:pt x="3200" y="2047"/>
                </a:lnTo>
                <a:lnTo>
                  <a:pt x="3184" y="2127"/>
                </a:lnTo>
                <a:lnTo>
                  <a:pt x="3163" y="2205"/>
                </a:lnTo>
                <a:lnTo>
                  <a:pt x="3136" y="2280"/>
                </a:lnTo>
                <a:lnTo>
                  <a:pt x="3104" y="2353"/>
                </a:lnTo>
                <a:lnTo>
                  <a:pt x="3066" y="2422"/>
                </a:lnTo>
                <a:lnTo>
                  <a:pt x="3025" y="2489"/>
                </a:lnTo>
                <a:lnTo>
                  <a:pt x="2977" y="2552"/>
                </a:lnTo>
                <a:lnTo>
                  <a:pt x="2926" y="2610"/>
                </a:lnTo>
                <a:lnTo>
                  <a:pt x="2871" y="2666"/>
                </a:lnTo>
                <a:lnTo>
                  <a:pt x="2811" y="2718"/>
                </a:lnTo>
                <a:lnTo>
                  <a:pt x="2748" y="2764"/>
                </a:lnTo>
                <a:lnTo>
                  <a:pt x="2682" y="2806"/>
                </a:lnTo>
                <a:lnTo>
                  <a:pt x="2612" y="2843"/>
                </a:lnTo>
                <a:lnTo>
                  <a:pt x="2540" y="2876"/>
                </a:lnTo>
                <a:lnTo>
                  <a:pt x="2465" y="2903"/>
                </a:lnTo>
                <a:lnTo>
                  <a:pt x="2388" y="2924"/>
                </a:lnTo>
                <a:lnTo>
                  <a:pt x="2307" y="2940"/>
                </a:lnTo>
                <a:lnTo>
                  <a:pt x="2226" y="2949"/>
                </a:lnTo>
                <a:lnTo>
                  <a:pt x="2141" y="2953"/>
                </a:lnTo>
                <a:lnTo>
                  <a:pt x="2063" y="2949"/>
                </a:lnTo>
                <a:lnTo>
                  <a:pt x="1986" y="2941"/>
                </a:lnTo>
                <a:lnTo>
                  <a:pt x="1910" y="2927"/>
                </a:lnTo>
                <a:lnTo>
                  <a:pt x="1837" y="2908"/>
                </a:lnTo>
                <a:lnTo>
                  <a:pt x="1765" y="2885"/>
                </a:lnTo>
                <a:lnTo>
                  <a:pt x="1696" y="2856"/>
                </a:lnTo>
                <a:lnTo>
                  <a:pt x="1630" y="2822"/>
                </a:lnTo>
                <a:lnTo>
                  <a:pt x="1566" y="2785"/>
                </a:lnTo>
                <a:lnTo>
                  <a:pt x="1505" y="2742"/>
                </a:lnTo>
                <a:lnTo>
                  <a:pt x="1447" y="2697"/>
                </a:lnTo>
                <a:lnTo>
                  <a:pt x="1393" y="2646"/>
                </a:lnTo>
                <a:lnTo>
                  <a:pt x="1489" y="2493"/>
                </a:lnTo>
                <a:lnTo>
                  <a:pt x="1489" y="2493"/>
                </a:lnTo>
                <a:lnTo>
                  <a:pt x="1540" y="2542"/>
                </a:lnTo>
                <a:lnTo>
                  <a:pt x="1595" y="2589"/>
                </a:lnTo>
                <a:lnTo>
                  <a:pt x="1654" y="2631"/>
                </a:lnTo>
                <a:lnTo>
                  <a:pt x="1715" y="2668"/>
                </a:lnTo>
                <a:lnTo>
                  <a:pt x="1779" y="2700"/>
                </a:lnTo>
                <a:lnTo>
                  <a:pt x="1847" y="2727"/>
                </a:lnTo>
                <a:lnTo>
                  <a:pt x="1917" y="2748"/>
                </a:lnTo>
                <a:lnTo>
                  <a:pt x="1991" y="2764"/>
                </a:lnTo>
                <a:lnTo>
                  <a:pt x="2065" y="2773"/>
                </a:lnTo>
                <a:lnTo>
                  <a:pt x="2141" y="2776"/>
                </a:lnTo>
                <a:lnTo>
                  <a:pt x="2219" y="2773"/>
                </a:lnTo>
                <a:lnTo>
                  <a:pt x="2294" y="2764"/>
                </a:lnTo>
                <a:lnTo>
                  <a:pt x="2368" y="2747"/>
                </a:lnTo>
                <a:lnTo>
                  <a:pt x="2438" y="2726"/>
                </a:lnTo>
                <a:lnTo>
                  <a:pt x="2507" y="2699"/>
                </a:lnTo>
                <a:lnTo>
                  <a:pt x="2572" y="2666"/>
                </a:lnTo>
                <a:lnTo>
                  <a:pt x="2635" y="2629"/>
                </a:lnTo>
                <a:lnTo>
                  <a:pt x="2694" y="2587"/>
                </a:lnTo>
                <a:lnTo>
                  <a:pt x="2748" y="2539"/>
                </a:lnTo>
                <a:lnTo>
                  <a:pt x="2800" y="2489"/>
                </a:lnTo>
                <a:lnTo>
                  <a:pt x="2846" y="2433"/>
                </a:lnTo>
                <a:lnTo>
                  <a:pt x="2889" y="2374"/>
                </a:lnTo>
                <a:lnTo>
                  <a:pt x="2927" y="2312"/>
                </a:lnTo>
                <a:lnTo>
                  <a:pt x="2959" y="2246"/>
                </a:lnTo>
                <a:lnTo>
                  <a:pt x="2987" y="2178"/>
                </a:lnTo>
                <a:lnTo>
                  <a:pt x="3008" y="2107"/>
                </a:lnTo>
                <a:lnTo>
                  <a:pt x="3024" y="2034"/>
                </a:lnTo>
                <a:lnTo>
                  <a:pt x="3033" y="1959"/>
                </a:lnTo>
                <a:lnTo>
                  <a:pt x="3037" y="1881"/>
                </a:lnTo>
                <a:lnTo>
                  <a:pt x="3033" y="1804"/>
                </a:lnTo>
                <a:lnTo>
                  <a:pt x="3024" y="1729"/>
                </a:lnTo>
                <a:lnTo>
                  <a:pt x="3008" y="1656"/>
                </a:lnTo>
                <a:lnTo>
                  <a:pt x="2987" y="1585"/>
                </a:lnTo>
                <a:lnTo>
                  <a:pt x="2959" y="1517"/>
                </a:lnTo>
                <a:lnTo>
                  <a:pt x="2927" y="1452"/>
                </a:lnTo>
                <a:lnTo>
                  <a:pt x="2889" y="1389"/>
                </a:lnTo>
                <a:lnTo>
                  <a:pt x="2846" y="1330"/>
                </a:lnTo>
                <a:lnTo>
                  <a:pt x="2800" y="1275"/>
                </a:lnTo>
                <a:lnTo>
                  <a:pt x="2748" y="1224"/>
                </a:lnTo>
                <a:lnTo>
                  <a:pt x="2694" y="1177"/>
                </a:lnTo>
                <a:lnTo>
                  <a:pt x="2635" y="1134"/>
                </a:lnTo>
                <a:lnTo>
                  <a:pt x="2572" y="1097"/>
                </a:lnTo>
                <a:lnTo>
                  <a:pt x="2507" y="1064"/>
                </a:lnTo>
                <a:lnTo>
                  <a:pt x="2438" y="1037"/>
                </a:lnTo>
                <a:lnTo>
                  <a:pt x="2368" y="1016"/>
                </a:lnTo>
                <a:lnTo>
                  <a:pt x="2294" y="1000"/>
                </a:lnTo>
                <a:lnTo>
                  <a:pt x="2219" y="990"/>
                </a:lnTo>
                <a:lnTo>
                  <a:pt x="2141" y="987"/>
                </a:lnTo>
                <a:lnTo>
                  <a:pt x="2066" y="990"/>
                </a:lnTo>
                <a:lnTo>
                  <a:pt x="1991" y="999"/>
                </a:lnTo>
                <a:lnTo>
                  <a:pt x="1919" y="1014"/>
                </a:lnTo>
                <a:lnTo>
                  <a:pt x="1848" y="1036"/>
                </a:lnTo>
                <a:lnTo>
                  <a:pt x="1781" y="1063"/>
                </a:lnTo>
                <a:lnTo>
                  <a:pt x="1716" y="1094"/>
                </a:lnTo>
                <a:lnTo>
                  <a:pt x="1702" y="1052"/>
                </a:lnTo>
                <a:lnTo>
                  <a:pt x="1683" y="1011"/>
                </a:lnTo>
                <a:lnTo>
                  <a:pt x="1661" y="973"/>
                </a:lnTo>
                <a:lnTo>
                  <a:pt x="1635" y="938"/>
                </a:lnTo>
                <a:lnTo>
                  <a:pt x="1701" y="906"/>
                </a:lnTo>
                <a:lnTo>
                  <a:pt x="1769" y="877"/>
                </a:lnTo>
                <a:lnTo>
                  <a:pt x="1840" y="854"/>
                </a:lnTo>
                <a:lnTo>
                  <a:pt x="1912" y="835"/>
                </a:lnTo>
                <a:lnTo>
                  <a:pt x="1988" y="822"/>
                </a:lnTo>
                <a:lnTo>
                  <a:pt x="2064" y="813"/>
                </a:lnTo>
                <a:lnTo>
                  <a:pt x="2141" y="811"/>
                </a:lnTo>
                <a:close/>
                <a:moveTo>
                  <a:pt x="839" y="0"/>
                </a:moveTo>
                <a:lnTo>
                  <a:pt x="887" y="3"/>
                </a:lnTo>
                <a:lnTo>
                  <a:pt x="932" y="12"/>
                </a:lnTo>
                <a:lnTo>
                  <a:pt x="975" y="26"/>
                </a:lnTo>
                <a:lnTo>
                  <a:pt x="1016" y="44"/>
                </a:lnTo>
                <a:lnTo>
                  <a:pt x="1055" y="68"/>
                </a:lnTo>
                <a:lnTo>
                  <a:pt x="1090" y="96"/>
                </a:lnTo>
                <a:lnTo>
                  <a:pt x="1121" y="127"/>
                </a:lnTo>
                <a:lnTo>
                  <a:pt x="1148" y="162"/>
                </a:lnTo>
                <a:lnTo>
                  <a:pt x="1171" y="200"/>
                </a:lnTo>
                <a:lnTo>
                  <a:pt x="1191" y="241"/>
                </a:lnTo>
                <a:lnTo>
                  <a:pt x="1204" y="285"/>
                </a:lnTo>
                <a:lnTo>
                  <a:pt x="1212" y="330"/>
                </a:lnTo>
                <a:lnTo>
                  <a:pt x="1215" y="376"/>
                </a:lnTo>
                <a:lnTo>
                  <a:pt x="1212" y="424"/>
                </a:lnTo>
                <a:lnTo>
                  <a:pt x="1204" y="469"/>
                </a:lnTo>
                <a:lnTo>
                  <a:pt x="1191" y="512"/>
                </a:lnTo>
                <a:lnTo>
                  <a:pt x="1171" y="554"/>
                </a:lnTo>
                <a:lnTo>
                  <a:pt x="1148" y="592"/>
                </a:lnTo>
                <a:lnTo>
                  <a:pt x="1121" y="627"/>
                </a:lnTo>
                <a:lnTo>
                  <a:pt x="1090" y="658"/>
                </a:lnTo>
                <a:lnTo>
                  <a:pt x="1055" y="686"/>
                </a:lnTo>
                <a:lnTo>
                  <a:pt x="1016" y="709"/>
                </a:lnTo>
                <a:lnTo>
                  <a:pt x="975" y="728"/>
                </a:lnTo>
                <a:lnTo>
                  <a:pt x="932" y="741"/>
                </a:lnTo>
                <a:lnTo>
                  <a:pt x="887" y="751"/>
                </a:lnTo>
                <a:lnTo>
                  <a:pt x="839" y="753"/>
                </a:lnTo>
                <a:lnTo>
                  <a:pt x="792" y="751"/>
                </a:lnTo>
                <a:lnTo>
                  <a:pt x="746" y="741"/>
                </a:lnTo>
                <a:lnTo>
                  <a:pt x="703" y="728"/>
                </a:lnTo>
                <a:lnTo>
                  <a:pt x="663" y="709"/>
                </a:lnTo>
                <a:lnTo>
                  <a:pt x="625" y="686"/>
                </a:lnTo>
                <a:lnTo>
                  <a:pt x="590" y="658"/>
                </a:lnTo>
                <a:lnTo>
                  <a:pt x="558" y="627"/>
                </a:lnTo>
                <a:lnTo>
                  <a:pt x="531" y="592"/>
                </a:lnTo>
                <a:lnTo>
                  <a:pt x="507" y="554"/>
                </a:lnTo>
                <a:lnTo>
                  <a:pt x="489" y="512"/>
                </a:lnTo>
                <a:lnTo>
                  <a:pt x="474" y="469"/>
                </a:lnTo>
                <a:lnTo>
                  <a:pt x="466" y="424"/>
                </a:lnTo>
                <a:lnTo>
                  <a:pt x="463" y="376"/>
                </a:lnTo>
                <a:lnTo>
                  <a:pt x="466" y="330"/>
                </a:lnTo>
                <a:lnTo>
                  <a:pt x="474" y="285"/>
                </a:lnTo>
                <a:lnTo>
                  <a:pt x="489" y="241"/>
                </a:lnTo>
                <a:lnTo>
                  <a:pt x="507" y="200"/>
                </a:lnTo>
                <a:lnTo>
                  <a:pt x="531" y="162"/>
                </a:lnTo>
                <a:lnTo>
                  <a:pt x="558" y="127"/>
                </a:lnTo>
                <a:lnTo>
                  <a:pt x="590" y="96"/>
                </a:lnTo>
                <a:lnTo>
                  <a:pt x="625" y="68"/>
                </a:lnTo>
                <a:lnTo>
                  <a:pt x="663" y="44"/>
                </a:lnTo>
                <a:lnTo>
                  <a:pt x="703" y="26"/>
                </a:lnTo>
                <a:lnTo>
                  <a:pt x="746" y="12"/>
                </a:lnTo>
                <a:lnTo>
                  <a:pt x="792" y="3"/>
                </a:lnTo>
                <a:lnTo>
                  <a:pt x="839" y="0"/>
                </a:lnTo>
                <a:close/>
              </a:path>
            </a:pathLst>
          </a:custGeom>
          <a:solidFill>
            <a:schemeClr val="bg1"/>
          </a:solidFill>
          <a:ln w="0">
            <a:noFill/>
            <a:prstDash val="solid"/>
            <a:round/>
            <a:headEnd/>
            <a:tailEnd/>
          </a:ln>
        </p:spPr>
        <p:txBody>
          <a:bodyPr vert="horz" wrap="square" lIns="91416" tIns="45708" rIns="91416" bIns="45708" numCol="1" anchor="t" anchorCtr="0" compatLnSpc="1">
            <a:prstTxWarp prst="textNoShape">
              <a:avLst/>
            </a:prstTxWarp>
          </a:bodyPr>
          <a:lstStyle/>
          <a:p>
            <a:pPr marL="0" algn="r" defTabSz="914126" rtl="1" eaLnBrk="1" latinLnBrk="0" hangingPunct="1"/>
            <a:endParaRPr lang="en-US" sz="1799">
              <a:solidFill>
                <a:prstClr val="black"/>
              </a:solidFill>
            </a:endParaRPr>
          </a:p>
        </p:txBody>
      </p:sp>
      <p:pic>
        <p:nvPicPr>
          <p:cNvPr id="237" name="Picture 1" descr="C:\Users\CCISLAP\Desktop\LES LOGOS DES INSTITUTIONS PNG\WhatsApp_Image_2022-03-21_at_16.04.35-removebg-preview.png"/>
          <p:cNvPicPr>
            <a:picLocks noChangeAspect="1" noChangeArrowheads="1"/>
          </p:cNvPicPr>
          <p:nvPr/>
        </p:nvPicPr>
        <p:blipFill>
          <a:blip r:embed="rId6"/>
          <a:srcRect/>
          <a:stretch>
            <a:fillRect/>
          </a:stretch>
        </p:blipFill>
        <p:spPr bwMode="auto">
          <a:xfrm>
            <a:off x="-360485" y="5349389"/>
            <a:ext cx="3194709" cy="1508611"/>
          </a:xfrm>
          <a:prstGeom prst="rect">
            <a:avLst/>
          </a:prstGeom>
          <a:noFill/>
        </p:spPr>
      </p:pic>
    </p:spTree>
    <p:extLst>
      <p:ext uri="{BB962C8B-B14F-4D97-AF65-F5344CB8AC3E}">
        <p14:creationId xmlns="" xmlns:p14="http://schemas.microsoft.com/office/powerpoint/2010/main" val="429282623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28"/>
          <p:cNvGrpSpPr>
            <a:grpSpLocks noChangeAspect="1"/>
          </p:cNvGrpSpPr>
          <p:nvPr/>
        </p:nvGrpSpPr>
        <p:grpSpPr bwMode="auto">
          <a:xfrm>
            <a:off x="732487" y="758648"/>
            <a:ext cx="10727026" cy="5340704"/>
            <a:chOff x="-2508" y="-1001"/>
            <a:chExt cx="12698" cy="6322"/>
          </a:xfrm>
          <a:solidFill>
            <a:schemeClr val="bg1">
              <a:lumMod val="65000"/>
              <a:alpha val="16000"/>
            </a:schemeClr>
          </a:solidFill>
        </p:grpSpPr>
        <p:sp>
          <p:nvSpPr>
            <p:cNvPr id="49"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grpSp>
      <p:sp>
        <p:nvSpPr>
          <p:cNvPr id="3" name="Rounded Rectangle 2"/>
          <p:cNvSpPr/>
          <p:nvPr/>
        </p:nvSpPr>
        <p:spPr>
          <a:xfrm>
            <a:off x="2606838" y="2047164"/>
            <a:ext cx="1828800" cy="18288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sp>
        <p:nvSpPr>
          <p:cNvPr id="4" name="Rounded Rectangle 3"/>
          <p:cNvSpPr/>
          <p:nvPr/>
        </p:nvSpPr>
        <p:spPr>
          <a:xfrm>
            <a:off x="5076501" y="2047164"/>
            <a:ext cx="1828800" cy="182880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sp>
        <p:nvSpPr>
          <p:cNvPr id="5" name="Rounded Rectangle 4"/>
          <p:cNvSpPr/>
          <p:nvPr/>
        </p:nvSpPr>
        <p:spPr>
          <a:xfrm>
            <a:off x="7629714" y="2099663"/>
            <a:ext cx="1828800" cy="182880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sp>
        <p:nvSpPr>
          <p:cNvPr id="7" name="Rectangle 6"/>
          <p:cNvSpPr/>
          <p:nvPr/>
        </p:nvSpPr>
        <p:spPr>
          <a:xfrm>
            <a:off x="71571" y="4197760"/>
            <a:ext cx="1989787" cy="9526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ar-SA" sz="2400" b="1" dirty="0">
                <a:solidFill>
                  <a:schemeClr val="tx1"/>
                </a:solidFill>
              </a:rPr>
              <a:t>تهيئة استكمال مطار طاطا الدولي</a:t>
            </a:r>
            <a:endParaRPr lang="fr-MA" sz="2400" dirty="0">
              <a:solidFill>
                <a:schemeClr val="tx1"/>
              </a:solidFill>
            </a:endParaRPr>
          </a:p>
          <a:p>
            <a:pPr lvl="0" algn="ctr" rtl="1"/>
            <a:endParaRPr lang="fr-MA" sz="1600" dirty="0">
              <a:solidFill>
                <a:schemeClr val="tx1"/>
              </a:solidFill>
            </a:endParaRPr>
          </a:p>
        </p:txBody>
      </p:sp>
      <p:sp>
        <p:nvSpPr>
          <p:cNvPr id="8" name="Rectangle 7"/>
          <p:cNvSpPr/>
          <p:nvPr/>
        </p:nvSpPr>
        <p:spPr>
          <a:xfrm>
            <a:off x="2445851" y="4368487"/>
            <a:ext cx="1989787" cy="9526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r>
              <a:rPr lang="ar-SA" sz="2400" b="1" dirty="0">
                <a:solidFill>
                  <a:schemeClr val="tx1"/>
                </a:solidFill>
              </a:rPr>
              <a:t>المرافعة من أجل إحداث ميناء تجاري جديد</a:t>
            </a:r>
            <a:endParaRPr lang="fr-MA" sz="2400" dirty="0">
              <a:solidFill>
                <a:schemeClr val="tx1"/>
              </a:solidFill>
            </a:endParaRPr>
          </a:p>
          <a:p>
            <a:pPr algn="ctr"/>
            <a:endParaRPr lang="en-US" dirty="0">
              <a:solidFill>
                <a:schemeClr val="tx1">
                  <a:lumMod val="65000"/>
                  <a:lumOff val="35000"/>
                </a:schemeClr>
              </a:solidFill>
              <a:latin typeface="Arial" panose="020B0604020202020204" pitchFamily="34" charset="0"/>
              <a:cs typeface="Arial" panose="020B0604020202020204" pitchFamily="34" charset="0"/>
            </a:endParaRPr>
          </a:p>
        </p:txBody>
      </p:sp>
      <p:sp>
        <p:nvSpPr>
          <p:cNvPr id="9" name="Rectangle 8"/>
          <p:cNvSpPr/>
          <p:nvPr/>
        </p:nvSpPr>
        <p:spPr>
          <a:xfrm>
            <a:off x="4918418" y="4354606"/>
            <a:ext cx="1989787" cy="9526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ar-SA" sz="2400" b="1" dirty="0">
                <a:solidFill>
                  <a:schemeClr val="tx1"/>
                </a:solidFill>
              </a:rPr>
              <a:t>توقيع اتفاقية مستنبت المقاولات </a:t>
            </a:r>
            <a:r>
              <a:rPr lang="ar-SA" sz="2400" b="1" dirty="0" err="1">
                <a:solidFill>
                  <a:schemeClr val="tx1"/>
                </a:solidFill>
              </a:rPr>
              <a:t>لدراركة</a:t>
            </a:r>
            <a:endParaRPr lang="fr-MA" sz="2400" dirty="0">
              <a:solidFill>
                <a:schemeClr val="tx1"/>
              </a:solidFill>
            </a:endParaRPr>
          </a:p>
          <a:p>
            <a:pPr marL="0" algn="ctr" defTabSz="914400" rtl="1" eaLnBrk="1" latinLnBrk="0" hangingPunct="1"/>
            <a:endParaRPr lang="en-US" dirty="0">
              <a:solidFill>
                <a:schemeClr val="tx1">
                  <a:lumMod val="65000"/>
                  <a:lumOff val="35000"/>
                </a:schemeClr>
              </a:solidFill>
              <a:latin typeface="Arial" panose="020B0604020202020204" pitchFamily="34" charset="0"/>
              <a:cs typeface="Arial" panose="020B0604020202020204" pitchFamily="34" charset="0"/>
            </a:endParaRPr>
          </a:p>
        </p:txBody>
      </p:sp>
      <p:sp>
        <p:nvSpPr>
          <p:cNvPr id="10" name="Rectangle 9"/>
          <p:cNvSpPr/>
          <p:nvPr/>
        </p:nvSpPr>
        <p:spPr>
          <a:xfrm>
            <a:off x="7307588" y="4516888"/>
            <a:ext cx="2252358" cy="9526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r>
              <a:rPr lang="ar-SA" sz="2400" b="1" dirty="0">
                <a:solidFill>
                  <a:schemeClr val="tx1"/>
                </a:solidFill>
              </a:rPr>
              <a:t>انجاز دراسات جدوى لإحداث مناطق أنشطة اقتصادية على صعيد الجهة</a:t>
            </a:r>
            <a:endParaRPr lang="fr-MA" sz="2400" dirty="0">
              <a:solidFill>
                <a:schemeClr val="tx1"/>
              </a:solidFill>
            </a:endParaRPr>
          </a:p>
          <a:p>
            <a:pPr algn="ctr"/>
            <a:endParaRPr lang="en-US" dirty="0">
              <a:solidFill>
                <a:schemeClr val="tx1">
                  <a:lumMod val="65000"/>
                  <a:lumOff val="35000"/>
                </a:schemeClr>
              </a:solidFill>
              <a:latin typeface="Arial" panose="020B0604020202020204" pitchFamily="34" charset="0"/>
              <a:cs typeface="Arial" panose="020B0604020202020204" pitchFamily="34" charset="0"/>
            </a:endParaRPr>
          </a:p>
        </p:txBody>
      </p:sp>
      <p:sp>
        <p:nvSpPr>
          <p:cNvPr id="11" name="Isosceles Triangle 10"/>
          <p:cNvSpPr/>
          <p:nvPr/>
        </p:nvSpPr>
        <p:spPr>
          <a:xfrm rot="5400000">
            <a:off x="1948404" y="2723099"/>
            <a:ext cx="701096" cy="504968"/>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dirty="0"/>
          </a:p>
        </p:txBody>
      </p:sp>
      <p:sp>
        <p:nvSpPr>
          <p:cNvPr id="12" name="Isosceles Triangle 11"/>
          <p:cNvSpPr/>
          <p:nvPr/>
        </p:nvSpPr>
        <p:spPr>
          <a:xfrm rot="5400000">
            <a:off x="4421930" y="2723099"/>
            <a:ext cx="701096" cy="504968"/>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sp>
        <p:nvSpPr>
          <p:cNvPr id="13" name="Isosceles Triangle 12"/>
          <p:cNvSpPr/>
          <p:nvPr/>
        </p:nvSpPr>
        <p:spPr>
          <a:xfrm rot="5400000">
            <a:off x="6883220" y="2671013"/>
            <a:ext cx="701096" cy="504968"/>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sp>
        <p:nvSpPr>
          <p:cNvPr id="18" name="Freeform 6"/>
          <p:cNvSpPr>
            <a:spLocks noEditPoints="1"/>
          </p:cNvSpPr>
          <p:nvPr/>
        </p:nvSpPr>
        <p:spPr bwMode="auto">
          <a:xfrm>
            <a:off x="429906" y="2529764"/>
            <a:ext cx="1078173" cy="828219"/>
          </a:xfrm>
          <a:custGeom>
            <a:avLst/>
            <a:gdLst>
              <a:gd name="T0" fmla="*/ 1595 w 3346"/>
              <a:gd name="T1" fmla="*/ 2225 h 2409"/>
              <a:gd name="T2" fmla="*/ 1652 w 3346"/>
              <a:gd name="T3" fmla="*/ 2324 h 2409"/>
              <a:gd name="T4" fmla="*/ 1751 w 3346"/>
              <a:gd name="T5" fmla="*/ 2267 h 2409"/>
              <a:gd name="T6" fmla="*/ 1695 w 3346"/>
              <a:gd name="T7" fmla="*/ 2168 h 2409"/>
              <a:gd name="T8" fmla="*/ 2785 w 3346"/>
              <a:gd name="T9" fmla="*/ 941 h 2409"/>
              <a:gd name="T10" fmla="*/ 2812 w 3346"/>
              <a:gd name="T11" fmla="*/ 1232 h 2409"/>
              <a:gd name="T12" fmla="*/ 2672 w 3346"/>
              <a:gd name="T13" fmla="*/ 1498 h 2409"/>
              <a:gd name="T14" fmla="*/ 2667 w 3346"/>
              <a:gd name="T15" fmla="*/ 1198 h 2409"/>
              <a:gd name="T16" fmla="*/ 2622 w 3346"/>
              <a:gd name="T17" fmla="*/ 948 h 2409"/>
              <a:gd name="T18" fmla="*/ 749 w 3346"/>
              <a:gd name="T19" fmla="*/ 912 h 2409"/>
              <a:gd name="T20" fmla="*/ 674 w 3346"/>
              <a:gd name="T21" fmla="*/ 1156 h 2409"/>
              <a:gd name="T22" fmla="*/ 780 w 3346"/>
              <a:gd name="T23" fmla="*/ 1392 h 2409"/>
              <a:gd name="T24" fmla="*/ 545 w 3346"/>
              <a:gd name="T25" fmla="*/ 1281 h 2409"/>
              <a:gd name="T26" fmla="*/ 545 w 3346"/>
              <a:gd name="T27" fmla="*/ 987 h 2409"/>
              <a:gd name="T28" fmla="*/ 2861 w 3346"/>
              <a:gd name="T29" fmla="*/ 580 h 2409"/>
              <a:gd name="T30" fmla="*/ 3057 w 3346"/>
              <a:gd name="T31" fmla="*/ 915 h 2409"/>
              <a:gd name="T32" fmla="*/ 3072 w 3346"/>
              <a:gd name="T33" fmla="*/ 1291 h 2409"/>
              <a:gd name="T34" fmla="*/ 2907 w 3346"/>
              <a:gd name="T35" fmla="*/ 1639 h 2409"/>
              <a:gd name="T36" fmla="*/ 2882 w 3346"/>
              <a:gd name="T37" fmla="*/ 1398 h 2409"/>
              <a:gd name="T38" fmla="*/ 2936 w 3346"/>
              <a:gd name="T39" fmla="*/ 1080 h 2409"/>
              <a:gd name="T40" fmla="*/ 2828 w 3346"/>
              <a:gd name="T41" fmla="*/ 774 h 2409"/>
              <a:gd name="T42" fmla="*/ 552 w 3346"/>
              <a:gd name="T43" fmla="*/ 730 h 2409"/>
              <a:gd name="T44" fmla="*/ 417 w 3346"/>
              <a:gd name="T45" fmla="*/ 1027 h 2409"/>
              <a:gd name="T46" fmla="*/ 444 w 3346"/>
              <a:gd name="T47" fmla="*/ 1347 h 2409"/>
              <a:gd name="T48" fmla="*/ 486 w 3346"/>
              <a:gd name="T49" fmla="*/ 1688 h 2409"/>
              <a:gd name="T50" fmla="*/ 289 w 3346"/>
              <a:gd name="T51" fmla="*/ 1353 h 2409"/>
              <a:gd name="T52" fmla="*/ 274 w 3346"/>
              <a:gd name="T53" fmla="*/ 977 h 2409"/>
              <a:gd name="T54" fmla="*/ 440 w 3346"/>
              <a:gd name="T55" fmla="*/ 631 h 2409"/>
              <a:gd name="T56" fmla="*/ 3224 w 3346"/>
              <a:gd name="T57" fmla="*/ 640 h 2409"/>
              <a:gd name="T58" fmla="*/ 3344 w 3346"/>
              <a:gd name="T59" fmla="*/ 1062 h 2409"/>
              <a:gd name="T60" fmla="*/ 3284 w 3346"/>
              <a:gd name="T61" fmla="*/ 1493 h 2409"/>
              <a:gd name="T62" fmla="*/ 3044 w 3346"/>
              <a:gd name="T63" fmla="*/ 1872 h 2409"/>
              <a:gd name="T64" fmla="*/ 3126 w 3346"/>
              <a:gd name="T65" fmla="*/ 1486 h 2409"/>
              <a:gd name="T66" fmla="*/ 3197 w 3346"/>
              <a:gd name="T67" fmla="*/ 1102 h 2409"/>
              <a:gd name="T68" fmla="*/ 3097 w 3346"/>
              <a:gd name="T69" fmla="*/ 723 h 2409"/>
              <a:gd name="T70" fmla="*/ 302 w 3346"/>
              <a:gd name="T71" fmla="*/ 396 h 2409"/>
              <a:gd name="T72" fmla="*/ 220 w 3346"/>
              <a:gd name="T73" fmla="*/ 783 h 2409"/>
              <a:gd name="T74" fmla="*/ 150 w 3346"/>
              <a:gd name="T75" fmla="*/ 1167 h 2409"/>
              <a:gd name="T76" fmla="*/ 248 w 3346"/>
              <a:gd name="T77" fmla="*/ 1546 h 2409"/>
              <a:gd name="T78" fmla="*/ 250 w 3346"/>
              <a:gd name="T79" fmla="*/ 1816 h 2409"/>
              <a:gd name="T80" fmla="*/ 40 w 3346"/>
              <a:gd name="T81" fmla="*/ 1423 h 2409"/>
              <a:gd name="T82" fmla="*/ 2 w 3346"/>
              <a:gd name="T83" fmla="*/ 1062 h 2409"/>
              <a:gd name="T84" fmla="*/ 123 w 3346"/>
              <a:gd name="T85" fmla="*/ 640 h 2409"/>
              <a:gd name="T86" fmla="*/ 1092 w 3346"/>
              <a:gd name="T87" fmla="*/ 2108 h 2409"/>
              <a:gd name="T88" fmla="*/ 1486 w 3346"/>
              <a:gd name="T89" fmla="*/ 127 h 2409"/>
              <a:gd name="T90" fmla="*/ 1853 w 3346"/>
              <a:gd name="T91" fmla="*/ 154 h 2409"/>
              <a:gd name="T92" fmla="*/ 1503 w 3346"/>
              <a:gd name="T93" fmla="*/ 118 h 2409"/>
              <a:gd name="T94" fmla="*/ 2309 w 3346"/>
              <a:gd name="T95" fmla="*/ 38 h 2409"/>
              <a:gd name="T96" fmla="*/ 2367 w 3346"/>
              <a:gd name="T97" fmla="*/ 2246 h 2409"/>
              <a:gd name="T98" fmla="*/ 2287 w 3346"/>
              <a:gd name="T99" fmla="*/ 2386 h 2409"/>
              <a:gd name="T100" fmla="*/ 1085 w 3346"/>
              <a:gd name="T101" fmla="*/ 2399 h 2409"/>
              <a:gd name="T102" fmla="*/ 983 w 3346"/>
              <a:gd name="T103" fmla="*/ 2276 h 2409"/>
              <a:gd name="T104" fmla="*/ 1018 w 3346"/>
              <a:gd name="T105" fmla="*/ 58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46" h="2409">
                <a:moveTo>
                  <a:pt x="1673" y="2165"/>
                </a:moveTo>
                <a:lnTo>
                  <a:pt x="1652" y="2168"/>
                </a:lnTo>
                <a:lnTo>
                  <a:pt x="1632" y="2176"/>
                </a:lnTo>
                <a:lnTo>
                  <a:pt x="1616" y="2189"/>
                </a:lnTo>
                <a:lnTo>
                  <a:pt x="1603" y="2205"/>
                </a:lnTo>
                <a:lnTo>
                  <a:pt x="1595" y="2225"/>
                </a:lnTo>
                <a:lnTo>
                  <a:pt x="1592" y="2246"/>
                </a:lnTo>
                <a:lnTo>
                  <a:pt x="1595" y="2267"/>
                </a:lnTo>
                <a:lnTo>
                  <a:pt x="1603" y="2287"/>
                </a:lnTo>
                <a:lnTo>
                  <a:pt x="1616" y="2304"/>
                </a:lnTo>
                <a:lnTo>
                  <a:pt x="1632" y="2316"/>
                </a:lnTo>
                <a:lnTo>
                  <a:pt x="1652" y="2324"/>
                </a:lnTo>
                <a:lnTo>
                  <a:pt x="1673" y="2327"/>
                </a:lnTo>
                <a:lnTo>
                  <a:pt x="1695" y="2324"/>
                </a:lnTo>
                <a:lnTo>
                  <a:pt x="1714" y="2316"/>
                </a:lnTo>
                <a:lnTo>
                  <a:pt x="1730" y="2304"/>
                </a:lnTo>
                <a:lnTo>
                  <a:pt x="1743" y="2287"/>
                </a:lnTo>
                <a:lnTo>
                  <a:pt x="1751" y="2267"/>
                </a:lnTo>
                <a:lnTo>
                  <a:pt x="1754" y="2246"/>
                </a:lnTo>
                <a:lnTo>
                  <a:pt x="1751" y="2224"/>
                </a:lnTo>
                <a:lnTo>
                  <a:pt x="1743" y="2205"/>
                </a:lnTo>
                <a:lnTo>
                  <a:pt x="1730" y="2189"/>
                </a:lnTo>
                <a:lnTo>
                  <a:pt x="1714" y="2176"/>
                </a:lnTo>
                <a:lnTo>
                  <a:pt x="1695" y="2168"/>
                </a:lnTo>
                <a:lnTo>
                  <a:pt x="1673" y="2165"/>
                </a:lnTo>
                <a:close/>
                <a:moveTo>
                  <a:pt x="2672" y="770"/>
                </a:moveTo>
                <a:lnTo>
                  <a:pt x="2708" y="810"/>
                </a:lnTo>
                <a:lnTo>
                  <a:pt x="2738" y="851"/>
                </a:lnTo>
                <a:lnTo>
                  <a:pt x="2763" y="895"/>
                </a:lnTo>
                <a:lnTo>
                  <a:pt x="2785" y="941"/>
                </a:lnTo>
                <a:lnTo>
                  <a:pt x="2801" y="987"/>
                </a:lnTo>
                <a:lnTo>
                  <a:pt x="2812" y="1036"/>
                </a:lnTo>
                <a:lnTo>
                  <a:pt x="2820" y="1085"/>
                </a:lnTo>
                <a:lnTo>
                  <a:pt x="2822" y="1134"/>
                </a:lnTo>
                <a:lnTo>
                  <a:pt x="2820" y="1184"/>
                </a:lnTo>
                <a:lnTo>
                  <a:pt x="2812" y="1232"/>
                </a:lnTo>
                <a:lnTo>
                  <a:pt x="2801" y="1281"/>
                </a:lnTo>
                <a:lnTo>
                  <a:pt x="2785" y="1328"/>
                </a:lnTo>
                <a:lnTo>
                  <a:pt x="2763" y="1374"/>
                </a:lnTo>
                <a:lnTo>
                  <a:pt x="2738" y="1417"/>
                </a:lnTo>
                <a:lnTo>
                  <a:pt x="2708" y="1459"/>
                </a:lnTo>
                <a:lnTo>
                  <a:pt x="2672" y="1498"/>
                </a:lnTo>
                <a:lnTo>
                  <a:pt x="2566" y="1392"/>
                </a:lnTo>
                <a:lnTo>
                  <a:pt x="2597" y="1358"/>
                </a:lnTo>
                <a:lnTo>
                  <a:pt x="2622" y="1320"/>
                </a:lnTo>
                <a:lnTo>
                  <a:pt x="2641" y="1281"/>
                </a:lnTo>
                <a:lnTo>
                  <a:pt x="2657" y="1241"/>
                </a:lnTo>
                <a:lnTo>
                  <a:pt x="2667" y="1198"/>
                </a:lnTo>
                <a:lnTo>
                  <a:pt x="2672" y="1156"/>
                </a:lnTo>
                <a:lnTo>
                  <a:pt x="2672" y="1112"/>
                </a:lnTo>
                <a:lnTo>
                  <a:pt x="2667" y="1070"/>
                </a:lnTo>
                <a:lnTo>
                  <a:pt x="2657" y="1028"/>
                </a:lnTo>
                <a:lnTo>
                  <a:pt x="2641" y="987"/>
                </a:lnTo>
                <a:lnTo>
                  <a:pt x="2622" y="948"/>
                </a:lnTo>
                <a:lnTo>
                  <a:pt x="2597" y="912"/>
                </a:lnTo>
                <a:lnTo>
                  <a:pt x="2566" y="877"/>
                </a:lnTo>
                <a:lnTo>
                  <a:pt x="2672" y="770"/>
                </a:lnTo>
                <a:close/>
                <a:moveTo>
                  <a:pt x="673" y="770"/>
                </a:moveTo>
                <a:lnTo>
                  <a:pt x="780" y="877"/>
                </a:lnTo>
                <a:lnTo>
                  <a:pt x="749" y="912"/>
                </a:lnTo>
                <a:lnTo>
                  <a:pt x="724" y="948"/>
                </a:lnTo>
                <a:lnTo>
                  <a:pt x="704" y="987"/>
                </a:lnTo>
                <a:lnTo>
                  <a:pt x="690" y="1028"/>
                </a:lnTo>
                <a:lnTo>
                  <a:pt x="679" y="1070"/>
                </a:lnTo>
                <a:lnTo>
                  <a:pt x="674" y="1112"/>
                </a:lnTo>
                <a:lnTo>
                  <a:pt x="674" y="1156"/>
                </a:lnTo>
                <a:lnTo>
                  <a:pt x="679" y="1198"/>
                </a:lnTo>
                <a:lnTo>
                  <a:pt x="690" y="1241"/>
                </a:lnTo>
                <a:lnTo>
                  <a:pt x="704" y="1281"/>
                </a:lnTo>
                <a:lnTo>
                  <a:pt x="724" y="1320"/>
                </a:lnTo>
                <a:lnTo>
                  <a:pt x="749" y="1358"/>
                </a:lnTo>
                <a:lnTo>
                  <a:pt x="780" y="1392"/>
                </a:lnTo>
                <a:lnTo>
                  <a:pt x="673" y="1498"/>
                </a:lnTo>
                <a:lnTo>
                  <a:pt x="638" y="1459"/>
                </a:lnTo>
                <a:lnTo>
                  <a:pt x="609" y="1417"/>
                </a:lnTo>
                <a:lnTo>
                  <a:pt x="583" y="1374"/>
                </a:lnTo>
                <a:lnTo>
                  <a:pt x="561" y="1328"/>
                </a:lnTo>
                <a:lnTo>
                  <a:pt x="545" y="1281"/>
                </a:lnTo>
                <a:lnTo>
                  <a:pt x="534" y="1232"/>
                </a:lnTo>
                <a:lnTo>
                  <a:pt x="527" y="1184"/>
                </a:lnTo>
                <a:lnTo>
                  <a:pt x="525" y="1134"/>
                </a:lnTo>
                <a:lnTo>
                  <a:pt x="527" y="1085"/>
                </a:lnTo>
                <a:lnTo>
                  <a:pt x="534" y="1036"/>
                </a:lnTo>
                <a:lnTo>
                  <a:pt x="545" y="987"/>
                </a:lnTo>
                <a:lnTo>
                  <a:pt x="561" y="941"/>
                </a:lnTo>
                <a:lnTo>
                  <a:pt x="583" y="895"/>
                </a:lnTo>
                <a:lnTo>
                  <a:pt x="609" y="851"/>
                </a:lnTo>
                <a:lnTo>
                  <a:pt x="638" y="810"/>
                </a:lnTo>
                <a:lnTo>
                  <a:pt x="673" y="770"/>
                </a:lnTo>
                <a:close/>
                <a:moveTo>
                  <a:pt x="2861" y="580"/>
                </a:moveTo>
                <a:lnTo>
                  <a:pt x="2907" y="631"/>
                </a:lnTo>
                <a:lnTo>
                  <a:pt x="2947" y="682"/>
                </a:lnTo>
                <a:lnTo>
                  <a:pt x="2981" y="738"/>
                </a:lnTo>
                <a:lnTo>
                  <a:pt x="3012" y="795"/>
                </a:lnTo>
                <a:lnTo>
                  <a:pt x="3037" y="854"/>
                </a:lnTo>
                <a:lnTo>
                  <a:pt x="3057" y="915"/>
                </a:lnTo>
                <a:lnTo>
                  <a:pt x="3072" y="977"/>
                </a:lnTo>
                <a:lnTo>
                  <a:pt x="3082" y="1039"/>
                </a:lnTo>
                <a:lnTo>
                  <a:pt x="3087" y="1102"/>
                </a:lnTo>
                <a:lnTo>
                  <a:pt x="3087" y="1166"/>
                </a:lnTo>
                <a:lnTo>
                  <a:pt x="3082" y="1229"/>
                </a:lnTo>
                <a:lnTo>
                  <a:pt x="3072" y="1291"/>
                </a:lnTo>
                <a:lnTo>
                  <a:pt x="3057" y="1353"/>
                </a:lnTo>
                <a:lnTo>
                  <a:pt x="3037" y="1414"/>
                </a:lnTo>
                <a:lnTo>
                  <a:pt x="3012" y="1473"/>
                </a:lnTo>
                <a:lnTo>
                  <a:pt x="2981" y="1531"/>
                </a:lnTo>
                <a:lnTo>
                  <a:pt x="2947" y="1586"/>
                </a:lnTo>
                <a:lnTo>
                  <a:pt x="2907" y="1639"/>
                </a:lnTo>
                <a:lnTo>
                  <a:pt x="2861" y="1688"/>
                </a:lnTo>
                <a:lnTo>
                  <a:pt x="2756" y="1582"/>
                </a:lnTo>
                <a:lnTo>
                  <a:pt x="2794" y="1539"/>
                </a:lnTo>
                <a:lnTo>
                  <a:pt x="2828" y="1494"/>
                </a:lnTo>
                <a:lnTo>
                  <a:pt x="2857" y="1446"/>
                </a:lnTo>
                <a:lnTo>
                  <a:pt x="2882" y="1398"/>
                </a:lnTo>
                <a:lnTo>
                  <a:pt x="2903" y="1347"/>
                </a:lnTo>
                <a:lnTo>
                  <a:pt x="2918" y="1294"/>
                </a:lnTo>
                <a:lnTo>
                  <a:pt x="2929" y="1242"/>
                </a:lnTo>
                <a:lnTo>
                  <a:pt x="2936" y="1188"/>
                </a:lnTo>
                <a:lnTo>
                  <a:pt x="2938" y="1134"/>
                </a:lnTo>
                <a:lnTo>
                  <a:pt x="2936" y="1080"/>
                </a:lnTo>
                <a:lnTo>
                  <a:pt x="2929" y="1027"/>
                </a:lnTo>
                <a:lnTo>
                  <a:pt x="2918" y="974"/>
                </a:lnTo>
                <a:lnTo>
                  <a:pt x="2903" y="922"/>
                </a:lnTo>
                <a:lnTo>
                  <a:pt x="2882" y="871"/>
                </a:lnTo>
                <a:lnTo>
                  <a:pt x="2857" y="822"/>
                </a:lnTo>
                <a:lnTo>
                  <a:pt x="2828" y="774"/>
                </a:lnTo>
                <a:lnTo>
                  <a:pt x="2794" y="730"/>
                </a:lnTo>
                <a:lnTo>
                  <a:pt x="2756" y="688"/>
                </a:lnTo>
                <a:lnTo>
                  <a:pt x="2861" y="580"/>
                </a:lnTo>
                <a:close/>
                <a:moveTo>
                  <a:pt x="486" y="580"/>
                </a:moveTo>
                <a:lnTo>
                  <a:pt x="591" y="688"/>
                </a:lnTo>
                <a:lnTo>
                  <a:pt x="552" y="730"/>
                </a:lnTo>
                <a:lnTo>
                  <a:pt x="518" y="774"/>
                </a:lnTo>
                <a:lnTo>
                  <a:pt x="489" y="822"/>
                </a:lnTo>
                <a:lnTo>
                  <a:pt x="464" y="871"/>
                </a:lnTo>
                <a:lnTo>
                  <a:pt x="444" y="922"/>
                </a:lnTo>
                <a:lnTo>
                  <a:pt x="428" y="974"/>
                </a:lnTo>
                <a:lnTo>
                  <a:pt x="417" y="1027"/>
                </a:lnTo>
                <a:lnTo>
                  <a:pt x="410" y="1080"/>
                </a:lnTo>
                <a:lnTo>
                  <a:pt x="408" y="1134"/>
                </a:lnTo>
                <a:lnTo>
                  <a:pt x="410" y="1188"/>
                </a:lnTo>
                <a:lnTo>
                  <a:pt x="417" y="1242"/>
                </a:lnTo>
                <a:lnTo>
                  <a:pt x="428" y="1294"/>
                </a:lnTo>
                <a:lnTo>
                  <a:pt x="444" y="1347"/>
                </a:lnTo>
                <a:lnTo>
                  <a:pt x="464" y="1398"/>
                </a:lnTo>
                <a:lnTo>
                  <a:pt x="489" y="1446"/>
                </a:lnTo>
                <a:lnTo>
                  <a:pt x="518" y="1494"/>
                </a:lnTo>
                <a:lnTo>
                  <a:pt x="552" y="1539"/>
                </a:lnTo>
                <a:lnTo>
                  <a:pt x="591" y="1582"/>
                </a:lnTo>
                <a:lnTo>
                  <a:pt x="486" y="1688"/>
                </a:lnTo>
                <a:lnTo>
                  <a:pt x="440" y="1639"/>
                </a:lnTo>
                <a:lnTo>
                  <a:pt x="400" y="1586"/>
                </a:lnTo>
                <a:lnTo>
                  <a:pt x="365" y="1531"/>
                </a:lnTo>
                <a:lnTo>
                  <a:pt x="334" y="1473"/>
                </a:lnTo>
                <a:lnTo>
                  <a:pt x="309" y="1414"/>
                </a:lnTo>
                <a:lnTo>
                  <a:pt x="289" y="1353"/>
                </a:lnTo>
                <a:lnTo>
                  <a:pt x="274" y="1291"/>
                </a:lnTo>
                <a:lnTo>
                  <a:pt x="264" y="1229"/>
                </a:lnTo>
                <a:lnTo>
                  <a:pt x="259" y="1166"/>
                </a:lnTo>
                <a:lnTo>
                  <a:pt x="259" y="1102"/>
                </a:lnTo>
                <a:lnTo>
                  <a:pt x="264" y="1039"/>
                </a:lnTo>
                <a:lnTo>
                  <a:pt x="274" y="977"/>
                </a:lnTo>
                <a:lnTo>
                  <a:pt x="289" y="915"/>
                </a:lnTo>
                <a:lnTo>
                  <a:pt x="309" y="854"/>
                </a:lnTo>
                <a:lnTo>
                  <a:pt x="334" y="795"/>
                </a:lnTo>
                <a:lnTo>
                  <a:pt x="365" y="738"/>
                </a:lnTo>
                <a:lnTo>
                  <a:pt x="400" y="682"/>
                </a:lnTo>
                <a:lnTo>
                  <a:pt x="440" y="631"/>
                </a:lnTo>
                <a:lnTo>
                  <a:pt x="486" y="580"/>
                </a:lnTo>
                <a:close/>
                <a:moveTo>
                  <a:pt x="3044" y="396"/>
                </a:moveTo>
                <a:lnTo>
                  <a:pt x="3096" y="453"/>
                </a:lnTo>
                <a:lnTo>
                  <a:pt x="3143" y="513"/>
                </a:lnTo>
                <a:lnTo>
                  <a:pt x="3186" y="576"/>
                </a:lnTo>
                <a:lnTo>
                  <a:pt x="3224" y="640"/>
                </a:lnTo>
                <a:lnTo>
                  <a:pt x="3256" y="707"/>
                </a:lnTo>
                <a:lnTo>
                  <a:pt x="3284" y="775"/>
                </a:lnTo>
                <a:lnTo>
                  <a:pt x="3306" y="846"/>
                </a:lnTo>
                <a:lnTo>
                  <a:pt x="3324" y="917"/>
                </a:lnTo>
                <a:lnTo>
                  <a:pt x="3336" y="988"/>
                </a:lnTo>
                <a:lnTo>
                  <a:pt x="3344" y="1062"/>
                </a:lnTo>
                <a:lnTo>
                  <a:pt x="3346" y="1134"/>
                </a:lnTo>
                <a:lnTo>
                  <a:pt x="3344" y="1208"/>
                </a:lnTo>
                <a:lnTo>
                  <a:pt x="3336" y="1280"/>
                </a:lnTo>
                <a:lnTo>
                  <a:pt x="3324" y="1351"/>
                </a:lnTo>
                <a:lnTo>
                  <a:pt x="3306" y="1423"/>
                </a:lnTo>
                <a:lnTo>
                  <a:pt x="3284" y="1493"/>
                </a:lnTo>
                <a:lnTo>
                  <a:pt x="3256" y="1561"/>
                </a:lnTo>
                <a:lnTo>
                  <a:pt x="3224" y="1628"/>
                </a:lnTo>
                <a:lnTo>
                  <a:pt x="3186" y="1694"/>
                </a:lnTo>
                <a:lnTo>
                  <a:pt x="3143" y="1756"/>
                </a:lnTo>
                <a:lnTo>
                  <a:pt x="3096" y="1816"/>
                </a:lnTo>
                <a:lnTo>
                  <a:pt x="3044" y="1872"/>
                </a:lnTo>
                <a:lnTo>
                  <a:pt x="2938" y="1766"/>
                </a:lnTo>
                <a:lnTo>
                  <a:pt x="2986" y="1714"/>
                </a:lnTo>
                <a:lnTo>
                  <a:pt x="3028" y="1660"/>
                </a:lnTo>
                <a:lnTo>
                  <a:pt x="3064" y="1605"/>
                </a:lnTo>
                <a:lnTo>
                  <a:pt x="3098" y="1546"/>
                </a:lnTo>
                <a:lnTo>
                  <a:pt x="3126" y="1486"/>
                </a:lnTo>
                <a:lnTo>
                  <a:pt x="3149" y="1424"/>
                </a:lnTo>
                <a:lnTo>
                  <a:pt x="3168" y="1361"/>
                </a:lnTo>
                <a:lnTo>
                  <a:pt x="3182" y="1297"/>
                </a:lnTo>
                <a:lnTo>
                  <a:pt x="3191" y="1232"/>
                </a:lnTo>
                <a:lnTo>
                  <a:pt x="3197" y="1167"/>
                </a:lnTo>
                <a:lnTo>
                  <a:pt x="3197" y="1102"/>
                </a:lnTo>
                <a:lnTo>
                  <a:pt x="3191" y="1037"/>
                </a:lnTo>
                <a:lnTo>
                  <a:pt x="3182" y="972"/>
                </a:lnTo>
                <a:lnTo>
                  <a:pt x="3168" y="908"/>
                </a:lnTo>
                <a:lnTo>
                  <a:pt x="3149" y="845"/>
                </a:lnTo>
                <a:lnTo>
                  <a:pt x="3126" y="783"/>
                </a:lnTo>
                <a:lnTo>
                  <a:pt x="3097" y="723"/>
                </a:lnTo>
                <a:lnTo>
                  <a:pt x="3064" y="664"/>
                </a:lnTo>
                <a:lnTo>
                  <a:pt x="3028" y="608"/>
                </a:lnTo>
                <a:lnTo>
                  <a:pt x="2985" y="554"/>
                </a:lnTo>
                <a:lnTo>
                  <a:pt x="2937" y="502"/>
                </a:lnTo>
                <a:lnTo>
                  <a:pt x="3044" y="396"/>
                </a:lnTo>
                <a:close/>
                <a:moveTo>
                  <a:pt x="302" y="396"/>
                </a:moveTo>
                <a:lnTo>
                  <a:pt x="408" y="502"/>
                </a:lnTo>
                <a:lnTo>
                  <a:pt x="362" y="554"/>
                </a:lnTo>
                <a:lnTo>
                  <a:pt x="319" y="608"/>
                </a:lnTo>
                <a:lnTo>
                  <a:pt x="282" y="664"/>
                </a:lnTo>
                <a:lnTo>
                  <a:pt x="249" y="723"/>
                </a:lnTo>
                <a:lnTo>
                  <a:pt x="220" y="783"/>
                </a:lnTo>
                <a:lnTo>
                  <a:pt x="197" y="845"/>
                </a:lnTo>
                <a:lnTo>
                  <a:pt x="178" y="908"/>
                </a:lnTo>
                <a:lnTo>
                  <a:pt x="164" y="972"/>
                </a:lnTo>
                <a:lnTo>
                  <a:pt x="155" y="1037"/>
                </a:lnTo>
                <a:lnTo>
                  <a:pt x="150" y="1102"/>
                </a:lnTo>
                <a:lnTo>
                  <a:pt x="150" y="1167"/>
                </a:lnTo>
                <a:lnTo>
                  <a:pt x="155" y="1232"/>
                </a:lnTo>
                <a:lnTo>
                  <a:pt x="164" y="1297"/>
                </a:lnTo>
                <a:lnTo>
                  <a:pt x="178" y="1361"/>
                </a:lnTo>
                <a:lnTo>
                  <a:pt x="197" y="1424"/>
                </a:lnTo>
                <a:lnTo>
                  <a:pt x="220" y="1486"/>
                </a:lnTo>
                <a:lnTo>
                  <a:pt x="248" y="1546"/>
                </a:lnTo>
                <a:lnTo>
                  <a:pt x="281" y="1605"/>
                </a:lnTo>
                <a:lnTo>
                  <a:pt x="319" y="1660"/>
                </a:lnTo>
                <a:lnTo>
                  <a:pt x="361" y="1714"/>
                </a:lnTo>
                <a:lnTo>
                  <a:pt x="408" y="1766"/>
                </a:lnTo>
                <a:lnTo>
                  <a:pt x="302" y="1872"/>
                </a:lnTo>
                <a:lnTo>
                  <a:pt x="250" y="1816"/>
                </a:lnTo>
                <a:lnTo>
                  <a:pt x="203" y="1756"/>
                </a:lnTo>
                <a:lnTo>
                  <a:pt x="160" y="1694"/>
                </a:lnTo>
                <a:lnTo>
                  <a:pt x="123" y="1628"/>
                </a:lnTo>
                <a:lnTo>
                  <a:pt x="90" y="1561"/>
                </a:lnTo>
                <a:lnTo>
                  <a:pt x="62" y="1493"/>
                </a:lnTo>
                <a:lnTo>
                  <a:pt x="40" y="1423"/>
                </a:lnTo>
                <a:lnTo>
                  <a:pt x="23" y="1351"/>
                </a:lnTo>
                <a:lnTo>
                  <a:pt x="10" y="1280"/>
                </a:lnTo>
                <a:lnTo>
                  <a:pt x="2" y="1208"/>
                </a:lnTo>
                <a:lnTo>
                  <a:pt x="0" y="1138"/>
                </a:lnTo>
                <a:lnTo>
                  <a:pt x="0" y="1131"/>
                </a:lnTo>
                <a:lnTo>
                  <a:pt x="2" y="1062"/>
                </a:lnTo>
                <a:lnTo>
                  <a:pt x="10" y="988"/>
                </a:lnTo>
                <a:lnTo>
                  <a:pt x="23" y="917"/>
                </a:lnTo>
                <a:lnTo>
                  <a:pt x="40" y="846"/>
                </a:lnTo>
                <a:lnTo>
                  <a:pt x="62" y="775"/>
                </a:lnTo>
                <a:lnTo>
                  <a:pt x="90" y="707"/>
                </a:lnTo>
                <a:lnTo>
                  <a:pt x="123" y="640"/>
                </a:lnTo>
                <a:lnTo>
                  <a:pt x="160" y="576"/>
                </a:lnTo>
                <a:lnTo>
                  <a:pt x="203" y="513"/>
                </a:lnTo>
                <a:lnTo>
                  <a:pt x="250" y="453"/>
                </a:lnTo>
                <a:lnTo>
                  <a:pt x="302" y="396"/>
                </a:lnTo>
                <a:close/>
                <a:moveTo>
                  <a:pt x="1092" y="258"/>
                </a:moveTo>
                <a:lnTo>
                  <a:pt x="1092" y="2108"/>
                </a:lnTo>
                <a:lnTo>
                  <a:pt x="2254" y="2108"/>
                </a:lnTo>
                <a:lnTo>
                  <a:pt x="2254" y="258"/>
                </a:lnTo>
                <a:lnTo>
                  <a:pt x="1092" y="258"/>
                </a:lnTo>
                <a:close/>
                <a:moveTo>
                  <a:pt x="1503" y="118"/>
                </a:moveTo>
                <a:lnTo>
                  <a:pt x="1493" y="120"/>
                </a:lnTo>
                <a:lnTo>
                  <a:pt x="1486" y="127"/>
                </a:lnTo>
                <a:lnTo>
                  <a:pt x="1484" y="137"/>
                </a:lnTo>
                <a:lnTo>
                  <a:pt x="1486" y="147"/>
                </a:lnTo>
                <a:lnTo>
                  <a:pt x="1493" y="154"/>
                </a:lnTo>
                <a:lnTo>
                  <a:pt x="1503" y="157"/>
                </a:lnTo>
                <a:lnTo>
                  <a:pt x="1843" y="157"/>
                </a:lnTo>
                <a:lnTo>
                  <a:pt x="1853" y="154"/>
                </a:lnTo>
                <a:lnTo>
                  <a:pt x="1860" y="147"/>
                </a:lnTo>
                <a:lnTo>
                  <a:pt x="1863" y="137"/>
                </a:lnTo>
                <a:lnTo>
                  <a:pt x="1860" y="127"/>
                </a:lnTo>
                <a:lnTo>
                  <a:pt x="1853" y="120"/>
                </a:lnTo>
                <a:lnTo>
                  <a:pt x="1843" y="118"/>
                </a:lnTo>
                <a:lnTo>
                  <a:pt x="1503" y="118"/>
                </a:lnTo>
                <a:close/>
                <a:moveTo>
                  <a:pt x="1141" y="0"/>
                </a:moveTo>
                <a:lnTo>
                  <a:pt x="2205" y="0"/>
                </a:lnTo>
                <a:lnTo>
                  <a:pt x="2235" y="3"/>
                </a:lnTo>
                <a:lnTo>
                  <a:pt x="2261" y="10"/>
                </a:lnTo>
                <a:lnTo>
                  <a:pt x="2287" y="23"/>
                </a:lnTo>
                <a:lnTo>
                  <a:pt x="2309" y="38"/>
                </a:lnTo>
                <a:lnTo>
                  <a:pt x="2329" y="58"/>
                </a:lnTo>
                <a:lnTo>
                  <a:pt x="2344" y="81"/>
                </a:lnTo>
                <a:lnTo>
                  <a:pt x="2356" y="106"/>
                </a:lnTo>
                <a:lnTo>
                  <a:pt x="2364" y="133"/>
                </a:lnTo>
                <a:lnTo>
                  <a:pt x="2367" y="163"/>
                </a:lnTo>
                <a:lnTo>
                  <a:pt x="2367" y="2246"/>
                </a:lnTo>
                <a:lnTo>
                  <a:pt x="2364" y="2276"/>
                </a:lnTo>
                <a:lnTo>
                  <a:pt x="2356" y="2303"/>
                </a:lnTo>
                <a:lnTo>
                  <a:pt x="2344" y="2328"/>
                </a:lnTo>
                <a:lnTo>
                  <a:pt x="2329" y="2351"/>
                </a:lnTo>
                <a:lnTo>
                  <a:pt x="2309" y="2371"/>
                </a:lnTo>
                <a:lnTo>
                  <a:pt x="2287" y="2386"/>
                </a:lnTo>
                <a:lnTo>
                  <a:pt x="2261" y="2399"/>
                </a:lnTo>
                <a:lnTo>
                  <a:pt x="2235" y="2406"/>
                </a:lnTo>
                <a:lnTo>
                  <a:pt x="2205" y="2409"/>
                </a:lnTo>
                <a:lnTo>
                  <a:pt x="1141" y="2409"/>
                </a:lnTo>
                <a:lnTo>
                  <a:pt x="1113" y="2406"/>
                </a:lnTo>
                <a:lnTo>
                  <a:pt x="1085" y="2399"/>
                </a:lnTo>
                <a:lnTo>
                  <a:pt x="1060" y="2386"/>
                </a:lnTo>
                <a:lnTo>
                  <a:pt x="1038" y="2371"/>
                </a:lnTo>
                <a:lnTo>
                  <a:pt x="1018" y="2351"/>
                </a:lnTo>
                <a:lnTo>
                  <a:pt x="1002" y="2328"/>
                </a:lnTo>
                <a:lnTo>
                  <a:pt x="990" y="2303"/>
                </a:lnTo>
                <a:lnTo>
                  <a:pt x="983" y="2276"/>
                </a:lnTo>
                <a:lnTo>
                  <a:pt x="980" y="2246"/>
                </a:lnTo>
                <a:lnTo>
                  <a:pt x="980" y="163"/>
                </a:lnTo>
                <a:lnTo>
                  <a:pt x="983" y="133"/>
                </a:lnTo>
                <a:lnTo>
                  <a:pt x="990" y="106"/>
                </a:lnTo>
                <a:lnTo>
                  <a:pt x="1002" y="81"/>
                </a:lnTo>
                <a:lnTo>
                  <a:pt x="1018" y="58"/>
                </a:lnTo>
                <a:lnTo>
                  <a:pt x="1038" y="38"/>
                </a:lnTo>
                <a:lnTo>
                  <a:pt x="1060" y="23"/>
                </a:lnTo>
                <a:lnTo>
                  <a:pt x="1085" y="10"/>
                </a:lnTo>
                <a:lnTo>
                  <a:pt x="1113" y="3"/>
                </a:lnTo>
                <a:lnTo>
                  <a:pt x="1141"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grpSp>
        <p:nvGrpSpPr>
          <p:cNvPr id="20" name="Group 9"/>
          <p:cNvGrpSpPr>
            <a:grpSpLocks noChangeAspect="1"/>
          </p:cNvGrpSpPr>
          <p:nvPr/>
        </p:nvGrpSpPr>
        <p:grpSpPr bwMode="auto">
          <a:xfrm>
            <a:off x="5352351" y="2568011"/>
            <a:ext cx="1074061" cy="710971"/>
            <a:chOff x="1348" y="362"/>
            <a:chExt cx="565" cy="374"/>
          </a:xfrm>
          <a:solidFill>
            <a:schemeClr val="bg1"/>
          </a:solidFill>
        </p:grpSpPr>
        <p:sp>
          <p:nvSpPr>
            <p:cNvPr id="23" name="Freeform 11"/>
            <p:cNvSpPr>
              <a:spLocks noEditPoints="1"/>
            </p:cNvSpPr>
            <p:nvPr/>
          </p:nvSpPr>
          <p:spPr bwMode="auto">
            <a:xfrm>
              <a:off x="1446" y="362"/>
              <a:ext cx="467" cy="274"/>
            </a:xfrm>
            <a:custGeom>
              <a:avLst/>
              <a:gdLst>
                <a:gd name="T0" fmla="*/ 1139 w 2800"/>
                <a:gd name="T1" fmla="*/ 116 h 1641"/>
                <a:gd name="T2" fmla="*/ 122 w 2800"/>
                <a:gd name="T3" fmla="*/ 366 h 1641"/>
                <a:gd name="T4" fmla="*/ 116 w 2800"/>
                <a:gd name="T5" fmla="*/ 393 h 1641"/>
                <a:gd name="T6" fmla="*/ 161 w 2800"/>
                <a:gd name="T7" fmla="*/ 474 h 1641"/>
                <a:gd name="T8" fmla="*/ 242 w 2800"/>
                <a:gd name="T9" fmla="*/ 605 h 1641"/>
                <a:gd name="T10" fmla="*/ 345 w 2800"/>
                <a:gd name="T11" fmla="*/ 751 h 1641"/>
                <a:gd name="T12" fmla="*/ 472 w 2800"/>
                <a:gd name="T13" fmla="*/ 905 h 1641"/>
                <a:gd name="T14" fmla="*/ 620 w 2800"/>
                <a:gd name="T15" fmla="*/ 1060 h 1641"/>
                <a:gd name="T16" fmla="*/ 793 w 2800"/>
                <a:gd name="T17" fmla="*/ 1205 h 1641"/>
                <a:gd name="T18" fmla="*/ 989 w 2800"/>
                <a:gd name="T19" fmla="*/ 1335 h 1641"/>
                <a:gd name="T20" fmla="*/ 1210 w 2800"/>
                <a:gd name="T21" fmla="*/ 1439 h 1641"/>
                <a:gd name="T22" fmla="*/ 1453 w 2800"/>
                <a:gd name="T23" fmla="*/ 1510 h 1641"/>
                <a:gd name="T24" fmla="*/ 2485 w 2800"/>
                <a:gd name="T25" fmla="*/ 1068 h 1641"/>
                <a:gd name="T26" fmla="*/ 2341 w 2800"/>
                <a:gd name="T27" fmla="*/ 1034 h 1641"/>
                <a:gd name="T28" fmla="*/ 2177 w 2800"/>
                <a:gd name="T29" fmla="*/ 983 h 1641"/>
                <a:gd name="T30" fmla="*/ 2002 w 2800"/>
                <a:gd name="T31" fmla="*/ 909 h 1641"/>
                <a:gd name="T32" fmla="*/ 1822 w 2800"/>
                <a:gd name="T33" fmla="*/ 810 h 1641"/>
                <a:gd name="T34" fmla="*/ 1644 w 2800"/>
                <a:gd name="T35" fmla="*/ 681 h 1641"/>
                <a:gd name="T36" fmla="*/ 1476 w 2800"/>
                <a:gd name="T37" fmla="*/ 518 h 1641"/>
                <a:gd name="T38" fmla="*/ 1323 w 2800"/>
                <a:gd name="T39" fmla="*/ 319 h 1641"/>
                <a:gd name="T40" fmla="*/ 1224 w 2800"/>
                <a:gd name="T41" fmla="*/ 147 h 1641"/>
                <a:gd name="T42" fmla="*/ 1174 w 2800"/>
                <a:gd name="T43" fmla="*/ 116 h 1641"/>
                <a:gd name="T44" fmla="*/ 1171 w 2800"/>
                <a:gd name="T45" fmla="*/ 1 h 1641"/>
                <a:gd name="T46" fmla="*/ 1255 w 2800"/>
                <a:gd name="T47" fmla="*/ 27 h 1641"/>
                <a:gd name="T48" fmla="*/ 1322 w 2800"/>
                <a:gd name="T49" fmla="*/ 87 h 1641"/>
                <a:gd name="T50" fmla="*/ 1424 w 2800"/>
                <a:gd name="T51" fmla="*/ 262 h 1641"/>
                <a:gd name="T52" fmla="*/ 1573 w 2800"/>
                <a:gd name="T53" fmla="*/ 454 h 1641"/>
                <a:gd name="T54" fmla="*/ 1738 w 2800"/>
                <a:gd name="T55" fmla="*/ 608 h 1641"/>
                <a:gd name="T56" fmla="*/ 1910 w 2800"/>
                <a:gd name="T57" fmla="*/ 729 h 1641"/>
                <a:gd name="T58" fmla="*/ 2084 w 2800"/>
                <a:gd name="T59" fmla="*/ 821 h 1641"/>
                <a:gd name="T60" fmla="*/ 2252 w 2800"/>
                <a:gd name="T61" fmla="*/ 888 h 1641"/>
                <a:gd name="T62" fmla="*/ 2407 w 2800"/>
                <a:gd name="T63" fmla="*/ 934 h 1641"/>
                <a:gd name="T64" fmla="*/ 2541 w 2800"/>
                <a:gd name="T65" fmla="*/ 961 h 1641"/>
                <a:gd name="T66" fmla="*/ 2646 w 2800"/>
                <a:gd name="T67" fmla="*/ 977 h 1641"/>
                <a:gd name="T68" fmla="*/ 2716 w 2800"/>
                <a:gd name="T69" fmla="*/ 983 h 1641"/>
                <a:gd name="T70" fmla="*/ 2743 w 2800"/>
                <a:gd name="T71" fmla="*/ 985 h 1641"/>
                <a:gd name="T72" fmla="*/ 2784 w 2800"/>
                <a:gd name="T73" fmla="*/ 1003 h 1641"/>
                <a:gd name="T74" fmla="*/ 2800 w 2800"/>
                <a:gd name="T75" fmla="*/ 1047 h 1641"/>
                <a:gd name="T76" fmla="*/ 2780 w 2800"/>
                <a:gd name="T77" fmla="*/ 1086 h 1641"/>
                <a:gd name="T78" fmla="*/ 1561 w 2800"/>
                <a:gd name="T79" fmla="*/ 1640 h 1641"/>
                <a:gd name="T80" fmla="*/ 1542 w 2800"/>
                <a:gd name="T81" fmla="*/ 1641 h 1641"/>
                <a:gd name="T82" fmla="*/ 1279 w 2800"/>
                <a:gd name="T83" fmla="*/ 1585 h 1641"/>
                <a:gd name="T84" fmla="*/ 1041 w 2800"/>
                <a:gd name="T85" fmla="*/ 1492 h 1641"/>
                <a:gd name="T86" fmla="*/ 827 w 2800"/>
                <a:gd name="T87" fmla="*/ 1371 h 1641"/>
                <a:gd name="T88" fmla="*/ 638 w 2800"/>
                <a:gd name="T89" fmla="*/ 1229 h 1641"/>
                <a:gd name="T90" fmla="*/ 471 w 2800"/>
                <a:gd name="T91" fmla="*/ 1074 h 1641"/>
                <a:gd name="T92" fmla="*/ 328 w 2800"/>
                <a:gd name="T93" fmla="*/ 915 h 1641"/>
                <a:gd name="T94" fmla="*/ 209 w 2800"/>
                <a:gd name="T95" fmla="*/ 760 h 1641"/>
                <a:gd name="T96" fmla="*/ 112 w 2800"/>
                <a:gd name="T97" fmla="*/ 616 h 1641"/>
                <a:gd name="T98" fmla="*/ 38 w 2800"/>
                <a:gd name="T99" fmla="*/ 492 h 1641"/>
                <a:gd name="T100" fmla="*/ 1 w 2800"/>
                <a:gd name="T101" fmla="*/ 404 h 1641"/>
                <a:gd name="T102" fmla="*/ 11 w 2800"/>
                <a:gd name="T103" fmla="*/ 327 h 1641"/>
                <a:gd name="T104" fmla="*/ 64 w 2800"/>
                <a:gd name="T105" fmla="*/ 265 h 1641"/>
                <a:gd name="T106" fmla="*/ 1112 w 2800"/>
                <a:gd name="T107" fmla="*/ 5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00" h="1641">
                  <a:moveTo>
                    <a:pt x="1155" y="114"/>
                  </a:moveTo>
                  <a:lnTo>
                    <a:pt x="1147" y="114"/>
                  </a:lnTo>
                  <a:lnTo>
                    <a:pt x="1139" y="116"/>
                  </a:lnTo>
                  <a:lnTo>
                    <a:pt x="144" y="355"/>
                  </a:lnTo>
                  <a:lnTo>
                    <a:pt x="132" y="359"/>
                  </a:lnTo>
                  <a:lnTo>
                    <a:pt x="122" y="366"/>
                  </a:lnTo>
                  <a:lnTo>
                    <a:pt x="117" y="373"/>
                  </a:lnTo>
                  <a:lnTo>
                    <a:pt x="115" y="383"/>
                  </a:lnTo>
                  <a:lnTo>
                    <a:pt x="116" y="393"/>
                  </a:lnTo>
                  <a:lnTo>
                    <a:pt x="120" y="401"/>
                  </a:lnTo>
                  <a:lnTo>
                    <a:pt x="140" y="436"/>
                  </a:lnTo>
                  <a:lnTo>
                    <a:pt x="161" y="474"/>
                  </a:lnTo>
                  <a:lnTo>
                    <a:pt x="185" y="515"/>
                  </a:lnTo>
                  <a:lnTo>
                    <a:pt x="212" y="559"/>
                  </a:lnTo>
                  <a:lnTo>
                    <a:pt x="242" y="605"/>
                  </a:lnTo>
                  <a:lnTo>
                    <a:pt x="274" y="652"/>
                  </a:lnTo>
                  <a:lnTo>
                    <a:pt x="308" y="701"/>
                  </a:lnTo>
                  <a:lnTo>
                    <a:pt x="345" y="751"/>
                  </a:lnTo>
                  <a:lnTo>
                    <a:pt x="384" y="801"/>
                  </a:lnTo>
                  <a:lnTo>
                    <a:pt x="426" y="854"/>
                  </a:lnTo>
                  <a:lnTo>
                    <a:pt x="472" y="905"/>
                  </a:lnTo>
                  <a:lnTo>
                    <a:pt x="518" y="957"/>
                  </a:lnTo>
                  <a:lnTo>
                    <a:pt x="569" y="1009"/>
                  </a:lnTo>
                  <a:lnTo>
                    <a:pt x="620" y="1060"/>
                  </a:lnTo>
                  <a:lnTo>
                    <a:pt x="676" y="1110"/>
                  </a:lnTo>
                  <a:lnTo>
                    <a:pt x="733" y="1158"/>
                  </a:lnTo>
                  <a:lnTo>
                    <a:pt x="793" y="1205"/>
                  </a:lnTo>
                  <a:lnTo>
                    <a:pt x="856" y="1251"/>
                  </a:lnTo>
                  <a:lnTo>
                    <a:pt x="921" y="1294"/>
                  </a:lnTo>
                  <a:lnTo>
                    <a:pt x="989" y="1335"/>
                  </a:lnTo>
                  <a:lnTo>
                    <a:pt x="1060" y="1373"/>
                  </a:lnTo>
                  <a:lnTo>
                    <a:pt x="1134" y="1407"/>
                  </a:lnTo>
                  <a:lnTo>
                    <a:pt x="1210" y="1439"/>
                  </a:lnTo>
                  <a:lnTo>
                    <a:pt x="1288" y="1467"/>
                  </a:lnTo>
                  <a:lnTo>
                    <a:pt x="1370" y="1491"/>
                  </a:lnTo>
                  <a:lnTo>
                    <a:pt x="1453" y="1510"/>
                  </a:lnTo>
                  <a:lnTo>
                    <a:pt x="1540" y="1524"/>
                  </a:lnTo>
                  <a:lnTo>
                    <a:pt x="2527" y="1076"/>
                  </a:lnTo>
                  <a:lnTo>
                    <a:pt x="2485" y="1068"/>
                  </a:lnTo>
                  <a:lnTo>
                    <a:pt x="2440" y="1059"/>
                  </a:lnTo>
                  <a:lnTo>
                    <a:pt x="2391" y="1048"/>
                  </a:lnTo>
                  <a:lnTo>
                    <a:pt x="2341" y="1034"/>
                  </a:lnTo>
                  <a:lnTo>
                    <a:pt x="2288" y="1020"/>
                  </a:lnTo>
                  <a:lnTo>
                    <a:pt x="2234" y="1002"/>
                  </a:lnTo>
                  <a:lnTo>
                    <a:pt x="2177" y="983"/>
                  </a:lnTo>
                  <a:lnTo>
                    <a:pt x="2120" y="961"/>
                  </a:lnTo>
                  <a:lnTo>
                    <a:pt x="2061" y="937"/>
                  </a:lnTo>
                  <a:lnTo>
                    <a:pt x="2002" y="909"/>
                  </a:lnTo>
                  <a:lnTo>
                    <a:pt x="1942" y="879"/>
                  </a:lnTo>
                  <a:lnTo>
                    <a:pt x="1882" y="847"/>
                  </a:lnTo>
                  <a:lnTo>
                    <a:pt x="1822" y="810"/>
                  </a:lnTo>
                  <a:lnTo>
                    <a:pt x="1762" y="771"/>
                  </a:lnTo>
                  <a:lnTo>
                    <a:pt x="1703" y="728"/>
                  </a:lnTo>
                  <a:lnTo>
                    <a:pt x="1644" y="681"/>
                  </a:lnTo>
                  <a:lnTo>
                    <a:pt x="1587" y="631"/>
                  </a:lnTo>
                  <a:lnTo>
                    <a:pt x="1531" y="577"/>
                  </a:lnTo>
                  <a:lnTo>
                    <a:pt x="1476" y="518"/>
                  </a:lnTo>
                  <a:lnTo>
                    <a:pt x="1423" y="457"/>
                  </a:lnTo>
                  <a:lnTo>
                    <a:pt x="1372" y="390"/>
                  </a:lnTo>
                  <a:lnTo>
                    <a:pt x="1323" y="319"/>
                  </a:lnTo>
                  <a:lnTo>
                    <a:pt x="1278" y="244"/>
                  </a:lnTo>
                  <a:lnTo>
                    <a:pt x="1235" y="164"/>
                  </a:lnTo>
                  <a:lnTo>
                    <a:pt x="1224" y="147"/>
                  </a:lnTo>
                  <a:lnTo>
                    <a:pt x="1210" y="134"/>
                  </a:lnTo>
                  <a:lnTo>
                    <a:pt x="1192" y="124"/>
                  </a:lnTo>
                  <a:lnTo>
                    <a:pt x="1174" y="116"/>
                  </a:lnTo>
                  <a:lnTo>
                    <a:pt x="1155" y="114"/>
                  </a:lnTo>
                  <a:close/>
                  <a:moveTo>
                    <a:pt x="1141" y="0"/>
                  </a:moveTo>
                  <a:lnTo>
                    <a:pt x="1171" y="1"/>
                  </a:lnTo>
                  <a:lnTo>
                    <a:pt x="1200" y="5"/>
                  </a:lnTo>
                  <a:lnTo>
                    <a:pt x="1228" y="14"/>
                  </a:lnTo>
                  <a:lnTo>
                    <a:pt x="1255" y="27"/>
                  </a:lnTo>
                  <a:lnTo>
                    <a:pt x="1281" y="44"/>
                  </a:lnTo>
                  <a:lnTo>
                    <a:pt x="1304" y="63"/>
                  </a:lnTo>
                  <a:lnTo>
                    <a:pt x="1322" y="87"/>
                  </a:lnTo>
                  <a:lnTo>
                    <a:pt x="1339" y="112"/>
                  </a:lnTo>
                  <a:lnTo>
                    <a:pt x="1380" y="189"/>
                  </a:lnTo>
                  <a:lnTo>
                    <a:pt x="1424" y="262"/>
                  </a:lnTo>
                  <a:lnTo>
                    <a:pt x="1472" y="331"/>
                  </a:lnTo>
                  <a:lnTo>
                    <a:pt x="1521" y="394"/>
                  </a:lnTo>
                  <a:lnTo>
                    <a:pt x="1573" y="454"/>
                  </a:lnTo>
                  <a:lnTo>
                    <a:pt x="1626" y="509"/>
                  </a:lnTo>
                  <a:lnTo>
                    <a:pt x="1681" y="560"/>
                  </a:lnTo>
                  <a:lnTo>
                    <a:pt x="1738" y="608"/>
                  </a:lnTo>
                  <a:lnTo>
                    <a:pt x="1794" y="652"/>
                  </a:lnTo>
                  <a:lnTo>
                    <a:pt x="1852" y="692"/>
                  </a:lnTo>
                  <a:lnTo>
                    <a:pt x="1910" y="729"/>
                  </a:lnTo>
                  <a:lnTo>
                    <a:pt x="1969" y="762"/>
                  </a:lnTo>
                  <a:lnTo>
                    <a:pt x="2026" y="793"/>
                  </a:lnTo>
                  <a:lnTo>
                    <a:pt x="2084" y="821"/>
                  </a:lnTo>
                  <a:lnTo>
                    <a:pt x="2142" y="846"/>
                  </a:lnTo>
                  <a:lnTo>
                    <a:pt x="2198" y="868"/>
                  </a:lnTo>
                  <a:lnTo>
                    <a:pt x="2252" y="888"/>
                  </a:lnTo>
                  <a:lnTo>
                    <a:pt x="2306" y="905"/>
                  </a:lnTo>
                  <a:lnTo>
                    <a:pt x="2357" y="920"/>
                  </a:lnTo>
                  <a:lnTo>
                    <a:pt x="2407" y="934"/>
                  </a:lnTo>
                  <a:lnTo>
                    <a:pt x="2454" y="944"/>
                  </a:lnTo>
                  <a:lnTo>
                    <a:pt x="2499" y="954"/>
                  </a:lnTo>
                  <a:lnTo>
                    <a:pt x="2541" y="961"/>
                  </a:lnTo>
                  <a:lnTo>
                    <a:pt x="2579" y="969"/>
                  </a:lnTo>
                  <a:lnTo>
                    <a:pt x="2615" y="974"/>
                  </a:lnTo>
                  <a:lnTo>
                    <a:pt x="2646" y="977"/>
                  </a:lnTo>
                  <a:lnTo>
                    <a:pt x="2674" y="980"/>
                  </a:lnTo>
                  <a:lnTo>
                    <a:pt x="2698" y="982"/>
                  </a:lnTo>
                  <a:lnTo>
                    <a:pt x="2716" y="983"/>
                  </a:lnTo>
                  <a:lnTo>
                    <a:pt x="2730" y="984"/>
                  </a:lnTo>
                  <a:lnTo>
                    <a:pt x="2739" y="985"/>
                  </a:lnTo>
                  <a:lnTo>
                    <a:pt x="2743" y="985"/>
                  </a:lnTo>
                  <a:lnTo>
                    <a:pt x="2758" y="987"/>
                  </a:lnTo>
                  <a:lnTo>
                    <a:pt x="2773" y="993"/>
                  </a:lnTo>
                  <a:lnTo>
                    <a:pt x="2784" y="1003"/>
                  </a:lnTo>
                  <a:lnTo>
                    <a:pt x="2793" y="1016"/>
                  </a:lnTo>
                  <a:lnTo>
                    <a:pt x="2799" y="1030"/>
                  </a:lnTo>
                  <a:lnTo>
                    <a:pt x="2800" y="1047"/>
                  </a:lnTo>
                  <a:lnTo>
                    <a:pt x="2796" y="1061"/>
                  </a:lnTo>
                  <a:lnTo>
                    <a:pt x="2790" y="1075"/>
                  </a:lnTo>
                  <a:lnTo>
                    <a:pt x="2780" y="1086"/>
                  </a:lnTo>
                  <a:lnTo>
                    <a:pt x="2767" y="1095"/>
                  </a:lnTo>
                  <a:lnTo>
                    <a:pt x="1573" y="1636"/>
                  </a:lnTo>
                  <a:lnTo>
                    <a:pt x="1561" y="1640"/>
                  </a:lnTo>
                  <a:lnTo>
                    <a:pt x="1549" y="1641"/>
                  </a:lnTo>
                  <a:lnTo>
                    <a:pt x="1545" y="1641"/>
                  </a:lnTo>
                  <a:lnTo>
                    <a:pt x="1542" y="1641"/>
                  </a:lnTo>
                  <a:lnTo>
                    <a:pt x="1451" y="1627"/>
                  </a:lnTo>
                  <a:lnTo>
                    <a:pt x="1364" y="1607"/>
                  </a:lnTo>
                  <a:lnTo>
                    <a:pt x="1279" y="1585"/>
                  </a:lnTo>
                  <a:lnTo>
                    <a:pt x="1197" y="1557"/>
                  </a:lnTo>
                  <a:lnTo>
                    <a:pt x="1117" y="1526"/>
                  </a:lnTo>
                  <a:lnTo>
                    <a:pt x="1041" y="1492"/>
                  </a:lnTo>
                  <a:lnTo>
                    <a:pt x="967" y="1454"/>
                  </a:lnTo>
                  <a:lnTo>
                    <a:pt x="895" y="1414"/>
                  </a:lnTo>
                  <a:lnTo>
                    <a:pt x="827" y="1371"/>
                  </a:lnTo>
                  <a:lnTo>
                    <a:pt x="761" y="1325"/>
                  </a:lnTo>
                  <a:lnTo>
                    <a:pt x="698" y="1277"/>
                  </a:lnTo>
                  <a:lnTo>
                    <a:pt x="638" y="1229"/>
                  </a:lnTo>
                  <a:lnTo>
                    <a:pt x="579" y="1178"/>
                  </a:lnTo>
                  <a:lnTo>
                    <a:pt x="524" y="1126"/>
                  </a:lnTo>
                  <a:lnTo>
                    <a:pt x="471" y="1074"/>
                  </a:lnTo>
                  <a:lnTo>
                    <a:pt x="421" y="1022"/>
                  </a:lnTo>
                  <a:lnTo>
                    <a:pt x="374" y="969"/>
                  </a:lnTo>
                  <a:lnTo>
                    <a:pt x="328" y="915"/>
                  </a:lnTo>
                  <a:lnTo>
                    <a:pt x="286" y="863"/>
                  </a:lnTo>
                  <a:lnTo>
                    <a:pt x="246" y="812"/>
                  </a:lnTo>
                  <a:lnTo>
                    <a:pt x="209" y="760"/>
                  </a:lnTo>
                  <a:lnTo>
                    <a:pt x="174" y="710"/>
                  </a:lnTo>
                  <a:lnTo>
                    <a:pt x="142" y="663"/>
                  </a:lnTo>
                  <a:lnTo>
                    <a:pt x="112" y="616"/>
                  </a:lnTo>
                  <a:lnTo>
                    <a:pt x="85" y="573"/>
                  </a:lnTo>
                  <a:lnTo>
                    <a:pt x="60" y="531"/>
                  </a:lnTo>
                  <a:lnTo>
                    <a:pt x="38" y="492"/>
                  </a:lnTo>
                  <a:lnTo>
                    <a:pt x="18" y="456"/>
                  </a:lnTo>
                  <a:lnTo>
                    <a:pt x="7" y="430"/>
                  </a:lnTo>
                  <a:lnTo>
                    <a:pt x="1" y="404"/>
                  </a:lnTo>
                  <a:lnTo>
                    <a:pt x="0" y="378"/>
                  </a:lnTo>
                  <a:lnTo>
                    <a:pt x="3" y="351"/>
                  </a:lnTo>
                  <a:lnTo>
                    <a:pt x="11" y="327"/>
                  </a:lnTo>
                  <a:lnTo>
                    <a:pt x="24" y="303"/>
                  </a:lnTo>
                  <a:lnTo>
                    <a:pt x="42" y="283"/>
                  </a:lnTo>
                  <a:lnTo>
                    <a:pt x="64" y="265"/>
                  </a:lnTo>
                  <a:lnTo>
                    <a:pt x="88" y="252"/>
                  </a:lnTo>
                  <a:lnTo>
                    <a:pt x="116" y="243"/>
                  </a:lnTo>
                  <a:lnTo>
                    <a:pt x="1112" y="5"/>
                  </a:lnTo>
                  <a:lnTo>
                    <a:pt x="1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Rectangle 12"/>
            <p:cNvSpPr>
              <a:spLocks noChangeArrowheads="1"/>
            </p:cNvSpPr>
            <p:nvPr/>
          </p:nvSpPr>
          <p:spPr bwMode="auto">
            <a:xfrm>
              <a:off x="1348" y="716"/>
              <a:ext cx="351" cy="2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3"/>
            <p:cNvSpPr>
              <a:spLocks/>
            </p:cNvSpPr>
            <p:nvPr/>
          </p:nvSpPr>
          <p:spPr bwMode="auto">
            <a:xfrm>
              <a:off x="1704" y="626"/>
              <a:ext cx="199" cy="110"/>
            </a:xfrm>
            <a:custGeom>
              <a:avLst/>
              <a:gdLst>
                <a:gd name="T0" fmla="*/ 1193 w 1193"/>
                <a:gd name="T1" fmla="*/ 0 h 658"/>
                <a:gd name="T2" fmla="*/ 1193 w 1193"/>
                <a:gd name="T3" fmla="*/ 121 h 658"/>
                <a:gd name="T4" fmla="*/ 0 w 1193"/>
                <a:gd name="T5" fmla="*/ 658 h 658"/>
                <a:gd name="T6" fmla="*/ 0 w 1193"/>
                <a:gd name="T7" fmla="*/ 537 h 658"/>
                <a:gd name="T8" fmla="*/ 1193 w 1193"/>
                <a:gd name="T9" fmla="*/ 0 h 658"/>
              </a:gdLst>
              <a:ahLst/>
              <a:cxnLst>
                <a:cxn ang="0">
                  <a:pos x="T0" y="T1"/>
                </a:cxn>
                <a:cxn ang="0">
                  <a:pos x="T2" y="T3"/>
                </a:cxn>
                <a:cxn ang="0">
                  <a:pos x="T4" y="T5"/>
                </a:cxn>
                <a:cxn ang="0">
                  <a:pos x="T6" y="T7"/>
                </a:cxn>
                <a:cxn ang="0">
                  <a:pos x="T8" y="T9"/>
                </a:cxn>
              </a:cxnLst>
              <a:rect l="0" t="0" r="r" b="b"/>
              <a:pathLst>
                <a:path w="1193" h="658">
                  <a:moveTo>
                    <a:pt x="1193" y="0"/>
                  </a:moveTo>
                  <a:lnTo>
                    <a:pt x="1193" y="121"/>
                  </a:lnTo>
                  <a:lnTo>
                    <a:pt x="0" y="658"/>
                  </a:lnTo>
                  <a:lnTo>
                    <a:pt x="0" y="537"/>
                  </a:lnTo>
                  <a:lnTo>
                    <a:pt x="11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4"/>
            <p:cNvSpPr>
              <a:spLocks/>
            </p:cNvSpPr>
            <p:nvPr/>
          </p:nvSpPr>
          <p:spPr bwMode="auto">
            <a:xfrm>
              <a:off x="1348" y="619"/>
              <a:ext cx="555" cy="89"/>
            </a:xfrm>
            <a:custGeom>
              <a:avLst/>
              <a:gdLst>
                <a:gd name="T0" fmla="*/ 3020 w 3330"/>
                <a:gd name="T1" fmla="*/ 0 h 536"/>
                <a:gd name="T2" fmla="*/ 3330 w 3330"/>
                <a:gd name="T3" fmla="*/ 0 h 536"/>
                <a:gd name="T4" fmla="*/ 2109 w 3330"/>
                <a:gd name="T5" fmla="*/ 536 h 536"/>
                <a:gd name="T6" fmla="*/ 0 w 3330"/>
                <a:gd name="T7" fmla="*/ 536 h 536"/>
                <a:gd name="T8" fmla="*/ 795 w 3330"/>
                <a:gd name="T9" fmla="*/ 217 h 536"/>
                <a:gd name="T10" fmla="*/ 871 w 3330"/>
                <a:gd name="T11" fmla="*/ 243 h 536"/>
                <a:gd name="T12" fmla="*/ 953 w 3330"/>
                <a:gd name="T13" fmla="*/ 267 h 536"/>
                <a:gd name="T14" fmla="*/ 1037 w 3330"/>
                <a:gd name="T15" fmla="*/ 291 h 536"/>
                <a:gd name="T16" fmla="*/ 1125 w 3330"/>
                <a:gd name="T17" fmla="*/ 313 h 536"/>
                <a:gd name="T18" fmla="*/ 1218 w 3330"/>
                <a:gd name="T19" fmla="*/ 334 h 536"/>
                <a:gd name="T20" fmla="*/ 1313 w 3330"/>
                <a:gd name="T21" fmla="*/ 353 h 536"/>
                <a:gd name="T22" fmla="*/ 1413 w 3330"/>
                <a:gd name="T23" fmla="*/ 370 h 536"/>
                <a:gd name="T24" fmla="*/ 1516 w 3330"/>
                <a:gd name="T25" fmla="*/ 385 h 536"/>
                <a:gd name="T26" fmla="*/ 1624 w 3330"/>
                <a:gd name="T27" fmla="*/ 399 h 536"/>
                <a:gd name="T28" fmla="*/ 1735 w 3330"/>
                <a:gd name="T29" fmla="*/ 409 h 536"/>
                <a:gd name="T30" fmla="*/ 1849 w 3330"/>
                <a:gd name="T31" fmla="*/ 417 h 536"/>
                <a:gd name="T32" fmla="*/ 1969 w 3330"/>
                <a:gd name="T33" fmla="*/ 421 h 536"/>
                <a:gd name="T34" fmla="*/ 2091 w 3330"/>
                <a:gd name="T35" fmla="*/ 423 h 536"/>
                <a:gd name="T36" fmla="*/ 2130 w 3330"/>
                <a:gd name="T37" fmla="*/ 423 h 536"/>
                <a:gd name="T38" fmla="*/ 3020 w 3330"/>
                <a:gd name="T39"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30" h="536">
                  <a:moveTo>
                    <a:pt x="3020" y="0"/>
                  </a:moveTo>
                  <a:lnTo>
                    <a:pt x="3330" y="0"/>
                  </a:lnTo>
                  <a:lnTo>
                    <a:pt x="2109" y="536"/>
                  </a:lnTo>
                  <a:lnTo>
                    <a:pt x="0" y="536"/>
                  </a:lnTo>
                  <a:lnTo>
                    <a:pt x="795" y="217"/>
                  </a:lnTo>
                  <a:lnTo>
                    <a:pt x="871" y="243"/>
                  </a:lnTo>
                  <a:lnTo>
                    <a:pt x="953" y="267"/>
                  </a:lnTo>
                  <a:lnTo>
                    <a:pt x="1037" y="291"/>
                  </a:lnTo>
                  <a:lnTo>
                    <a:pt x="1125" y="313"/>
                  </a:lnTo>
                  <a:lnTo>
                    <a:pt x="1218" y="334"/>
                  </a:lnTo>
                  <a:lnTo>
                    <a:pt x="1313" y="353"/>
                  </a:lnTo>
                  <a:lnTo>
                    <a:pt x="1413" y="370"/>
                  </a:lnTo>
                  <a:lnTo>
                    <a:pt x="1516" y="385"/>
                  </a:lnTo>
                  <a:lnTo>
                    <a:pt x="1624" y="399"/>
                  </a:lnTo>
                  <a:lnTo>
                    <a:pt x="1735" y="409"/>
                  </a:lnTo>
                  <a:lnTo>
                    <a:pt x="1849" y="417"/>
                  </a:lnTo>
                  <a:lnTo>
                    <a:pt x="1969" y="421"/>
                  </a:lnTo>
                  <a:lnTo>
                    <a:pt x="2091" y="423"/>
                  </a:lnTo>
                  <a:lnTo>
                    <a:pt x="2130" y="423"/>
                  </a:lnTo>
                  <a:lnTo>
                    <a:pt x="30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5"/>
            <p:cNvSpPr>
              <a:spLocks/>
            </p:cNvSpPr>
            <p:nvPr/>
          </p:nvSpPr>
          <p:spPr bwMode="auto">
            <a:xfrm>
              <a:off x="1380" y="525"/>
              <a:ext cx="517" cy="145"/>
            </a:xfrm>
            <a:custGeom>
              <a:avLst/>
              <a:gdLst>
                <a:gd name="T0" fmla="*/ 669 w 3105"/>
                <a:gd name="T1" fmla="*/ 0 h 870"/>
                <a:gd name="T2" fmla="*/ 711 w 3105"/>
                <a:gd name="T3" fmla="*/ 51 h 870"/>
                <a:gd name="T4" fmla="*/ 755 w 3105"/>
                <a:gd name="T5" fmla="*/ 103 h 870"/>
                <a:gd name="T6" fmla="*/ 803 w 3105"/>
                <a:gd name="T7" fmla="*/ 156 h 870"/>
                <a:gd name="T8" fmla="*/ 852 w 3105"/>
                <a:gd name="T9" fmla="*/ 207 h 870"/>
                <a:gd name="T10" fmla="*/ 905 w 3105"/>
                <a:gd name="T11" fmla="*/ 258 h 870"/>
                <a:gd name="T12" fmla="*/ 959 w 3105"/>
                <a:gd name="T13" fmla="*/ 308 h 870"/>
                <a:gd name="T14" fmla="*/ 1017 w 3105"/>
                <a:gd name="T15" fmla="*/ 358 h 870"/>
                <a:gd name="T16" fmla="*/ 1077 w 3105"/>
                <a:gd name="T17" fmla="*/ 406 h 870"/>
                <a:gd name="T18" fmla="*/ 1140 w 3105"/>
                <a:gd name="T19" fmla="*/ 453 h 870"/>
                <a:gd name="T20" fmla="*/ 1205 w 3105"/>
                <a:gd name="T21" fmla="*/ 497 h 870"/>
                <a:gd name="T22" fmla="*/ 1273 w 3105"/>
                <a:gd name="T23" fmla="*/ 539 h 870"/>
                <a:gd name="T24" fmla="*/ 1344 w 3105"/>
                <a:gd name="T25" fmla="*/ 579 h 870"/>
                <a:gd name="T26" fmla="*/ 1417 w 3105"/>
                <a:gd name="T27" fmla="*/ 616 h 870"/>
                <a:gd name="T28" fmla="*/ 1493 w 3105"/>
                <a:gd name="T29" fmla="*/ 650 h 870"/>
                <a:gd name="T30" fmla="*/ 1572 w 3105"/>
                <a:gd name="T31" fmla="*/ 681 h 870"/>
                <a:gd name="T32" fmla="*/ 1653 w 3105"/>
                <a:gd name="T33" fmla="*/ 707 h 870"/>
                <a:gd name="T34" fmla="*/ 1738 w 3105"/>
                <a:gd name="T35" fmla="*/ 730 h 870"/>
                <a:gd name="T36" fmla="*/ 1824 w 3105"/>
                <a:gd name="T37" fmla="*/ 749 h 870"/>
                <a:gd name="T38" fmla="*/ 1914 w 3105"/>
                <a:gd name="T39" fmla="*/ 763 h 870"/>
                <a:gd name="T40" fmla="*/ 1931 w 3105"/>
                <a:gd name="T41" fmla="*/ 766 h 870"/>
                <a:gd name="T42" fmla="*/ 2937 w 3105"/>
                <a:gd name="T43" fmla="*/ 308 h 870"/>
                <a:gd name="T44" fmla="*/ 2979 w 3105"/>
                <a:gd name="T45" fmla="*/ 309 h 870"/>
                <a:gd name="T46" fmla="*/ 3016 w 3105"/>
                <a:gd name="T47" fmla="*/ 311 h 870"/>
                <a:gd name="T48" fmla="*/ 3047 w 3105"/>
                <a:gd name="T49" fmla="*/ 311 h 870"/>
                <a:gd name="T50" fmla="*/ 3072 w 3105"/>
                <a:gd name="T51" fmla="*/ 312 h 870"/>
                <a:gd name="T52" fmla="*/ 3089 w 3105"/>
                <a:gd name="T53" fmla="*/ 312 h 870"/>
                <a:gd name="T54" fmla="*/ 3101 w 3105"/>
                <a:gd name="T55" fmla="*/ 312 h 870"/>
                <a:gd name="T56" fmla="*/ 3105 w 3105"/>
                <a:gd name="T57" fmla="*/ 312 h 870"/>
                <a:gd name="T58" fmla="*/ 1926 w 3105"/>
                <a:gd name="T59" fmla="*/ 870 h 870"/>
                <a:gd name="T60" fmla="*/ 1797 w 3105"/>
                <a:gd name="T61" fmla="*/ 869 h 870"/>
                <a:gd name="T62" fmla="*/ 1671 w 3105"/>
                <a:gd name="T63" fmla="*/ 864 h 870"/>
                <a:gd name="T64" fmla="*/ 1549 w 3105"/>
                <a:gd name="T65" fmla="*/ 856 h 870"/>
                <a:gd name="T66" fmla="*/ 1432 w 3105"/>
                <a:gd name="T67" fmla="*/ 845 h 870"/>
                <a:gd name="T68" fmla="*/ 1319 w 3105"/>
                <a:gd name="T69" fmla="*/ 831 h 870"/>
                <a:gd name="T70" fmla="*/ 1210 w 3105"/>
                <a:gd name="T71" fmla="*/ 814 h 870"/>
                <a:gd name="T72" fmla="*/ 1106 w 3105"/>
                <a:gd name="T73" fmla="*/ 796 h 870"/>
                <a:gd name="T74" fmla="*/ 1006 w 3105"/>
                <a:gd name="T75" fmla="*/ 774 h 870"/>
                <a:gd name="T76" fmla="*/ 910 w 3105"/>
                <a:gd name="T77" fmla="*/ 751 h 870"/>
                <a:gd name="T78" fmla="*/ 818 w 3105"/>
                <a:gd name="T79" fmla="*/ 727 h 870"/>
                <a:gd name="T80" fmla="*/ 731 w 3105"/>
                <a:gd name="T81" fmla="*/ 701 h 870"/>
                <a:gd name="T82" fmla="*/ 648 w 3105"/>
                <a:gd name="T83" fmla="*/ 675 h 870"/>
                <a:gd name="T84" fmla="*/ 570 w 3105"/>
                <a:gd name="T85" fmla="*/ 648 h 870"/>
                <a:gd name="T86" fmla="*/ 497 w 3105"/>
                <a:gd name="T87" fmla="*/ 620 h 870"/>
                <a:gd name="T88" fmla="*/ 426 w 3105"/>
                <a:gd name="T89" fmla="*/ 591 h 870"/>
                <a:gd name="T90" fmla="*/ 363 w 3105"/>
                <a:gd name="T91" fmla="*/ 564 h 870"/>
                <a:gd name="T92" fmla="*/ 302 w 3105"/>
                <a:gd name="T93" fmla="*/ 536 h 870"/>
                <a:gd name="T94" fmla="*/ 246 w 3105"/>
                <a:gd name="T95" fmla="*/ 509 h 870"/>
                <a:gd name="T96" fmla="*/ 195 w 3105"/>
                <a:gd name="T97" fmla="*/ 483 h 870"/>
                <a:gd name="T98" fmla="*/ 148 w 3105"/>
                <a:gd name="T99" fmla="*/ 458 h 870"/>
                <a:gd name="T100" fmla="*/ 107 w 3105"/>
                <a:gd name="T101" fmla="*/ 435 h 870"/>
                <a:gd name="T102" fmla="*/ 70 w 3105"/>
                <a:gd name="T103" fmla="*/ 413 h 870"/>
                <a:gd name="T104" fmla="*/ 37 w 3105"/>
                <a:gd name="T105" fmla="*/ 393 h 870"/>
                <a:gd name="T106" fmla="*/ 19 w 3105"/>
                <a:gd name="T107" fmla="*/ 379 h 870"/>
                <a:gd name="T108" fmla="*/ 7 w 3105"/>
                <a:gd name="T109" fmla="*/ 365 h 870"/>
                <a:gd name="T110" fmla="*/ 1 w 3105"/>
                <a:gd name="T111" fmla="*/ 349 h 870"/>
                <a:gd name="T112" fmla="*/ 0 w 3105"/>
                <a:gd name="T113" fmla="*/ 333 h 870"/>
                <a:gd name="T114" fmla="*/ 4 w 3105"/>
                <a:gd name="T115" fmla="*/ 319 h 870"/>
                <a:gd name="T116" fmla="*/ 13 w 3105"/>
                <a:gd name="T117" fmla="*/ 304 h 870"/>
                <a:gd name="T118" fmla="*/ 28 w 3105"/>
                <a:gd name="T119" fmla="*/ 291 h 870"/>
                <a:gd name="T120" fmla="*/ 47 w 3105"/>
                <a:gd name="T121" fmla="*/ 280 h 870"/>
                <a:gd name="T122" fmla="*/ 669 w 3105"/>
                <a:gd name="T123" fmla="*/ 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05" h="870">
                  <a:moveTo>
                    <a:pt x="669" y="0"/>
                  </a:moveTo>
                  <a:lnTo>
                    <a:pt x="711" y="51"/>
                  </a:lnTo>
                  <a:lnTo>
                    <a:pt x="755" y="103"/>
                  </a:lnTo>
                  <a:lnTo>
                    <a:pt x="803" y="156"/>
                  </a:lnTo>
                  <a:lnTo>
                    <a:pt x="852" y="207"/>
                  </a:lnTo>
                  <a:lnTo>
                    <a:pt x="905" y="258"/>
                  </a:lnTo>
                  <a:lnTo>
                    <a:pt x="959" y="308"/>
                  </a:lnTo>
                  <a:lnTo>
                    <a:pt x="1017" y="358"/>
                  </a:lnTo>
                  <a:lnTo>
                    <a:pt x="1077" y="406"/>
                  </a:lnTo>
                  <a:lnTo>
                    <a:pt x="1140" y="453"/>
                  </a:lnTo>
                  <a:lnTo>
                    <a:pt x="1205" y="497"/>
                  </a:lnTo>
                  <a:lnTo>
                    <a:pt x="1273" y="539"/>
                  </a:lnTo>
                  <a:lnTo>
                    <a:pt x="1344" y="579"/>
                  </a:lnTo>
                  <a:lnTo>
                    <a:pt x="1417" y="616"/>
                  </a:lnTo>
                  <a:lnTo>
                    <a:pt x="1493" y="650"/>
                  </a:lnTo>
                  <a:lnTo>
                    <a:pt x="1572" y="681"/>
                  </a:lnTo>
                  <a:lnTo>
                    <a:pt x="1653" y="707"/>
                  </a:lnTo>
                  <a:lnTo>
                    <a:pt x="1738" y="730"/>
                  </a:lnTo>
                  <a:lnTo>
                    <a:pt x="1824" y="749"/>
                  </a:lnTo>
                  <a:lnTo>
                    <a:pt x="1914" y="763"/>
                  </a:lnTo>
                  <a:lnTo>
                    <a:pt x="1931" y="766"/>
                  </a:lnTo>
                  <a:lnTo>
                    <a:pt x="2937" y="308"/>
                  </a:lnTo>
                  <a:lnTo>
                    <a:pt x="2979" y="309"/>
                  </a:lnTo>
                  <a:lnTo>
                    <a:pt x="3016" y="311"/>
                  </a:lnTo>
                  <a:lnTo>
                    <a:pt x="3047" y="311"/>
                  </a:lnTo>
                  <a:lnTo>
                    <a:pt x="3072" y="312"/>
                  </a:lnTo>
                  <a:lnTo>
                    <a:pt x="3089" y="312"/>
                  </a:lnTo>
                  <a:lnTo>
                    <a:pt x="3101" y="312"/>
                  </a:lnTo>
                  <a:lnTo>
                    <a:pt x="3105" y="312"/>
                  </a:lnTo>
                  <a:lnTo>
                    <a:pt x="1926" y="870"/>
                  </a:lnTo>
                  <a:lnTo>
                    <a:pt x="1797" y="869"/>
                  </a:lnTo>
                  <a:lnTo>
                    <a:pt x="1671" y="864"/>
                  </a:lnTo>
                  <a:lnTo>
                    <a:pt x="1549" y="856"/>
                  </a:lnTo>
                  <a:lnTo>
                    <a:pt x="1432" y="845"/>
                  </a:lnTo>
                  <a:lnTo>
                    <a:pt x="1319" y="831"/>
                  </a:lnTo>
                  <a:lnTo>
                    <a:pt x="1210" y="814"/>
                  </a:lnTo>
                  <a:lnTo>
                    <a:pt x="1106" y="796"/>
                  </a:lnTo>
                  <a:lnTo>
                    <a:pt x="1006" y="774"/>
                  </a:lnTo>
                  <a:lnTo>
                    <a:pt x="910" y="751"/>
                  </a:lnTo>
                  <a:lnTo>
                    <a:pt x="818" y="727"/>
                  </a:lnTo>
                  <a:lnTo>
                    <a:pt x="731" y="701"/>
                  </a:lnTo>
                  <a:lnTo>
                    <a:pt x="648" y="675"/>
                  </a:lnTo>
                  <a:lnTo>
                    <a:pt x="570" y="648"/>
                  </a:lnTo>
                  <a:lnTo>
                    <a:pt x="497" y="620"/>
                  </a:lnTo>
                  <a:lnTo>
                    <a:pt x="426" y="591"/>
                  </a:lnTo>
                  <a:lnTo>
                    <a:pt x="363" y="564"/>
                  </a:lnTo>
                  <a:lnTo>
                    <a:pt x="302" y="536"/>
                  </a:lnTo>
                  <a:lnTo>
                    <a:pt x="246" y="509"/>
                  </a:lnTo>
                  <a:lnTo>
                    <a:pt x="195" y="483"/>
                  </a:lnTo>
                  <a:lnTo>
                    <a:pt x="148" y="458"/>
                  </a:lnTo>
                  <a:lnTo>
                    <a:pt x="107" y="435"/>
                  </a:lnTo>
                  <a:lnTo>
                    <a:pt x="70" y="413"/>
                  </a:lnTo>
                  <a:lnTo>
                    <a:pt x="37" y="393"/>
                  </a:lnTo>
                  <a:lnTo>
                    <a:pt x="19" y="379"/>
                  </a:lnTo>
                  <a:lnTo>
                    <a:pt x="7" y="365"/>
                  </a:lnTo>
                  <a:lnTo>
                    <a:pt x="1" y="349"/>
                  </a:lnTo>
                  <a:lnTo>
                    <a:pt x="0" y="333"/>
                  </a:lnTo>
                  <a:lnTo>
                    <a:pt x="4" y="319"/>
                  </a:lnTo>
                  <a:lnTo>
                    <a:pt x="13" y="304"/>
                  </a:lnTo>
                  <a:lnTo>
                    <a:pt x="28" y="291"/>
                  </a:lnTo>
                  <a:lnTo>
                    <a:pt x="47" y="280"/>
                  </a:lnTo>
                  <a:lnTo>
                    <a:pt x="6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 name="Rectangle 5">
            <a:extLst>
              <a:ext uri="{FF2B5EF4-FFF2-40B4-BE49-F238E27FC236}">
                <a16:creationId xmlns="" xmlns:a16="http://schemas.microsoft.com/office/drawing/2014/main" id="{3BB5C57F-A39F-7842-8790-5488DB6B19FA}"/>
              </a:ext>
            </a:extLst>
          </p:cNvPr>
          <p:cNvSpPr/>
          <p:nvPr/>
        </p:nvSpPr>
        <p:spPr>
          <a:xfrm>
            <a:off x="1051574" y="365285"/>
            <a:ext cx="10488706" cy="966034"/>
          </a:xfrm>
          <a:prstGeom prst="rect">
            <a:avLst/>
          </a:prstGeom>
        </p:spPr>
        <p:txBody>
          <a:bodyPr wrap="square">
            <a:spAutoFit/>
          </a:bodyPr>
          <a:lstStyle/>
          <a:p>
            <a:pPr algn="just" rtl="1">
              <a:lnSpc>
                <a:spcPct val="115000"/>
              </a:lnSpc>
              <a:spcAft>
                <a:spcPts val="1000"/>
              </a:spcAft>
            </a:pPr>
            <a:r>
              <a:rPr lang="ar-MA" sz="1200" b="1" dirty="0">
                <a:latin typeface="Calibri" panose="020F0502020204030204" pitchFamily="34" charset="0"/>
                <a:ea typeface="Calibri" panose="020F0502020204030204" pitchFamily="34" charset="0"/>
                <a:cs typeface="Calibri" panose="020F0502020204030204" pitchFamily="34" charset="0"/>
              </a:rPr>
              <a:t> </a:t>
            </a:r>
            <a:endParaRPr lang="fr-MA" sz="900" dirty="0">
              <a:latin typeface="Calibri" panose="020F0502020204030204" pitchFamily="34" charset="0"/>
              <a:ea typeface="Calibri" panose="020F0502020204030204" pitchFamily="34" charset="0"/>
              <a:cs typeface="Arial" panose="020B0604020202020204" pitchFamily="34" charset="0"/>
            </a:endParaRPr>
          </a:p>
          <a:p>
            <a:pPr marL="457200" algn="ctr" rtl="1">
              <a:lnSpc>
                <a:spcPct val="115000"/>
              </a:lnSpc>
              <a:spcAft>
                <a:spcPts val="1000"/>
              </a:spcAft>
            </a:pPr>
            <a:r>
              <a:rPr lang="ar-MA" sz="3200" b="1" dirty="0">
                <a:solidFill>
                  <a:schemeClr val="accent6"/>
                </a:solidFill>
                <a:latin typeface="Calibri" panose="020F0502020204030204" pitchFamily="34" charset="0"/>
                <a:ea typeface="Calibri" panose="020F0502020204030204" pitchFamily="34" charset="0"/>
                <a:cs typeface="Sakkal Majalla"/>
              </a:rPr>
              <a:t>المساهمة في احداث وإنجاز وتدبير المشاريع الاقتصادية المهيكلة</a:t>
            </a:r>
            <a:endParaRPr lang="fr-MA" sz="1200" b="1" dirty="0">
              <a:solidFill>
                <a:schemeClr val="accent6"/>
              </a:solidFill>
              <a:effectLst/>
              <a:latin typeface="Calibri" panose="020F0502020204030204" pitchFamily="34" charset="0"/>
              <a:ea typeface="Calibri" panose="020F0502020204030204" pitchFamily="34" charset="0"/>
              <a:cs typeface="Arial" panose="020B0604020202020204" pitchFamily="34" charset="0"/>
            </a:endParaRPr>
          </a:p>
        </p:txBody>
      </p:sp>
      <p:sp>
        <p:nvSpPr>
          <p:cNvPr id="231" name="Rounded Rectangle 3">
            <a:extLst>
              <a:ext uri="{FF2B5EF4-FFF2-40B4-BE49-F238E27FC236}">
                <a16:creationId xmlns="" xmlns:a16="http://schemas.microsoft.com/office/drawing/2014/main" id="{C355C093-6A02-9B4F-8DB6-5ABB7D0B23F7}"/>
              </a:ext>
            </a:extLst>
          </p:cNvPr>
          <p:cNvSpPr/>
          <p:nvPr/>
        </p:nvSpPr>
        <p:spPr>
          <a:xfrm>
            <a:off x="9967369" y="2047164"/>
            <a:ext cx="1828800" cy="1828800"/>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sp>
        <p:nvSpPr>
          <p:cNvPr id="232" name="Isosceles Triangle 12">
            <a:extLst>
              <a:ext uri="{FF2B5EF4-FFF2-40B4-BE49-F238E27FC236}">
                <a16:creationId xmlns="" xmlns:a16="http://schemas.microsoft.com/office/drawing/2014/main" id="{79D31326-5780-304E-91AF-C4D1280653F3}"/>
              </a:ext>
            </a:extLst>
          </p:cNvPr>
          <p:cNvSpPr/>
          <p:nvPr/>
        </p:nvSpPr>
        <p:spPr>
          <a:xfrm rot="5400000">
            <a:off x="9353756" y="2663383"/>
            <a:ext cx="701096" cy="504968"/>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sp>
        <p:nvSpPr>
          <p:cNvPr id="233" name="Rectangle 232">
            <a:extLst>
              <a:ext uri="{FF2B5EF4-FFF2-40B4-BE49-F238E27FC236}">
                <a16:creationId xmlns="" xmlns:a16="http://schemas.microsoft.com/office/drawing/2014/main" id="{31915625-E6A5-8E4E-972D-42F616B145A4}"/>
              </a:ext>
            </a:extLst>
          </p:cNvPr>
          <p:cNvSpPr/>
          <p:nvPr/>
        </p:nvSpPr>
        <p:spPr>
          <a:xfrm>
            <a:off x="9765265" y="4222713"/>
            <a:ext cx="1989787" cy="9526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65000"/>
                  <a:lumOff val="35000"/>
                </a:schemeClr>
              </a:solidFill>
              <a:latin typeface="Arial" panose="020B0604020202020204" pitchFamily="34" charset="0"/>
              <a:cs typeface="Arial" panose="020B0604020202020204" pitchFamily="34" charset="0"/>
            </a:endParaRPr>
          </a:p>
        </p:txBody>
      </p:sp>
      <p:sp>
        <p:nvSpPr>
          <p:cNvPr id="234" name="Rectangle 233">
            <a:extLst>
              <a:ext uri="{FF2B5EF4-FFF2-40B4-BE49-F238E27FC236}">
                <a16:creationId xmlns="" xmlns:a16="http://schemas.microsoft.com/office/drawing/2014/main" id="{858EB516-6E80-224C-95DF-F28259EE0283}"/>
              </a:ext>
            </a:extLst>
          </p:cNvPr>
          <p:cNvSpPr/>
          <p:nvPr/>
        </p:nvSpPr>
        <p:spPr>
          <a:xfrm>
            <a:off x="9886875" y="4699020"/>
            <a:ext cx="1989787" cy="9526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r>
              <a:rPr lang="ar-SA" sz="2400" b="1" dirty="0">
                <a:solidFill>
                  <a:schemeClr val="tx1"/>
                </a:solidFill>
              </a:rPr>
              <a:t>توقيع اتفاقية الشراكة من أجل تسيير المنطقة الصناعية المندمجة لأكادير</a:t>
            </a:r>
            <a:endParaRPr lang="fr-MA" sz="2400" b="1" dirty="0">
              <a:solidFill>
                <a:schemeClr val="tx1"/>
              </a:solidFill>
            </a:endParaRPr>
          </a:p>
          <a:p>
            <a:pPr algn="ctr"/>
            <a:endParaRPr lang="en-US" dirty="0">
              <a:solidFill>
                <a:schemeClr val="tx1">
                  <a:lumMod val="65000"/>
                  <a:lumOff val="35000"/>
                </a:schemeClr>
              </a:solidFill>
              <a:latin typeface="Arial" panose="020B0604020202020204" pitchFamily="34" charset="0"/>
              <a:cs typeface="Arial" panose="020B0604020202020204" pitchFamily="34" charset="0"/>
            </a:endParaRPr>
          </a:p>
        </p:txBody>
      </p:sp>
      <p:grpSp>
        <p:nvGrpSpPr>
          <p:cNvPr id="34" name="Group 23"/>
          <p:cNvGrpSpPr>
            <a:grpSpLocks noChangeAspect="1"/>
          </p:cNvGrpSpPr>
          <p:nvPr/>
        </p:nvGrpSpPr>
        <p:grpSpPr bwMode="auto">
          <a:xfrm>
            <a:off x="10548320" y="2526252"/>
            <a:ext cx="914400" cy="765175"/>
            <a:chOff x="1174" y="386"/>
            <a:chExt cx="576" cy="482"/>
          </a:xfrm>
          <a:solidFill>
            <a:schemeClr val="bg1"/>
          </a:solidFill>
        </p:grpSpPr>
        <p:sp>
          <p:nvSpPr>
            <p:cNvPr id="37" name="Freeform 25"/>
            <p:cNvSpPr>
              <a:spLocks/>
            </p:cNvSpPr>
            <p:nvPr/>
          </p:nvSpPr>
          <p:spPr bwMode="auto">
            <a:xfrm>
              <a:off x="1202" y="668"/>
              <a:ext cx="124" cy="54"/>
            </a:xfrm>
            <a:custGeom>
              <a:avLst/>
              <a:gdLst>
                <a:gd name="T0" fmla="*/ 157 w 746"/>
                <a:gd name="T1" fmla="*/ 0 h 328"/>
                <a:gd name="T2" fmla="*/ 589 w 746"/>
                <a:gd name="T3" fmla="*/ 0 h 328"/>
                <a:gd name="T4" fmla="*/ 589 w 746"/>
                <a:gd name="T5" fmla="*/ 137 h 328"/>
                <a:gd name="T6" fmla="*/ 591 w 746"/>
                <a:gd name="T7" fmla="*/ 163 h 328"/>
                <a:gd name="T8" fmla="*/ 600 w 746"/>
                <a:gd name="T9" fmla="*/ 189 h 328"/>
                <a:gd name="T10" fmla="*/ 612 w 746"/>
                <a:gd name="T11" fmla="*/ 213 h 328"/>
                <a:gd name="T12" fmla="*/ 629 w 746"/>
                <a:gd name="T13" fmla="*/ 232 h 328"/>
                <a:gd name="T14" fmla="*/ 649 w 746"/>
                <a:gd name="T15" fmla="*/ 249 h 328"/>
                <a:gd name="T16" fmla="*/ 671 w 746"/>
                <a:gd name="T17" fmla="*/ 262 h 328"/>
                <a:gd name="T18" fmla="*/ 697 w 746"/>
                <a:gd name="T19" fmla="*/ 270 h 328"/>
                <a:gd name="T20" fmla="*/ 724 w 746"/>
                <a:gd name="T21" fmla="*/ 273 h 328"/>
                <a:gd name="T22" fmla="*/ 746 w 746"/>
                <a:gd name="T23" fmla="*/ 273 h 328"/>
                <a:gd name="T24" fmla="*/ 737 w 746"/>
                <a:gd name="T25" fmla="*/ 290 h 328"/>
                <a:gd name="T26" fmla="*/ 724 w 746"/>
                <a:gd name="T27" fmla="*/ 305 h 328"/>
                <a:gd name="T28" fmla="*/ 708 w 746"/>
                <a:gd name="T29" fmla="*/ 317 h 328"/>
                <a:gd name="T30" fmla="*/ 690 w 746"/>
                <a:gd name="T31" fmla="*/ 325 h 328"/>
                <a:gd name="T32" fmla="*/ 670 w 746"/>
                <a:gd name="T33" fmla="*/ 328 h 328"/>
                <a:gd name="T34" fmla="*/ 77 w 746"/>
                <a:gd name="T35" fmla="*/ 328 h 328"/>
                <a:gd name="T36" fmla="*/ 55 w 746"/>
                <a:gd name="T37" fmla="*/ 325 h 328"/>
                <a:gd name="T38" fmla="*/ 37 w 746"/>
                <a:gd name="T39" fmla="*/ 317 h 328"/>
                <a:gd name="T40" fmla="*/ 21 w 746"/>
                <a:gd name="T41" fmla="*/ 305 h 328"/>
                <a:gd name="T42" fmla="*/ 9 w 746"/>
                <a:gd name="T43" fmla="*/ 290 h 328"/>
                <a:gd name="T44" fmla="*/ 0 w 746"/>
                <a:gd name="T45" fmla="*/ 273 h 328"/>
                <a:gd name="T46" fmla="*/ 22 w 746"/>
                <a:gd name="T47" fmla="*/ 273 h 328"/>
                <a:gd name="T48" fmla="*/ 49 w 746"/>
                <a:gd name="T49" fmla="*/ 270 h 328"/>
                <a:gd name="T50" fmla="*/ 74 w 746"/>
                <a:gd name="T51" fmla="*/ 262 h 328"/>
                <a:gd name="T52" fmla="*/ 98 w 746"/>
                <a:gd name="T53" fmla="*/ 249 h 328"/>
                <a:gd name="T54" fmla="*/ 117 w 746"/>
                <a:gd name="T55" fmla="*/ 232 h 328"/>
                <a:gd name="T56" fmla="*/ 134 w 746"/>
                <a:gd name="T57" fmla="*/ 213 h 328"/>
                <a:gd name="T58" fmla="*/ 147 w 746"/>
                <a:gd name="T59" fmla="*/ 189 h 328"/>
                <a:gd name="T60" fmla="*/ 154 w 746"/>
                <a:gd name="T61" fmla="*/ 163 h 328"/>
                <a:gd name="T62" fmla="*/ 157 w 746"/>
                <a:gd name="T63" fmla="*/ 137 h 328"/>
                <a:gd name="T64" fmla="*/ 157 w 746"/>
                <a:gd name="T6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6" h="328">
                  <a:moveTo>
                    <a:pt x="157" y="0"/>
                  </a:moveTo>
                  <a:lnTo>
                    <a:pt x="589" y="0"/>
                  </a:lnTo>
                  <a:lnTo>
                    <a:pt x="589" y="137"/>
                  </a:lnTo>
                  <a:lnTo>
                    <a:pt x="591" y="163"/>
                  </a:lnTo>
                  <a:lnTo>
                    <a:pt x="600" y="189"/>
                  </a:lnTo>
                  <a:lnTo>
                    <a:pt x="612" y="213"/>
                  </a:lnTo>
                  <a:lnTo>
                    <a:pt x="629" y="232"/>
                  </a:lnTo>
                  <a:lnTo>
                    <a:pt x="649" y="249"/>
                  </a:lnTo>
                  <a:lnTo>
                    <a:pt x="671" y="262"/>
                  </a:lnTo>
                  <a:lnTo>
                    <a:pt x="697" y="270"/>
                  </a:lnTo>
                  <a:lnTo>
                    <a:pt x="724" y="273"/>
                  </a:lnTo>
                  <a:lnTo>
                    <a:pt x="746" y="273"/>
                  </a:lnTo>
                  <a:lnTo>
                    <a:pt x="737" y="290"/>
                  </a:lnTo>
                  <a:lnTo>
                    <a:pt x="724" y="305"/>
                  </a:lnTo>
                  <a:lnTo>
                    <a:pt x="708" y="317"/>
                  </a:lnTo>
                  <a:lnTo>
                    <a:pt x="690" y="325"/>
                  </a:lnTo>
                  <a:lnTo>
                    <a:pt x="670" y="328"/>
                  </a:lnTo>
                  <a:lnTo>
                    <a:pt x="77" y="328"/>
                  </a:lnTo>
                  <a:lnTo>
                    <a:pt x="55" y="325"/>
                  </a:lnTo>
                  <a:lnTo>
                    <a:pt x="37" y="317"/>
                  </a:lnTo>
                  <a:lnTo>
                    <a:pt x="21" y="305"/>
                  </a:lnTo>
                  <a:lnTo>
                    <a:pt x="9" y="290"/>
                  </a:lnTo>
                  <a:lnTo>
                    <a:pt x="0" y="273"/>
                  </a:lnTo>
                  <a:lnTo>
                    <a:pt x="22" y="273"/>
                  </a:lnTo>
                  <a:lnTo>
                    <a:pt x="49" y="270"/>
                  </a:lnTo>
                  <a:lnTo>
                    <a:pt x="74" y="262"/>
                  </a:lnTo>
                  <a:lnTo>
                    <a:pt x="98" y="249"/>
                  </a:lnTo>
                  <a:lnTo>
                    <a:pt x="117" y="232"/>
                  </a:lnTo>
                  <a:lnTo>
                    <a:pt x="134" y="213"/>
                  </a:lnTo>
                  <a:lnTo>
                    <a:pt x="147" y="189"/>
                  </a:lnTo>
                  <a:lnTo>
                    <a:pt x="154" y="163"/>
                  </a:lnTo>
                  <a:lnTo>
                    <a:pt x="157" y="137"/>
                  </a:lnTo>
                  <a:lnTo>
                    <a:pt x="1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6"/>
            <p:cNvSpPr>
              <a:spLocks/>
            </p:cNvSpPr>
            <p:nvPr/>
          </p:nvSpPr>
          <p:spPr bwMode="auto">
            <a:xfrm>
              <a:off x="1399" y="759"/>
              <a:ext cx="135" cy="54"/>
            </a:xfrm>
            <a:custGeom>
              <a:avLst/>
              <a:gdLst>
                <a:gd name="T0" fmla="*/ 0 w 810"/>
                <a:gd name="T1" fmla="*/ 0 h 327"/>
                <a:gd name="T2" fmla="*/ 220 w 810"/>
                <a:gd name="T3" fmla="*/ 0 h 327"/>
                <a:gd name="T4" fmla="*/ 217 w 810"/>
                <a:gd name="T5" fmla="*/ 13 h 327"/>
                <a:gd name="T6" fmla="*/ 216 w 810"/>
                <a:gd name="T7" fmla="*/ 27 h 327"/>
                <a:gd name="T8" fmla="*/ 219 w 810"/>
                <a:gd name="T9" fmla="*/ 47 h 327"/>
                <a:gd name="T10" fmla="*/ 225 w 810"/>
                <a:gd name="T11" fmla="*/ 67 h 327"/>
                <a:gd name="T12" fmla="*/ 236 w 810"/>
                <a:gd name="T13" fmla="*/ 83 h 327"/>
                <a:gd name="T14" fmla="*/ 250 w 810"/>
                <a:gd name="T15" fmla="*/ 97 h 327"/>
                <a:gd name="T16" fmla="*/ 266 w 810"/>
                <a:gd name="T17" fmla="*/ 105 h 327"/>
                <a:gd name="T18" fmla="*/ 284 w 810"/>
                <a:gd name="T19" fmla="*/ 108 h 327"/>
                <a:gd name="T20" fmla="*/ 554 w 810"/>
                <a:gd name="T21" fmla="*/ 108 h 327"/>
                <a:gd name="T22" fmla="*/ 571 w 810"/>
                <a:gd name="T23" fmla="*/ 105 h 327"/>
                <a:gd name="T24" fmla="*/ 588 w 810"/>
                <a:gd name="T25" fmla="*/ 97 h 327"/>
                <a:gd name="T26" fmla="*/ 601 w 810"/>
                <a:gd name="T27" fmla="*/ 83 h 327"/>
                <a:gd name="T28" fmla="*/ 611 w 810"/>
                <a:gd name="T29" fmla="*/ 67 h 327"/>
                <a:gd name="T30" fmla="*/ 619 w 810"/>
                <a:gd name="T31" fmla="*/ 47 h 327"/>
                <a:gd name="T32" fmla="*/ 621 w 810"/>
                <a:gd name="T33" fmla="*/ 27 h 327"/>
                <a:gd name="T34" fmla="*/ 620 w 810"/>
                <a:gd name="T35" fmla="*/ 13 h 327"/>
                <a:gd name="T36" fmla="*/ 617 w 810"/>
                <a:gd name="T37" fmla="*/ 0 h 327"/>
                <a:gd name="T38" fmla="*/ 810 w 810"/>
                <a:gd name="T39" fmla="*/ 0 h 327"/>
                <a:gd name="T40" fmla="*/ 810 w 810"/>
                <a:gd name="T41" fmla="*/ 327 h 327"/>
                <a:gd name="T42" fmla="*/ 0 w 810"/>
                <a:gd name="T43" fmla="*/ 327 h 327"/>
                <a:gd name="T44" fmla="*/ 0 w 810"/>
                <a:gd name="T4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0" h="327">
                  <a:moveTo>
                    <a:pt x="0" y="0"/>
                  </a:moveTo>
                  <a:lnTo>
                    <a:pt x="220" y="0"/>
                  </a:lnTo>
                  <a:lnTo>
                    <a:pt x="217" y="13"/>
                  </a:lnTo>
                  <a:lnTo>
                    <a:pt x="216" y="27"/>
                  </a:lnTo>
                  <a:lnTo>
                    <a:pt x="219" y="47"/>
                  </a:lnTo>
                  <a:lnTo>
                    <a:pt x="225" y="67"/>
                  </a:lnTo>
                  <a:lnTo>
                    <a:pt x="236" y="83"/>
                  </a:lnTo>
                  <a:lnTo>
                    <a:pt x="250" y="97"/>
                  </a:lnTo>
                  <a:lnTo>
                    <a:pt x="266" y="105"/>
                  </a:lnTo>
                  <a:lnTo>
                    <a:pt x="284" y="108"/>
                  </a:lnTo>
                  <a:lnTo>
                    <a:pt x="554" y="108"/>
                  </a:lnTo>
                  <a:lnTo>
                    <a:pt x="571" y="105"/>
                  </a:lnTo>
                  <a:lnTo>
                    <a:pt x="588" y="97"/>
                  </a:lnTo>
                  <a:lnTo>
                    <a:pt x="601" y="83"/>
                  </a:lnTo>
                  <a:lnTo>
                    <a:pt x="611" y="67"/>
                  </a:lnTo>
                  <a:lnTo>
                    <a:pt x="619" y="47"/>
                  </a:lnTo>
                  <a:lnTo>
                    <a:pt x="621" y="27"/>
                  </a:lnTo>
                  <a:lnTo>
                    <a:pt x="620" y="13"/>
                  </a:lnTo>
                  <a:lnTo>
                    <a:pt x="617" y="0"/>
                  </a:lnTo>
                  <a:lnTo>
                    <a:pt x="810" y="0"/>
                  </a:lnTo>
                  <a:lnTo>
                    <a:pt x="810" y="327"/>
                  </a:lnTo>
                  <a:lnTo>
                    <a:pt x="0" y="32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7"/>
            <p:cNvSpPr>
              <a:spLocks/>
            </p:cNvSpPr>
            <p:nvPr/>
          </p:nvSpPr>
          <p:spPr bwMode="auto">
            <a:xfrm>
              <a:off x="1399" y="659"/>
              <a:ext cx="135" cy="54"/>
            </a:xfrm>
            <a:custGeom>
              <a:avLst/>
              <a:gdLst>
                <a:gd name="T0" fmla="*/ 0 w 810"/>
                <a:gd name="T1" fmla="*/ 0 h 328"/>
                <a:gd name="T2" fmla="*/ 220 w 810"/>
                <a:gd name="T3" fmla="*/ 0 h 328"/>
                <a:gd name="T4" fmla="*/ 217 w 810"/>
                <a:gd name="T5" fmla="*/ 13 h 328"/>
                <a:gd name="T6" fmla="*/ 216 w 810"/>
                <a:gd name="T7" fmla="*/ 27 h 328"/>
                <a:gd name="T8" fmla="*/ 219 w 810"/>
                <a:gd name="T9" fmla="*/ 48 h 328"/>
                <a:gd name="T10" fmla="*/ 225 w 810"/>
                <a:gd name="T11" fmla="*/ 67 h 328"/>
                <a:gd name="T12" fmla="*/ 236 w 810"/>
                <a:gd name="T13" fmla="*/ 84 h 328"/>
                <a:gd name="T14" fmla="*/ 250 w 810"/>
                <a:gd name="T15" fmla="*/ 97 h 328"/>
                <a:gd name="T16" fmla="*/ 266 w 810"/>
                <a:gd name="T17" fmla="*/ 107 h 328"/>
                <a:gd name="T18" fmla="*/ 284 w 810"/>
                <a:gd name="T19" fmla="*/ 110 h 328"/>
                <a:gd name="T20" fmla="*/ 554 w 810"/>
                <a:gd name="T21" fmla="*/ 110 h 328"/>
                <a:gd name="T22" fmla="*/ 571 w 810"/>
                <a:gd name="T23" fmla="*/ 107 h 328"/>
                <a:gd name="T24" fmla="*/ 588 w 810"/>
                <a:gd name="T25" fmla="*/ 97 h 328"/>
                <a:gd name="T26" fmla="*/ 601 w 810"/>
                <a:gd name="T27" fmla="*/ 84 h 328"/>
                <a:gd name="T28" fmla="*/ 611 w 810"/>
                <a:gd name="T29" fmla="*/ 67 h 328"/>
                <a:gd name="T30" fmla="*/ 619 w 810"/>
                <a:gd name="T31" fmla="*/ 48 h 328"/>
                <a:gd name="T32" fmla="*/ 621 w 810"/>
                <a:gd name="T33" fmla="*/ 27 h 328"/>
                <a:gd name="T34" fmla="*/ 620 w 810"/>
                <a:gd name="T35" fmla="*/ 13 h 328"/>
                <a:gd name="T36" fmla="*/ 617 w 810"/>
                <a:gd name="T37" fmla="*/ 0 h 328"/>
                <a:gd name="T38" fmla="*/ 810 w 810"/>
                <a:gd name="T39" fmla="*/ 0 h 328"/>
                <a:gd name="T40" fmla="*/ 810 w 810"/>
                <a:gd name="T41" fmla="*/ 328 h 328"/>
                <a:gd name="T42" fmla="*/ 0 w 810"/>
                <a:gd name="T43" fmla="*/ 328 h 328"/>
                <a:gd name="T44" fmla="*/ 0 w 810"/>
                <a:gd name="T4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0" h="328">
                  <a:moveTo>
                    <a:pt x="0" y="0"/>
                  </a:moveTo>
                  <a:lnTo>
                    <a:pt x="220" y="0"/>
                  </a:lnTo>
                  <a:lnTo>
                    <a:pt x="217" y="13"/>
                  </a:lnTo>
                  <a:lnTo>
                    <a:pt x="216" y="27"/>
                  </a:lnTo>
                  <a:lnTo>
                    <a:pt x="219" y="48"/>
                  </a:lnTo>
                  <a:lnTo>
                    <a:pt x="225" y="67"/>
                  </a:lnTo>
                  <a:lnTo>
                    <a:pt x="236" y="84"/>
                  </a:lnTo>
                  <a:lnTo>
                    <a:pt x="250" y="97"/>
                  </a:lnTo>
                  <a:lnTo>
                    <a:pt x="266" y="107"/>
                  </a:lnTo>
                  <a:lnTo>
                    <a:pt x="284" y="110"/>
                  </a:lnTo>
                  <a:lnTo>
                    <a:pt x="554" y="110"/>
                  </a:lnTo>
                  <a:lnTo>
                    <a:pt x="571" y="107"/>
                  </a:lnTo>
                  <a:lnTo>
                    <a:pt x="588" y="97"/>
                  </a:lnTo>
                  <a:lnTo>
                    <a:pt x="601" y="84"/>
                  </a:lnTo>
                  <a:lnTo>
                    <a:pt x="611" y="67"/>
                  </a:lnTo>
                  <a:lnTo>
                    <a:pt x="619" y="48"/>
                  </a:lnTo>
                  <a:lnTo>
                    <a:pt x="621" y="27"/>
                  </a:lnTo>
                  <a:lnTo>
                    <a:pt x="620" y="13"/>
                  </a:lnTo>
                  <a:lnTo>
                    <a:pt x="617" y="0"/>
                  </a:lnTo>
                  <a:lnTo>
                    <a:pt x="810" y="0"/>
                  </a:lnTo>
                  <a:lnTo>
                    <a:pt x="810" y="328"/>
                  </a:lnTo>
                  <a:lnTo>
                    <a:pt x="0" y="32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8"/>
            <p:cNvSpPr>
              <a:spLocks noEditPoints="1"/>
            </p:cNvSpPr>
            <p:nvPr/>
          </p:nvSpPr>
          <p:spPr bwMode="auto">
            <a:xfrm>
              <a:off x="1372" y="631"/>
              <a:ext cx="378" cy="237"/>
            </a:xfrm>
            <a:custGeom>
              <a:avLst/>
              <a:gdLst>
                <a:gd name="T0" fmla="*/ 108 w 2268"/>
                <a:gd name="T1" fmla="*/ 709 h 1418"/>
                <a:gd name="T2" fmla="*/ 108 w 2268"/>
                <a:gd name="T3" fmla="*/ 1145 h 1418"/>
                <a:gd name="T4" fmla="*/ 1026 w 2268"/>
                <a:gd name="T5" fmla="*/ 1145 h 1418"/>
                <a:gd name="T6" fmla="*/ 1026 w 2268"/>
                <a:gd name="T7" fmla="*/ 709 h 1418"/>
                <a:gd name="T8" fmla="*/ 108 w 2268"/>
                <a:gd name="T9" fmla="*/ 709 h 1418"/>
                <a:gd name="T10" fmla="*/ 1134 w 2268"/>
                <a:gd name="T11" fmla="*/ 163 h 1418"/>
                <a:gd name="T12" fmla="*/ 1134 w 2268"/>
                <a:gd name="T13" fmla="*/ 327 h 1418"/>
                <a:gd name="T14" fmla="*/ 2160 w 2268"/>
                <a:gd name="T15" fmla="*/ 327 h 1418"/>
                <a:gd name="T16" fmla="*/ 2160 w 2268"/>
                <a:gd name="T17" fmla="*/ 163 h 1418"/>
                <a:gd name="T18" fmla="*/ 1134 w 2268"/>
                <a:gd name="T19" fmla="*/ 163 h 1418"/>
                <a:gd name="T20" fmla="*/ 108 w 2268"/>
                <a:gd name="T21" fmla="*/ 108 h 1418"/>
                <a:gd name="T22" fmla="*/ 108 w 2268"/>
                <a:gd name="T23" fmla="*/ 546 h 1418"/>
                <a:gd name="T24" fmla="*/ 1026 w 2268"/>
                <a:gd name="T25" fmla="*/ 546 h 1418"/>
                <a:gd name="T26" fmla="*/ 1026 w 2268"/>
                <a:gd name="T27" fmla="*/ 108 h 1418"/>
                <a:gd name="T28" fmla="*/ 108 w 2268"/>
                <a:gd name="T29" fmla="*/ 108 h 1418"/>
                <a:gd name="T30" fmla="*/ 0 w 2268"/>
                <a:gd name="T31" fmla="*/ 0 h 1418"/>
                <a:gd name="T32" fmla="*/ 2268 w 2268"/>
                <a:gd name="T33" fmla="*/ 0 h 1418"/>
                <a:gd name="T34" fmla="*/ 2268 w 2268"/>
                <a:gd name="T35" fmla="*/ 1418 h 1418"/>
                <a:gd name="T36" fmla="*/ 2160 w 2268"/>
                <a:gd name="T37" fmla="*/ 1418 h 1418"/>
                <a:gd name="T38" fmla="*/ 2160 w 2268"/>
                <a:gd name="T39" fmla="*/ 436 h 1418"/>
                <a:gd name="T40" fmla="*/ 1134 w 2268"/>
                <a:gd name="T41" fmla="*/ 436 h 1418"/>
                <a:gd name="T42" fmla="*/ 1134 w 2268"/>
                <a:gd name="T43" fmla="*/ 1418 h 1418"/>
                <a:gd name="T44" fmla="*/ 1026 w 2268"/>
                <a:gd name="T45" fmla="*/ 1418 h 1418"/>
                <a:gd name="T46" fmla="*/ 1026 w 2268"/>
                <a:gd name="T47" fmla="*/ 1254 h 1418"/>
                <a:gd name="T48" fmla="*/ 108 w 2268"/>
                <a:gd name="T49" fmla="*/ 1254 h 1418"/>
                <a:gd name="T50" fmla="*/ 108 w 2268"/>
                <a:gd name="T51" fmla="*/ 1418 h 1418"/>
                <a:gd name="T52" fmla="*/ 0 w 2268"/>
                <a:gd name="T53" fmla="*/ 1418 h 1418"/>
                <a:gd name="T54" fmla="*/ 0 w 2268"/>
                <a:gd name="T55" fmla="*/ 0 h 1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68" h="1418">
                  <a:moveTo>
                    <a:pt x="108" y="709"/>
                  </a:moveTo>
                  <a:lnTo>
                    <a:pt x="108" y="1145"/>
                  </a:lnTo>
                  <a:lnTo>
                    <a:pt x="1026" y="1145"/>
                  </a:lnTo>
                  <a:lnTo>
                    <a:pt x="1026" y="709"/>
                  </a:lnTo>
                  <a:lnTo>
                    <a:pt x="108" y="709"/>
                  </a:lnTo>
                  <a:close/>
                  <a:moveTo>
                    <a:pt x="1134" y="163"/>
                  </a:moveTo>
                  <a:lnTo>
                    <a:pt x="1134" y="327"/>
                  </a:lnTo>
                  <a:lnTo>
                    <a:pt x="2160" y="327"/>
                  </a:lnTo>
                  <a:lnTo>
                    <a:pt x="2160" y="163"/>
                  </a:lnTo>
                  <a:lnTo>
                    <a:pt x="1134" y="163"/>
                  </a:lnTo>
                  <a:close/>
                  <a:moveTo>
                    <a:pt x="108" y="108"/>
                  </a:moveTo>
                  <a:lnTo>
                    <a:pt x="108" y="546"/>
                  </a:lnTo>
                  <a:lnTo>
                    <a:pt x="1026" y="546"/>
                  </a:lnTo>
                  <a:lnTo>
                    <a:pt x="1026" y="108"/>
                  </a:lnTo>
                  <a:lnTo>
                    <a:pt x="108" y="108"/>
                  </a:lnTo>
                  <a:close/>
                  <a:moveTo>
                    <a:pt x="0" y="0"/>
                  </a:moveTo>
                  <a:lnTo>
                    <a:pt x="2268" y="0"/>
                  </a:lnTo>
                  <a:lnTo>
                    <a:pt x="2268" y="1418"/>
                  </a:lnTo>
                  <a:lnTo>
                    <a:pt x="2160" y="1418"/>
                  </a:lnTo>
                  <a:lnTo>
                    <a:pt x="2160" y="436"/>
                  </a:lnTo>
                  <a:lnTo>
                    <a:pt x="1134" y="436"/>
                  </a:lnTo>
                  <a:lnTo>
                    <a:pt x="1134" y="1418"/>
                  </a:lnTo>
                  <a:lnTo>
                    <a:pt x="1026" y="1418"/>
                  </a:lnTo>
                  <a:lnTo>
                    <a:pt x="1026" y="1254"/>
                  </a:lnTo>
                  <a:lnTo>
                    <a:pt x="108" y="1254"/>
                  </a:lnTo>
                  <a:lnTo>
                    <a:pt x="108" y="1418"/>
                  </a:lnTo>
                  <a:lnTo>
                    <a:pt x="0" y="141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9"/>
            <p:cNvSpPr>
              <a:spLocks/>
            </p:cNvSpPr>
            <p:nvPr/>
          </p:nvSpPr>
          <p:spPr bwMode="auto">
            <a:xfrm>
              <a:off x="1570" y="577"/>
              <a:ext cx="135" cy="36"/>
            </a:xfrm>
            <a:custGeom>
              <a:avLst/>
              <a:gdLst>
                <a:gd name="T0" fmla="*/ 108 w 810"/>
                <a:gd name="T1" fmla="*/ 0 h 218"/>
                <a:gd name="T2" fmla="*/ 702 w 810"/>
                <a:gd name="T3" fmla="*/ 0 h 218"/>
                <a:gd name="T4" fmla="*/ 702 w 810"/>
                <a:gd name="T5" fmla="*/ 109 h 218"/>
                <a:gd name="T6" fmla="*/ 810 w 810"/>
                <a:gd name="T7" fmla="*/ 109 h 218"/>
                <a:gd name="T8" fmla="*/ 810 w 810"/>
                <a:gd name="T9" fmla="*/ 218 h 218"/>
                <a:gd name="T10" fmla="*/ 0 w 810"/>
                <a:gd name="T11" fmla="*/ 218 h 218"/>
                <a:gd name="T12" fmla="*/ 0 w 810"/>
                <a:gd name="T13" fmla="*/ 109 h 218"/>
                <a:gd name="T14" fmla="*/ 108 w 810"/>
                <a:gd name="T15" fmla="*/ 109 h 218"/>
                <a:gd name="T16" fmla="*/ 108 w 810"/>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0" h="218">
                  <a:moveTo>
                    <a:pt x="108" y="0"/>
                  </a:moveTo>
                  <a:lnTo>
                    <a:pt x="702" y="0"/>
                  </a:lnTo>
                  <a:lnTo>
                    <a:pt x="702" y="109"/>
                  </a:lnTo>
                  <a:lnTo>
                    <a:pt x="810" y="109"/>
                  </a:lnTo>
                  <a:lnTo>
                    <a:pt x="810" y="218"/>
                  </a:lnTo>
                  <a:lnTo>
                    <a:pt x="0" y="218"/>
                  </a:lnTo>
                  <a:lnTo>
                    <a:pt x="0" y="109"/>
                  </a:lnTo>
                  <a:lnTo>
                    <a:pt x="108" y="109"/>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42" name="Freeform 30"/>
            <p:cNvSpPr>
              <a:spLocks noEditPoints="1"/>
            </p:cNvSpPr>
            <p:nvPr/>
          </p:nvSpPr>
          <p:spPr bwMode="auto">
            <a:xfrm>
              <a:off x="1525" y="386"/>
              <a:ext cx="225" cy="182"/>
            </a:xfrm>
            <a:custGeom>
              <a:avLst/>
              <a:gdLst>
                <a:gd name="T0" fmla="*/ 702 w 1350"/>
                <a:gd name="T1" fmla="*/ 872 h 1090"/>
                <a:gd name="T2" fmla="*/ 684 w 1350"/>
                <a:gd name="T3" fmla="*/ 876 h 1090"/>
                <a:gd name="T4" fmla="*/ 668 w 1350"/>
                <a:gd name="T5" fmla="*/ 882 h 1090"/>
                <a:gd name="T6" fmla="*/ 654 w 1350"/>
                <a:gd name="T7" fmla="*/ 893 h 1090"/>
                <a:gd name="T8" fmla="*/ 644 w 1350"/>
                <a:gd name="T9" fmla="*/ 907 h 1090"/>
                <a:gd name="T10" fmla="*/ 637 w 1350"/>
                <a:gd name="T11" fmla="*/ 923 h 1090"/>
                <a:gd name="T12" fmla="*/ 635 w 1350"/>
                <a:gd name="T13" fmla="*/ 941 h 1090"/>
                <a:gd name="T14" fmla="*/ 637 w 1350"/>
                <a:gd name="T15" fmla="*/ 959 h 1090"/>
                <a:gd name="T16" fmla="*/ 644 w 1350"/>
                <a:gd name="T17" fmla="*/ 975 h 1090"/>
                <a:gd name="T18" fmla="*/ 654 w 1350"/>
                <a:gd name="T19" fmla="*/ 989 h 1090"/>
                <a:gd name="T20" fmla="*/ 668 w 1350"/>
                <a:gd name="T21" fmla="*/ 1000 h 1090"/>
                <a:gd name="T22" fmla="*/ 684 w 1350"/>
                <a:gd name="T23" fmla="*/ 1007 h 1090"/>
                <a:gd name="T24" fmla="*/ 702 w 1350"/>
                <a:gd name="T25" fmla="*/ 1009 h 1090"/>
                <a:gd name="T26" fmla="*/ 720 w 1350"/>
                <a:gd name="T27" fmla="*/ 1007 h 1090"/>
                <a:gd name="T28" fmla="*/ 736 w 1350"/>
                <a:gd name="T29" fmla="*/ 1000 h 1090"/>
                <a:gd name="T30" fmla="*/ 750 w 1350"/>
                <a:gd name="T31" fmla="*/ 989 h 1090"/>
                <a:gd name="T32" fmla="*/ 761 w 1350"/>
                <a:gd name="T33" fmla="*/ 975 h 1090"/>
                <a:gd name="T34" fmla="*/ 767 w 1350"/>
                <a:gd name="T35" fmla="*/ 959 h 1090"/>
                <a:gd name="T36" fmla="*/ 770 w 1350"/>
                <a:gd name="T37" fmla="*/ 941 h 1090"/>
                <a:gd name="T38" fmla="*/ 767 w 1350"/>
                <a:gd name="T39" fmla="*/ 923 h 1090"/>
                <a:gd name="T40" fmla="*/ 761 w 1350"/>
                <a:gd name="T41" fmla="*/ 907 h 1090"/>
                <a:gd name="T42" fmla="*/ 750 w 1350"/>
                <a:gd name="T43" fmla="*/ 893 h 1090"/>
                <a:gd name="T44" fmla="*/ 736 w 1350"/>
                <a:gd name="T45" fmla="*/ 882 h 1090"/>
                <a:gd name="T46" fmla="*/ 720 w 1350"/>
                <a:gd name="T47" fmla="*/ 876 h 1090"/>
                <a:gd name="T48" fmla="*/ 702 w 1350"/>
                <a:gd name="T49" fmla="*/ 872 h 1090"/>
                <a:gd name="T50" fmla="*/ 108 w 1350"/>
                <a:gd name="T51" fmla="*/ 109 h 1090"/>
                <a:gd name="T52" fmla="*/ 108 w 1350"/>
                <a:gd name="T53" fmla="*/ 818 h 1090"/>
                <a:gd name="T54" fmla="*/ 1242 w 1350"/>
                <a:gd name="T55" fmla="*/ 818 h 1090"/>
                <a:gd name="T56" fmla="*/ 1242 w 1350"/>
                <a:gd name="T57" fmla="*/ 109 h 1090"/>
                <a:gd name="T58" fmla="*/ 108 w 1350"/>
                <a:gd name="T59" fmla="*/ 109 h 1090"/>
                <a:gd name="T60" fmla="*/ 0 w 1350"/>
                <a:gd name="T61" fmla="*/ 0 h 1090"/>
                <a:gd name="T62" fmla="*/ 1350 w 1350"/>
                <a:gd name="T63" fmla="*/ 0 h 1090"/>
                <a:gd name="T64" fmla="*/ 1350 w 1350"/>
                <a:gd name="T65" fmla="*/ 1090 h 1090"/>
                <a:gd name="T66" fmla="*/ 0 w 1350"/>
                <a:gd name="T67" fmla="*/ 1090 h 1090"/>
                <a:gd name="T68" fmla="*/ 0 w 1350"/>
                <a:gd name="T69" fmla="*/ 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50" h="1090">
                  <a:moveTo>
                    <a:pt x="702" y="872"/>
                  </a:moveTo>
                  <a:lnTo>
                    <a:pt x="684" y="876"/>
                  </a:lnTo>
                  <a:lnTo>
                    <a:pt x="668" y="882"/>
                  </a:lnTo>
                  <a:lnTo>
                    <a:pt x="654" y="893"/>
                  </a:lnTo>
                  <a:lnTo>
                    <a:pt x="644" y="907"/>
                  </a:lnTo>
                  <a:lnTo>
                    <a:pt x="637" y="923"/>
                  </a:lnTo>
                  <a:lnTo>
                    <a:pt x="635" y="941"/>
                  </a:lnTo>
                  <a:lnTo>
                    <a:pt x="637" y="959"/>
                  </a:lnTo>
                  <a:lnTo>
                    <a:pt x="644" y="975"/>
                  </a:lnTo>
                  <a:lnTo>
                    <a:pt x="654" y="989"/>
                  </a:lnTo>
                  <a:lnTo>
                    <a:pt x="668" y="1000"/>
                  </a:lnTo>
                  <a:lnTo>
                    <a:pt x="684" y="1007"/>
                  </a:lnTo>
                  <a:lnTo>
                    <a:pt x="702" y="1009"/>
                  </a:lnTo>
                  <a:lnTo>
                    <a:pt x="720" y="1007"/>
                  </a:lnTo>
                  <a:lnTo>
                    <a:pt x="736" y="1000"/>
                  </a:lnTo>
                  <a:lnTo>
                    <a:pt x="750" y="989"/>
                  </a:lnTo>
                  <a:lnTo>
                    <a:pt x="761" y="975"/>
                  </a:lnTo>
                  <a:lnTo>
                    <a:pt x="767" y="959"/>
                  </a:lnTo>
                  <a:lnTo>
                    <a:pt x="770" y="941"/>
                  </a:lnTo>
                  <a:lnTo>
                    <a:pt x="767" y="923"/>
                  </a:lnTo>
                  <a:lnTo>
                    <a:pt x="761" y="907"/>
                  </a:lnTo>
                  <a:lnTo>
                    <a:pt x="750" y="893"/>
                  </a:lnTo>
                  <a:lnTo>
                    <a:pt x="736" y="882"/>
                  </a:lnTo>
                  <a:lnTo>
                    <a:pt x="720" y="876"/>
                  </a:lnTo>
                  <a:lnTo>
                    <a:pt x="702" y="872"/>
                  </a:lnTo>
                  <a:close/>
                  <a:moveTo>
                    <a:pt x="108" y="109"/>
                  </a:moveTo>
                  <a:lnTo>
                    <a:pt x="108" y="818"/>
                  </a:lnTo>
                  <a:lnTo>
                    <a:pt x="1242" y="818"/>
                  </a:lnTo>
                  <a:lnTo>
                    <a:pt x="1242" y="109"/>
                  </a:lnTo>
                  <a:lnTo>
                    <a:pt x="108" y="109"/>
                  </a:lnTo>
                  <a:close/>
                  <a:moveTo>
                    <a:pt x="0" y="0"/>
                  </a:moveTo>
                  <a:lnTo>
                    <a:pt x="1350" y="0"/>
                  </a:lnTo>
                  <a:lnTo>
                    <a:pt x="1350" y="1090"/>
                  </a:lnTo>
                  <a:lnTo>
                    <a:pt x="0" y="109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1"/>
            <p:cNvSpPr>
              <a:spLocks noEditPoints="1"/>
            </p:cNvSpPr>
            <p:nvPr/>
          </p:nvSpPr>
          <p:spPr bwMode="auto">
            <a:xfrm>
              <a:off x="1381" y="404"/>
              <a:ext cx="126" cy="218"/>
            </a:xfrm>
            <a:custGeom>
              <a:avLst/>
              <a:gdLst>
                <a:gd name="T0" fmla="*/ 594 w 757"/>
                <a:gd name="T1" fmla="*/ 995 h 1309"/>
                <a:gd name="T2" fmla="*/ 575 w 757"/>
                <a:gd name="T3" fmla="*/ 998 h 1309"/>
                <a:gd name="T4" fmla="*/ 557 w 757"/>
                <a:gd name="T5" fmla="*/ 1005 h 1309"/>
                <a:gd name="T6" fmla="*/ 542 w 757"/>
                <a:gd name="T7" fmla="*/ 1017 h 1309"/>
                <a:gd name="T8" fmla="*/ 530 w 757"/>
                <a:gd name="T9" fmla="*/ 1033 h 1309"/>
                <a:gd name="T10" fmla="*/ 523 w 757"/>
                <a:gd name="T11" fmla="*/ 1050 h 1309"/>
                <a:gd name="T12" fmla="*/ 519 w 757"/>
                <a:gd name="T13" fmla="*/ 1071 h 1309"/>
                <a:gd name="T14" fmla="*/ 523 w 757"/>
                <a:gd name="T15" fmla="*/ 1090 h 1309"/>
                <a:gd name="T16" fmla="*/ 530 w 757"/>
                <a:gd name="T17" fmla="*/ 1108 h 1309"/>
                <a:gd name="T18" fmla="*/ 542 w 757"/>
                <a:gd name="T19" fmla="*/ 1123 h 1309"/>
                <a:gd name="T20" fmla="*/ 557 w 757"/>
                <a:gd name="T21" fmla="*/ 1135 h 1309"/>
                <a:gd name="T22" fmla="*/ 575 w 757"/>
                <a:gd name="T23" fmla="*/ 1143 h 1309"/>
                <a:gd name="T24" fmla="*/ 594 w 757"/>
                <a:gd name="T25" fmla="*/ 1145 h 1309"/>
                <a:gd name="T26" fmla="*/ 614 w 757"/>
                <a:gd name="T27" fmla="*/ 1143 h 1309"/>
                <a:gd name="T28" fmla="*/ 631 w 757"/>
                <a:gd name="T29" fmla="*/ 1135 h 1309"/>
                <a:gd name="T30" fmla="*/ 647 w 757"/>
                <a:gd name="T31" fmla="*/ 1123 h 1309"/>
                <a:gd name="T32" fmla="*/ 658 w 757"/>
                <a:gd name="T33" fmla="*/ 1108 h 1309"/>
                <a:gd name="T34" fmla="*/ 666 w 757"/>
                <a:gd name="T35" fmla="*/ 1090 h 1309"/>
                <a:gd name="T36" fmla="*/ 668 w 757"/>
                <a:gd name="T37" fmla="*/ 1071 h 1309"/>
                <a:gd name="T38" fmla="*/ 666 w 757"/>
                <a:gd name="T39" fmla="*/ 1050 h 1309"/>
                <a:gd name="T40" fmla="*/ 658 w 757"/>
                <a:gd name="T41" fmla="*/ 1033 h 1309"/>
                <a:gd name="T42" fmla="*/ 647 w 757"/>
                <a:gd name="T43" fmla="*/ 1017 h 1309"/>
                <a:gd name="T44" fmla="*/ 631 w 757"/>
                <a:gd name="T45" fmla="*/ 1005 h 1309"/>
                <a:gd name="T46" fmla="*/ 614 w 757"/>
                <a:gd name="T47" fmla="*/ 998 h 1309"/>
                <a:gd name="T48" fmla="*/ 594 w 757"/>
                <a:gd name="T49" fmla="*/ 995 h 1309"/>
                <a:gd name="T50" fmla="*/ 216 w 757"/>
                <a:gd name="T51" fmla="*/ 437 h 1309"/>
                <a:gd name="T52" fmla="*/ 216 w 757"/>
                <a:gd name="T53" fmla="*/ 490 h 1309"/>
                <a:gd name="T54" fmla="*/ 540 w 757"/>
                <a:gd name="T55" fmla="*/ 490 h 1309"/>
                <a:gd name="T56" fmla="*/ 540 w 757"/>
                <a:gd name="T57" fmla="*/ 437 h 1309"/>
                <a:gd name="T58" fmla="*/ 216 w 757"/>
                <a:gd name="T59" fmla="*/ 437 h 1309"/>
                <a:gd name="T60" fmla="*/ 108 w 757"/>
                <a:gd name="T61" fmla="*/ 164 h 1309"/>
                <a:gd name="T62" fmla="*/ 108 w 757"/>
                <a:gd name="T63" fmla="*/ 272 h 1309"/>
                <a:gd name="T64" fmla="*/ 648 w 757"/>
                <a:gd name="T65" fmla="*/ 272 h 1309"/>
                <a:gd name="T66" fmla="*/ 648 w 757"/>
                <a:gd name="T67" fmla="*/ 164 h 1309"/>
                <a:gd name="T68" fmla="*/ 108 w 757"/>
                <a:gd name="T69" fmla="*/ 164 h 1309"/>
                <a:gd name="T70" fmla="*/ 0 w 757"/>
                <a:gd name="T71" fmla="*/ 0 h 1309"/>
                <a:gd name="T72" fmla="*/ 757 w 757"/>
                <a:gd name="T73" fmla="*/ 0 h 1309"/>
                <a:gd name="T74" fmla="*/ 757 w 757"/>
                <a:gd name="T75" fmla="*/ 1309 h 1309"/>
                <a:gd name="T76" fmla="*/ 0 w 757"/>
                <a:gd name="T77" fmla="*/ 1309 h 1309"/>
                <a:gd name="T78" fmla="*/ 0 w 757"/>
                <a:gd name="T79" fmla="*/ 0 h 1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57" h="1309">
                  <a:moveTo>
                    <a:pt x="594" y="995"/>
                  </a:moveTo>
                  <a:lnTo>
                    <a:pt x="575" y="998"/>
                  </a:lnTo>
                  <a:lnTo>
                    <a:pt x="557" y="1005"/>
                  </a:lnTo>
                  <a:lnTo>
                    <a:pt x="542" y="1017"/>
                  </a:lnTo>
                  <a:lnTo>
                    <a:pt x="530" y="1033"/>
                  </a:lnTo>
                  <a:lnTo>
                    <a:pt x="523" y="1050"/>
                  </a:lnTo>
                  <a:lnTo>
                    <a:pt x="519" y="1071"/>
                  </a:lnTo>
                  <a:lnTo>
                    <a:pt x="523" y="1090"/>
                  </a:lnTo>
                  <a:lnTo>
                    <a:pt x="530" y="1108"/>
                  </a:lnTo>
                  <a:lnTo>
                    <a:pt x="542" y="1123"/>
                  </a:lnTo>
                  <a:lnTo>
                    <a:pt x="557" y="1135"/>
                  </a:lnTo>
                  <a:lnTo>
                    <a:pt x="575" y="1143"/>
                  </a:lnTo>
                  <a:lnTo>
                    <a:pt x="594" y="1145"/>
                  </a:lnTo>
                  <a:lnTo>
                    <a:pt x="614" y="1143"/>
                  </a:lnTo>
                  <a:lnTo>
                    <a:pt x="631" y="1135"/>
                  </a:lnTo>
                  <a:lnTo>
                    <a:pt x="647" y="1123"/>
                  </a:lnTo>
                  <a:lnTo>
                    <a:pt x="658" y="1108"/>
                  </a:lnTo>
                  <a:lnTo>
                    <a:pt x="666" y="1090"/>
                  </a:lnTo>
                  <a:lnTo>
                    <a:pt x="668" y="1071"/>
                  </a:lnTo>
                  <a:lnTo>
                    <a:pt x="666" y="1050"/>
                  </a:lnTo>
                  <a:lnTo>
                    <a:pt x="658" y="1033"/>
                  </a:lnTo>
                  <a:lnTo>
                    <a:pt x="647" y="1017"/>
                  </a:lnTo>
                  <a:lnTo>
                    <a:pt x="631" y="1005"/>
                  </a:lnTo>
                  <a:lnTo>
                    <a:pt x="614" y="998"/>
                  </a:lnTo>
                  <a:lnTo>
                    <a:pt x="594" y="995"/>
                  </a:lnTo>
                  <a:close/>
                  <a:moveTo>
                    <a:pt x="216" y="437"/>
                  </a:moveTo>
                  <a:lnTo>
                    <a:pt x="216" y="490"/>
                  </a:lnTo>
                  <a:lnTo>
                    <a:pt x="540" y="490"/>
                  </a:lnTo>
                  <a:lnTo>
                    <a:pt x="540" y="437"/>
                  </a:lnTo>
                  <a:lnTo>
                    <a:pt x="216" y="437"/>
                  </a:lnTo>
                  <a:close/>
                  <a:moveTo>
                    <a:pt x="108" y="164"/>
                  </a:moveTo>
                  <a:lnTo>
                    <a:pt x="108" y="272"/>
                  </a:lnTo>
                  <a:lnTo>
                    <a:pt x="648" y="272"/>
                  </a:lnTo>
                  <a:lnTo>
                    <a:pt x="648" y="164"/>
                  </a:lnTo>
                  <a:lnTo>
                    <a:pt x="108" y="164"/>
                  </a:lnTo>
                  <a:close/>
                  <a:moveTo>
                    <a:pt x="0" y="0"/>
                  </a:moveTo>
                  <a:lnTo>
                    <a:pt x="757" y="0"/>
                  </a:lnTo>
                  <a:lnTo>
                    <a:pt x="757" y="1309"/>
                  </a:lnTo>
                  <a:lnTo>
                    <a:pt x="0" y="130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2"/>
            <p:cNvSpPr>
              <a:spLocks/>
            </p:cNvSpPr>
            <p:nvPr/>
          </p:nvSpPr>
          <p:spPr bwMode="auto">
            <a:xfrm>
              <a:off x="1201" y="449"/>
              <a:ext cx="126" cy="210"/>
            </a:xfrm>
            <a:custGeom>
              <a:avLst/>
              <a:gdLst>
                <a:gd name="T0" fmla="*/ 89 w 756"/>
                <a:gd name="T1" fmla="*/ 0 h 1255"/>
                <a:gd name="T2" fmla="*/ 668 w 756"/>
                <a:gd name="T3" fmla="*/ 0 h 1255"/>
                <a:gd name="T4" fmla="*/ 691 w 756"/>
                <a:gd name="T5" fmla="*/ 4 h 1255"/>
                <a:gd name="T6" fmla="*/ 712 w 756"/>
                <a:gd name="T7" fmla="*/ 12 h 1255"/>
                <a:gd name="T8" fmla="*/ 730 w 756"/>
                <a:gd name="T9" fmla="*/ 25 h 1255"/>
                <a:gd name="T10" fmla="*/ 744 w 756"/>
                <a:gd name="T11" fmla="*/ 41 h 1255"/>
                <a:gd name="T12" fmla="*/ 753 w 756"/>
                <a:gd name="T13" fmla="*/ 60 h 1255"/>
                <a:gd name="T14" fmla="*/ 756 w 756"/>
                <a:gd name="T15" fmla="*/ 83 h 1255"/>
                <a:gd name="T16" fmla="*/ 756 w 756"/>
                <a:gd name="T17" fmla="*/ 1037 h 1255"/>
                <a:gd name="T18" fmla="*/ 729 w 756"/>
                <a:gd name="T19" fmla="*/ 1037 h 1255"/>
                <a:gd name="T20" fmla="*/ 702 w 756"/>
                <a:gd name="T21" fmla="*/ 1040 h 1255"/>
                <a:gd name="T22" fmla="*/ 676 w 756"/>
                <a:gd name="T23" fmla="*/ 1048 h 1255"/>
                <a:gd name="T24" fmla="*/ 654 w 756"/>
                <a:gd name="T25" fmla="*/ 1061 h 1255"/>
                <a:gd name="T26" fmla="*/ 634 w 756"/>
                <a:gd name="T27" fmla="*/ 1077 h 1255"/>
                <a:gd name="T28" fmla="*/ 617 w 756"/>
                <a:gd name="T29" fmla="*/ 1097 h 1255"/>
                <a:gd name="T30" fmla="*/ 605 w 756"/>
                <a:gd name="T31" fmla="*/ 1121 h 1255"/>
                <a:gd name="T32" fmla="*/ 596 w 756"/>
                <a:gd name="T33" fmla="*/ 1146 h 1255"/>
                <a:gd name="T34" fmla="*/ 594 w 756"/>
                <a:gd name="T35" fmla="*/ 1174 h 1255"/>
                <a:gd name="T36" fmla="*/ 594 w 756"/>
                <a:gd name="T37" fmla="*/ 1255 h 1255"/>
                <a:gd name="T38" fmla="*/ 162 w 756"/>
                <a:gd name="T39" fmla="*/ 1255 h 1255"/>
                <a:gd name="T40" fmla="*/ 162 w 756"/>
                <a:gd name="T41" fmla="*/ 1174 h 1255"/>
                <a:gd name="T42" fmla="*/ 159 w 756"/>
                <a:gd name="T43" fmla="*/ 1146 h 1255"/>
                <a:gd name="T44" fmla="*/ 152 w 756"/>
                <a:gd name="T45" fmla="*/ 1121 h 1255"/>
                <a:gd name="T46" fmla="*/ 139 w 756"/>
                <a:gd name="T47" fmla="*/ 1097 h 1255"/>
                <a:gd name="T48" fmla="*/ 122 w 756"/>
                <a:gd name="T49" fmla="*/ 1077 h 1255"/>
                <a:gd name="T50" fmla="*/ 103 w 756"/>
                <a:gd name="T51" fmla="*/ 1061 h 1255"/>
                <a:gd name="T52" fmla="*/ 79 w 756"/>
                <a:gd name="T53" fmla="*/ 1048 h 1255"/>
                <a:gd name="T54" fmla="*/ 54 w 756"/>
                <a:gd name="T55" fmla="*/ 1040 h 1255"/>
                <a:gd name="T56" fmla="*/ 27 w 756"/>
                <a:gd name="T57" fmla="*/ 1037 h 1255"/>
                <a:gd name="T58" fmla="*/ 0 w 756"/>
                <a:gd name="T59" fmla="*/ 1037 h 1255"/>
                <a:gd name="T60" fmla="*/ 0 w 756"/>
                <a:gd name="T61" fmla="*/ 83 h 1255"/>
                <a:gd name="T62" fmla="*/ 3 w 756"/>
                <a:gd name="T63" fmla="*/ 60 h 1255"/>
                <a:gd name="T64" fmla="*/ 12 w 756"/>
                <a:gd name="T65" fmla="*/ 41 h 1255"/>
                <a:gd name="T66" fmla="*/ 26 w 756"/>
                <a:gd name="T67" fmla="*/ 25 h 1255"/>
                <a:gd name="T68" fmla="*/ 44 w 756"/>
                <a:gd name="T69" fmla="*/ 12 h 1255"/>
                <a:gd name="T70" fmla="*/ 66 w 756"/>
                <a:gd name="T71" fmla="*/ 4 h 1255"/>
                <a:gd name="T72" fmla="*/ 89 w 756"/>
                <a:gd name="T73" fmla="*/ 0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6" h="1255">
                  <a:moveTo>
                    <a:pt x="89" y="0"/>
                  </a:moveTo>
                  <a:lnTo>
                    <a:pt x="668" y="0"/>
                  </a:lnTo>
                  <a:lnTo>
                    <a:pt x="691" y="4"/>
                  </a:lnTo>
                  <a:lnTo>
                    <a:pt x="712" y="12"/>
                  </a:lnTo>
                  <a:lnTo>
                    <a:pt x="730" y="25"/>
                  </a:lnTo>
                  <a:lnTo>
                    <a:pt x="744" y="41"/>
                  </a:lnTo>
                  <a:lnTo>
                    <a:pt x="753" y="60"/>
                  </a:lnTo>
                  <a:lnTo>
                    <a:pt x="756" y="83"/>
                  </a:lnTo>
                  <a:lnTo>
                    <a:pt x="756" y="1037"/>
                  </a:lnTo>
                  <a:lnTo>
                    <a:pt x="729" y="1037"/>
                  </a:lnTo>
                  <a:lnTo>
                    <a:pt x="702" y="1040"/>
                  </a:lnTo>
                  <a:lnTo>
                    <a:pt x="676" y="1048"/>
                  </a:lnTo>
                  <a:lnTo>
                    <a:pt x="654" y="1061"/>
                  </a:lnTo>
                  <a:lnTo>
                    <a:pt x="634" y="1077"/>
                  </a:lnTo>
                  <a:lnTo>
                    <a:pt x="617" y="1097"/>
                  </a:lnTo>
                  <a:lnTo>
                    <a:pt x="605" y="1121"/>
                  </a:lnTo>
                  <a:lnTo>
                    <a:pt x="596" y="1146"/>
                  </a:lnTo>
                  <a:lnTo>
                    <a:pt x="594" y="1174"/>
                  </a:lnTo>
                  <a:lnTo>
                    <a:pt x="594" y="1255"/>
                  </a:lnTo>
                  <a:lnTo>
                    <a:pt x="162" y="1255"/>
                  </a:lnTo>
                  <a:lnTo>
                    <a:pt x="162" y="1174"/>
                  </a:lnTo>
                  <a:lnTo>
                    <a:pt x="159" y="1146"/>
                  </a:lnTo>
                  <a:lnTo>
                    <a:pt x="152" y="1121"/>
                  </a:lnTo>
                  <a:lnTo>
                    <a:pt x="139" y="1097"/>
                  </a:lnTo>
                  <a:lnTo>
                    <a:pt x="122" y="1077"/>
                  </a:lnTo>
                  <a:lnTo>
                    <a:pt x="103" y="1061"/>
                  </a:lnTo>
                  <a:lnTo>
                    <a:pt x="79" y="1048"/>
                  </a:lnTo>
                  <a:lnTo>
                    <a:pt x="54" y="1040"/>
                  </a:lnTo>
                  <a:lnTo>
                    <a:pt x="27" y="1037"/>
                  </a:lnTo>
                  <a:lnTo>
                    <a:pt x="0" y="1037"/>
                  </a:lnTo>
                  <a:lnTo>
                    <a:pt x="0" y="83"/>
                  </a:lnTo>
                  <a:lnTo>
                    <a:pt x="3" y="60"/>
                  </a:lnTo>
                  <a:lnTo>
                    <a:pt x="12" y="41"/>
                  </a:lnTo>
                  <a:lnTo>
                    <a:pt x="26" y="25"/>
                  </a:lnTo>
                  <a:lnTo>
                    <a:pt x="44" y="12"/>
                  </a:lnTo>
                  <a:lnTo>
                    <a:pt x="66" y="4"/>
                  </a:lnTo>
                  <a:lnTo>
                    <a:pt x="8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33"/>
            <p:cNvSpPr>
              <a:spLocks/>
            </p:cNvSpPr>
            <p:nvPr/>
          </p:nvSpPr>
          <p:spPr bwMode="auto">
            <a:xfrm>
              <a:off x="1174" y="631"/>
              <a:ext cx="45" cy="73"/>
            </a:xfrm>
            <a:custGeom>
              <a:avLst/>
              <a:gdLst>
                <a:gd name="T0" fmla="*/ 81 w 270"/>
                <a:gd name="T1" fmla="*/ 0 h 436"/>
                <a:gd name="T2" fmla="*/ 189 w 270"/>
                <a:gd name="T3" fmla="*/ 0 h 436"/>
                <a:gd name="T4" fmla="*/ 211 w 270"/>
                <a:gd name="T5" fmla="*/ 3 h 436"/>
                <a:gd name="T6" fmla="*/ 230 w 270"/>
                <a:gd name="T7" fmla="*/ 11 h 436"/>
                <a:gd name="T8" fmla="*/ 247 w 270"/>
                <a:gd name="T9" fmla="*/ 24 h 436"/>
                <a:gd name="T10" fmla="*/ 258 w 270"/>
                <a:gd name="T11" fmla="*/ 40 h 436"/>
                <a:gd name="T12" fmla="*/ 267 w 270"/>
                <a:gd name="T13" fmla="*/ 60 h 436"/>
                <a:gd name="T14" fmla="*/ 270 w 270"/>
                <a:gd name="T15" fmla="*/ 82 h 436"/>
                <a:gd name="T16" fmla="*/ 270 w 270"/>
                <a:gd name="T17" fmla="*/ 355 h 436"/>
                <a:gd name="T18" fmla="*/ 267 w 270"/>
                <a:gd name="T19" fmla="*/ 376 h 436"/>
                <a:gd name="T20" fmla="*/ 258 w 270"/>
                <a:gd name="T21" fmla="*/ 395 h 436"/>
                <a:gd name="T22" fmla="*/ 247 w 270"/>
                <a:gd name="T23" fmla="*/ 413 h 436"/>
                <a:gd name="T24" fmla="*/ 230 w 270"/>
                <a:gd name="T25" fmla="*/ 424 h 436"/>
                <a:gd name="T26" fmla="*/ 211 w 270"/>
                <a:gd name="T27" fmla="*/ 433 h 436"/>
                <a:gd name="T28" fmla="*/ 189 w 270"/>
                <a:gd name="T29" fmla="*/ 436 h 436"/>
                <a:gd name="T30" fmla="*/ 81 w 270"/>
                <a:gd name="T31" fmla="*/ 436 h 436"/>
                <a:gd name="T32" fmla="*/ 60 w 270"/>
                <a:gd name="T33" fmla="*/ 433 h 436"/>
                <a:gd name="T34" fmla="*/ 40 w 270"/>
                <a:gd name="T35" fmla="*/ 424 h 436"/>
                <a:gd name="T36" fmla="*/ 23 w 270"/>
                <a:gd name="T37" fmla="*/ 413 h 436"/>
                <a:gd name="T38" fmla="*/ 11 w 270"/>
                <a:gd name="T39" fmla="*/ 395 h 436"/>
                <a:gd name="T40" fmla="*/ 3 w 270"/>
                <a:gd name="T41" fmla="*/ 376 h 436"/>
                <a:gd name="T42" fmla="*/ 0 w 270"/>
                <a:gd name="T43" fmla="*/ 355 h 436"/>
                <a:gd name="T44" fmla="*/ 0 w 270"/>
                <a:gd name="T45" fmla="*/ 82 h 436"/>
                <a:gd name="T46" fmla="*/ 3 w 270"/>
                <a:gd name="T47" fmla="*/ 60 h 436"/>
                <a:gd name="T48" fmla="*/ 11 w 270"/>
                <a:gd name="T49" fmla="*/ 40 h 436"/>
                <a:gd name="T50" fmla="*/ 23 w 270"/>
                <a:gd name="T51" fmla="*/ 24 h 436"/>
                <a:gd name="T52" fmla="*/ 40 w 270"/>
                <a:gd name="T53" fmla="*/ 11 h 436"/>
                <a:gd name="T54" fmla="*/ 60 w 270"/>
                <a:gd name="T55" fmla="*/ 3 h 436"/>
                <a:gd name="T56" fmla="*/ 81 w 270"/>
                <a:gd name="T57" fmla="*/ 0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0" h="436">
                  <a:moveTo>
                    <a:pt x="81" y="0"/>
                  </a:moveTo>
                  <a:lnTo>
                    <a:pt x="189" y="0"/>
                  </a:lnTo>
                  <a:lnTo>
                    <a:pt x="211" y="3"/>
                  </a:lnTo>
                  <a:lnTo>
                    <a:pt x="230" y="11"/>
                  </a:lnTo>
                  <a:lnTo>
                    <a:pt x="247" y="24"/>
                  </a:lnTo>
                  <a:lnTo>
                    <a:pt x="258" y="40"/>
                  </a:lnTo>
                  <a:lnTo>
                    <a:pt x="267" y="60"/>
                  </a:lnTo>
                  <a:lnTo>
                    <a:pt x="270" y="82"/>
                  </a:lnTo>
                  <a:lnTo>
                    <a:pt x="270" y="355"/>
                  </a:lnTo>
                  <a:lnTo>
                    <a:pt x="267" y="376"/>
                  </a:lnTo>
                  <a:lnTo>
                    <a:pt x="258" y="395"/>
                  </a:lnTo>
                  <a:lnTo>
                    <a:pt x="247" y="413"/>
                  </a:lnTo>
                  <a:lnTo>
                    <a:pt x="230" y="424"/>
                  </a:lnTo>
                  <a:lnTo>
                    <a:pt x="211" y="433"/>
                  </a:lnTo>
                  <a:lnTo>
                    <a:pt x="189" y="436"/>
                  </a:lnTo>
                  <a:lnTo>
                    <a:pt x="81" y="436"/>
                  </a:lnTo>
                  <a:lnTo>
                    <a:pt x="60" y="433"/>
                  </a:lnTo>
                  <a:lnTo>
                    <a:pt x="40" y="424"/>
                  </a:lnTo>
                  <a:lnTo>
                    <a:pt x="23" y="413"/>
                  </a:lnTo>
                  <a:lnTo>
                    <a:pt x="11" y="395"/>
                  </a:lnTo>
                  <a:lnTo>
                    <a:pt x="3" y="376"/>
                  </a:lnTo>
                  <a:lnTo>
                    <a:pt x="0" y="355"/>
                  </a:lnTo>
                  <a:lnTo>
                    <a:pt x="0" y="82"/>
                  </a:lnTo>
                  <a:lnTo>
                    <a:pt x="3" y="60"/>
                  </a:lnTo>
                  <a:lnTo>
                    <a:pt x="11" y="40"/>
                  </a:lnTo>
                  <a:lnTo>
                    <a:pt x="23" y="24"/>
                  </a:lnTo>
                  <a:lnTo>
                    <a:pt x="40" y="11"/>
                  </a:lnTo>
                  <a:lnTo>
                    <a:pt x="60" y="3"/>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34"/>
            <p:cNvSpPr>
              <a:spLocks/>
            </p:cNvSpPr>
            <p:nvPr/>
          </p:nvSpPr>
          <p:spPr bwMode="auto">
            <a:xfrm>
              <a:off x="1309" y="631"/>
              <a:ext cx="45" cy="73"/>
            </a:xfrm>
            <a:custGeom>
              <a:avLst/>
              <a:gdLst>
                <a:gd name="T0" fmla="*/ 81 w 270"/>
                <a:gd name="T1" fmla="*/ 0 h 436"/>
                <a:gd name="T2" fmla="*/ 162 w 270"/>
                <a:gd name="T3" fmla="*/ 0 h 436"/>
                <a:gd name="T4" fmla="*/ 187 w 270"/>
                <a:gd name="T5" fmla="*/ 2 h 436"/>
                <a:gd name="T6" fmla="*/ 209 w 270"/>
                <a:gd name="T7" fmla="*/ 11 h 436"/>
                <a:gd name="T8" fmla="*/ 229 w 270"/>
                <a:gd name="T9" fmla="*/ 24 h 436"/>
                <a:gd name="T10" fmla="*/ 246 w 270"/>
                <a:gd name="T11" fmla="*/ 41 h 436"/>
                <a:gd name="T12" fmla="*/ 259 w 270"/>
                <a:gd name="T13" fmla="*/ 61 h 436"/>
                <a:gd name="T14" fmla="*/ 267 w 270"/>
                <a:gd name="T15" fmla="*/ 84 h 436"/>
                <a:gd name="T16" fmla="*/ 270 w 270"/>
                <a:gd name="T17" fmla="*/ 108 h 436"/>
                <a:gd name="T18" fmla="*/ 270 w 270"/>
                <a:gd name="T19" fmla="*/ 355 h 436"/>
                <a:gd name="T20" fmla="*/ 267 w 270"/>
                <a:gd name="T21" fmla="*/ 376 h 436"/>
                <a:gd name="T22" fmla="*/ 259 w 270"/>
                <a:gd name="T23" fmla="*/ 395 h 436"/>
                <a:gd name="T24" fmla="*/ 246 w 270"/>
                <a:gd name="T25" fmla="*/ 413 h 436"/>
                <a:gd name="T26" fmla="*/ 230 w 270"/>
                <a:gd name="T27" fmla="*/ 424 h 436"/>
                <a:gd name="T28" fmla="*/ 210 w 270"/>
                <a:gd name="T29" fmla="*/ 433 h 436"/>
                <a:gd name="T30" fmla="*/ 189 w 270"/>
                <a:gd name="T31" fmla="*/ 436 h 436"/>
                <a:gd name="T32" fmla="*/ 81 w 270"/>
                <a:gd name="T33" fmla="*/ 436 h 436"/>
                <a:gd name="T34" fmla="*/ 59 w 270"/>
                <a:gd name="T35" fmla="*/ 433 h 436"/>
                <a:gd name="T36" fmla="*/ 40 w 270"/>
                <a:gd name="T37" fmla="*/ 424 h 436"/>
                <a:gd name="T38" fmla="*/ 24 w 270"/>
                <a:gd name="T39" fmla="*/ 413 h 436"/>
                <a:gd name="T40" fmla="*/ 11 w 270"/>
                <a:gd name="T41" fmla="*/ 395 h 436"/>
                <a:gd name="T42" fmla="*/ 3 w 270"/>
                <a:gd name="T43" fmla="*/ 376 h 436"/>
                <a:gd name="T44" fmla="*/ 0 w 270"/>
                <a:gd name="T45" fmla="*/ 355 h 436"/>
                <a:gd name="T46" fmla="*/ 0 w 270"/>
                <a:gd name="T47" fmla="*/ 82 h 436"/>
                <a:gd name="T48" fmla="*/ 3 w 270"/>
                <a:gd name="T49" fmla="*/ 60 h 436"/>
                <a:gd name="T50" fmla="*/ 11 w 270"/>
                <a:gd name="T51" fmla="*/ 40 h 436"/>
                <a:gd name="T52" fmla="*/ 24 w 270"/>
                <a:gd name="T53" fmla="*/ 24 h 436"/>
                <a:gd name="T54" fmla="*/ 40 w 270"/>
                <a:gd name="T55" fmla="*/ 11 h 436"/>
                <a:gd name="T56" fmla="*/ 59 w 270"/>
                <a:gd name="T57" fmla="*/ 3 h 436"/>
                <a:gd name="T58" fmla="*/ 81 w 270"/>
                <a:gd name="T59" fmla="*/ 0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0" h="436">
                  <a:moveTo>
                    <a:pt x="81" y="0"/>
                  </a:moveTo>
                  <a:lnTo>
                    <a:pt x="162" y="0"/>
                  </a:lnTo>
                  <a:lnTo>
                    <a:pt x="187" y="2"/>
                  </a:lnTo>
                  <a:lnTo>
                    <a:pt x="209" y="11"/>
                  </a:lnTo>
                  <a:lnTo>
                    <a:pt x="229" y="24"/>
                  </a:lnTo>
                  <a:lnTo>
                    <a:pt x="246" y="41"/>
                  </a:lnTo>
                  <a:lnTo>
                    <a:pt x="259" y="61"/>
                  </a:lnTo>
                  <a:lnTo>
                    <a:pt x="267" y="84"/>
                  </a:lnTo>
                  <a:lnTo>
                    <a:pt x="270" y="108"/>
                  </a:lnTo>
                  <a:lnTo>
                    <a:pt x="270" y="355"/>
                  </a:lnTo>
                  <a:lnTo>
                    <a:pt x="267" y="376"/>
                  </a:lnTo>
                  <a:lnTo>
                    <a:pt x="259" y="395"/>
                  </a:lnTo>
                  <a:lnTo>
                    <a:pt x="246" y="413"/>
                  </a:lnTo>
                  <a:lnTo>
                    <a:pt x="230" y="424"/>
                  </a:lnTo>
                  <a:lnTo>
                    <a:pt x="210" y="433"/>
                  </a:lnTo>
                  <a:lnTo>
                    <a:pt x="189" y="436"/>
                  </a:lnTo>
                  <a:lnTo>
                    <a:pt x="81" y="436"/>
                  </a:lnTo>
                  <a:lnTo>
                    <a:pt x="59" y="433"/>
                  </a:lnTo>
                  <a:lnTo>
                    <a:pt x="40" y="424"/>
                  </a:lnTo>
                  <a:lnTo>
                    <a:pt x="24" y="413"/>
                  </a:lnTo>
                  <a:lnTo>
                    <a:pt x="11" y="395"/>
                  </a:lnTo>
                  <a:lnTo>
                    <a:pt x="3" y="376"/>
                  </a:lnTo>
                  <a:lnTo>
                    <a:pt x="0" y="355"/>
                  </a:lnTo>
                  <a:lnTo>
                    <a:pt x="0" y="82"/>
                  </a:lnTo>
                  <a:lnTo>
                    <a:pt x="3" y="60"/>
                  </a:lnTo>
                  <a:lnTo>
                    <a:pt x="11" y="40"/>
                  </a:lnTo>
                  <a:lnTo>
                    <a:pt x="24" y="24"/>
                  </a:lnTo>
                  <a:lnTo>
                    <a:pt x="40" y="11"/>
                  </a:lnTo>
                  <a:lnTo>
                    <a:pt x="59" y="3"/>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35"/>
            <p:cNvSpPr>
              <a:spLocks/>
            </p:cNvSpPr>
            <p:nvPr/>
          </p:nvSpPr>
          <p:spPr bwMode="auto">
            <a:xfrm>
              <a:off x="1189" y="731"/>
              <a:ext cx="155" cy="132"/>
            </a:xfrm>
            <a:custGeom>
              <a:avLst/>
              <a:gdLst>
                <a:gd name="T0" fmla="*/ 507 w 931"/>
                <a:gd name="T1" fmla="*/ 0 h 790"/>
                <a:gd name="T2" fmla="*/ 560 w 931"/>
                <a:gd name="T3" fmla="*/ 383 h 790"/>
                <a:gd name="T4" fmla="*/ 790 w 931"/>
                <a:gd name="T5" fmla="*/ 414 h 790"/>
                <a:gd name="T6" fmla="*/ 824 w 931"/>
                <a:gd name="T7" fmla="*/ 397 h 790"/>
                <a:gd name="T8" fmla="*/ 867 w 931"/>
                <a:gd name="T9" fmla="*/ 398 h 790"/>
                <a:gd name="T10" fmla="*/ 905 w 931"/>
                <a:gd name="T11" fmla="*/ 421 h 790"/>
                <a:gd name="T12" fmla="*/ 928 w 931"/>
                <a:gd name="T13" fmla="*/ 460 h 790"/>
                <a:gd name="T14" fmla="*/ 928 w 931"/>
                <a:gd name="T15" fmla="*/ 508 h 790"/>
                <a:gd name="T16" fmla="*/ 905 w 931"/>
                <a:gd name="T17" fmla="*/ 546 h 790"/>
                <a:gd name="T18" fmla="*/ 867 w 931"/>
                <a:gd name="T19" fmla="*/ 569 h 790"/>
                <a:gd name="T20" fmla="*/ 824 w 931"/>
                <a:gd name="T21" fmla="*/ 570 h 790"/>
                <a:gd name="T22" fmla="*/ 790 w 931"/>
                <a:gd name="T23" fmla="*/ 553 h 790"/>
                <a:gd name="T24" fmla="*/ 567 w 931"/>
                <a:gd name="T25" fmla="*/ 496 h 790"/>
                <a:gd name="T26" fmla="*/ 679 w 931"/>
                <a:gd name="T27" fmla="*/ 613 h 790"/>
                <a:gd name="T28" fmla="*/ 704 w 931"/>
                <a:gd name="T29" fmla="*/ 616 h 790"/>
                <a:gd name="T30" fmla="*/ 744 w 931"/>
                <a:gd name="T31" fmla="*/ 639 h 790"/>
                <a:gd name="T32" fmla="*/ 766 w 931"/>
                <a:gd name="T33" fmla="*/ 679 h 790"/>
                <a:gd name="T34" fmla="*/ 766 w 931"/>
                <a:gd name="T35" fmla="*/ 726 h 790"/>
                <a:gd name="T36" fmla="*/ 744 w 931"/>
                <a:gd name="T37" fmla="*/ 765 h 790"/>
                <a:gd name="T38" fmla="*/ 704 w 931"/>
                <a:gd name="T39" fmla="*/ 787 h 790"/>
                <a:gd name="T40" fmla="*/ 659 w 931"/>
                <a:gd name="T41" fmla="*/ 787 h 790"/>
                <a:gd name="T42" fmla="*/ 619 w 931"/>
                <a:gd name="T43" fmla="*/ 765 h 790"/>
                <a:gd name="T44" fmla="*/ 597 w 931"/>
                <a:gd name="T45" fmla="*/ 726 h 790"/>
                <a:gd name="T46" fmla="*/ 594 w 931"/>
                <a:gd name="T47" fmla="*/ 695 h 790"/>
                <a:gd name="T48" fmla="*/ 466 w 931"/>
                <a:gd name="T49" fmla="*/ 545 h 790"/>
                <a:gd name="T50" fmla="*/ 336 w 931"/>
                <a:gd name="T51" fmla="*/ 687 h 790"/>
                <a:gd name="T52" fmla="*/ 334 w 931"/>
                <a:gd name="T53" fmla="*/ 726 h 790"/>
                <a:gd name="T54" fmla="*/ 312 w 931"/>
                <a:gd name="T55" fmla="*/ 765 h 790"/>
                <a:gd name="T56" fmla="*/ 273 w 931"/>
                <a:gd name="T57" fmla="*/ 787 h 790"/>
                <a:gd name="T58" fmla="*/ 226 w 931"/>
                <a:gd name="T59" fmla="*/ 787 h 790"/>
                <a:gd name="T60" fmla="*/ 187 w 931"/>
                <a:gd name="T61" fmla="*/ 765 h 790"/>
                <a:gd name="T62" fmla="*/ 165 w 931"/>
                <a:gd name="T63" fmla="*/ 726 h 790"/>
                <a:gd name="T64" fmla="*/ 164 w 931"/>
                <a:gd name="T65" fmla="*/ 681 h 790"/>
                <a:gd name="T66" fmla="*/ 183 w 931"/>
                <a:gd name="T67" fmla="*/ 644 h 790"/>
                <a:gd name="T68" fmla="*/ 216 w 931"/>
                <a:gd name="T69" fmla="*/ 621 h 790"/>
                <a:gd name="T70" fmla="*/ 344 w 931"/>
                <a:gd name="T71" fmla="*/ 512 h 790"/>
                <a:gd name="T72" fmla="*/ 344 w 931"/>
                <a:gd name="T73" fmla="*/ 493 h 790"/>
                <a:gd name="T74" fmla="*/ 172 w 931"/>
                <a:gd name="T75" fmla="*/ 563 h 790"/>
                <a:gd name="T76" fmla="*/ 149 w 931"/>
                <a:gd name="T77" fmla="*/ 601 h 790"/>
                <a:gd name="T78" fmla="*/ 111 w 931"/>
                <a:gd name="T79" fmla="*/ 624 h 790"/>
                <a:gd name="T80" fmla="*/ 64 w 931"/>
                <a:gd name="T81" fmla="*/ 624 h 790"/>
                <a:gd name="T82" fmla="*/ 26 w 931"/>
                <a:gd name="T83" fmla="*/ 601 h 790"/>
                <a:gd name="T84" fmla="*/ 3 w 931"/>
                <a:gd name="T85" fmla="*/ 563 h 790"/>
                <a:gd name="T86" fmla="*/ 2 w 931"/>
                <a:gd name="T87" fmla="*/ 517 h 790"/>
                <a:gd name="T88" fmla="*/ 19 w 931"/>
                <a:gd name="T89" fmla="*/ 483 h 790"/>
                <a:gd name="T90" fmla="*/ 33 w 931"/>
                <a:gd name="T91" fmla="*/ 466 h 790"/>
                <a:gd name="T92" fmla="*/ 57 w 931"/>
                <a:gd name="T93" fmla="*/ 456 h 790"/>
                <a:gd name="T94" fmla="*/ 88 w 931"/>
                <a:gd name="T95" fmla="*/ 450 h 790"/>
                <a:gd name="T96" fmla="*/ 89 w 931"/>
                <a:gd name="T97" fmla="*/ 450 h 790"/>
                <a:gd name="T98" fmla="*/ 398 w 931"/>
                <a:gd name="T99" fmla="*/ 365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1" h="790">
                  <a:moveTo>
                    <a:pt x="398" y="0"/>
                  </a:moveTo>
                  <a:lnTo>
                    <a:pt x="507" y="0"/>
                  </a:lnTo>
                  <a:lnTo>
                    <a:pt x="507" y="371"/>
                  </a:lnTo>
                  <a:lnTo>
                    <a:pt x="560" y="383"/>
                  </a:lnTo>
                  <a:lnTo>
                    <a:pt x="776" y="428"/>
                  </a:lnTo>
                  <a:lnTo>
                    <a:pt x="790" y="414"/>
                  </a:lnTo>
                  <a:lnTo>
                    <a:pt x="805" y="405"/>
                  </a:lnTo>
                  <a:lnTo>
                    <a:pt x="824" y="397"/>
                  </a:lnTo>
                  <a:lnTo>
                    <a:pt x="844" y="395"/>
                  </a:lnTo>
                  <a:lnTo>
                    <a:pt x="867" y="398"/>
                  </a:lnTo>
                  <a:lnTo>
                    <a:pt x="888" y="407"/>
                  </a:lnTo>
                  <a:lnTo>
                    <a:pt x="905" y="421"/>
                  </a:lnTo>
                  <a:lnTo>
                    <a:pt x="919" y="439"/>
                  </a:lnTo>
                  <a:lnTo>
                    <a:pt x="928" y="460"/>
                  </a:lnTo>
                  <a:lnTo>
                    <a:pt x="931" y="484"/>
                  </a:lnTo>
                  <a:lnTo>
                    <a:pt x="928" y="508"/>
                  </a:lnTo>
                  <a:lnTo>
                    <a:pt x="919" y="528"/>
                  </a:lnTo>
                  <a:lnTo>
                    <a:pt x="905" y="546"/>
                  </a:lnTo>
                  <a:lnTo>
                    <a:pt x="888" y="560"/>
                  </a:lnTo>
                  <a:lnTo>
                    <a:pt x="867" y="569"/>
                  </a:lnTo>
                  <a:lnTo>
                    <a:pt x="844" y="572"/>
                  </a:lnTo>
                  <a:lnTo>
                    <a:pt x="824" y="570"/>
                  </a:lnTo>
                  <a:lnTo>
                    <a:pt x="805" y="564"/>
                  </a:lnTo>
                  <a:lnTo>
                    <a:pt x="790" y="553"/>
                  </a:lnTo>
                  <a:lnTo>
                    <a:pt x="776" y="540"/>
                  </a:lnTo>
                  <a:lnTo>
                    <a:pt x="567" y="496"/>
                  </a:lnTo>
                  <a:lnTo>
                    <a:pt x="676" y="614"/>
                  </a:lnTo>
                  <a:lnTo>
                    <a:pt x="679" y="613"/>
                  </a:lnTo>
                  <a:lnTo>
                    <a:pt x="681" y="613"/>
                  </a:lnTo>
                  <a:lnTo>
                    <a:pt x="704" y="616"/>
                  </a:lnTo>
                  <a:lnTo>
                    <a:pt x="726" y="625"/>
                  </a:lnTo>
                  <a:lnTo>
                    <a:pt x="744" y="639"/>
                  </a:lnTo>
                  <a:lnTo>
                    <a:pt x="758" y="657"/>
                  </a:lnTo>
                  <a:lnTo>
                    <a:pt x="766" y="679"/>
                  </a:lnTo>
                  <a:lnTo>
                    <a:pt x="769" y="702"/>
                  </a:lnTo>
                  <a:lnTo>
                    <a:pt x="766" y="726"/>
                  </a:lnTo>
                  <a:lnTo>
                    <a:pt x="758" y="746"/>
                  </a:lnTo>
                  <a:lnTo>
                    <a:pt x="744" y="765"/>
                  </a:lnTo>
                  <a:lnTo>
                    <a:pt x="726" y="779"/>
                  </a:lnTo>
                  <a:lnTo>
                    <a:pt x="704" y="787"/>
                  </a:lnTo>
                  <a:lnTo>
                    <a:pt x="681" y="790"/>
                  </a:lnTo>
                  <a:lnTo>
                    <a:pt x="659" y="787"/>
                  </a:lnTo>
                  <a:lnTo>
                    <a:pt x="637" y="779"/>
                  </a:lnTo>
                  <a:lnTo>
                    <a:pt x="619" y="765"/>
                  </a:lnTo>
                  <a:lnTo>
                    <a:pt x="605" y="746"/>
                  </a:lnTo>
                  <a:lnTo>
                    <a:pt x="597" y="726"/>
                  </a:lnTo>
                  <a:lnTo>
                    <a:pt x="594" y="702"/>
                  </a:lnTo>
                  <a:lnTo>
                    <a:pt x="594" y="695"/>
                  </a:lnTo>
                  <a:lnTo>
                    <a:pt x="595" y="687"/>
                  </a:lnTo>
                  <a:lnTo>
                    <a:pt x="466" y="545"/>
                  </a:lnTo>
                  <a:lnTo>
                    <a:pt x="332" y="673"/>
                  </a:lnTo>
                  <a:lnTo>
                    <a:pt x="336" y="687"/>
                  </a:lnTo>
                  <a:lnTo>
                    <a:pt x="337" y="702"/>
                  </a:lnTo>
                  <a:lnTo>
                    <a:pt x="334" y="726"/>
                  </a:lnTo>
                  <a:lnTo>
                    <a:pt x="326" y="746"/>
                  </a:lnTo>
                  <a:lnTo>
                    <a:pt x="312" y="765"/>
                  </a:lnTo>
                  <a:lnTo>
                    <a:pt x="294" y="779"/>
                  </a:lnTo>
                  <a:lnTo>
                    <a:pt x="273" y="787"/>
                  </a:lnTo>
                  <a:lnTo>
                    <a:pt x="249" y="790"/>
                  </a:lnTo>
                  <a:lnTo>
                    <a:pt x="226" y="787"/>
                  </a:lnTo>
                  <a:lnTo>
                    <a:pt x="206" y="779"/>
                  </a:lnTo>
                  <a:lnTo>
                    <a:pt x="187" y="765"/>
                  </a:lnTo>
                  <a:lnTo>
                    <a:pt x="174" y="746"/>
                  </a:lnTo>
                  <a:lnTo>
                    <a:pt x="165" y="726"/>
                  </a:lnTo>
                  <a:lnTo>
                    <a:pt x="162" y="702"/>
                  </a:lnTo>
                  <a:lnTo>
                    <a:pt x="164" y="681"/>
                  </a:lnTo>
                  <a:lnTo>
                    <a:pt x="172" y="661"/>
                  </a:lnTo>
                  <a:lnTo>
                    <a:pt x="183" y="644"/>
                  </a:lnTo>
                  <a:lnTo>
                    <a:pt x="198" y="630"/>
                  </a:lnTo>
                  <a:lnTo>
                    <a:pt x="216" y="621"/>
                  </a:lnTo>
                  <a:lnTo>
                    <a:pt x="236" y="615"/>
                  </a:lnTo>
                  <a:lnTo>
                    <a:pt x="344" y="512"/>
                  </a:lnTo>
                  <a:lnTo>
                    <a:pt x="373" y="485"/>
                  </a:lnTo>
                  <a:lnTo>
                    <a:pt x="344" y="493"/>
                  </a:lnTo>
                  <a:lnTo>
                    <a:pt x="175" y="539"/>
                  </a:lnTo>
                  <a:lnTo>
                    <a:pt x="172" y="563"/>
                  </a:lnTo>
                  <a:lnTo>
                    <a:pt x="163" y="584"/>
                  </a:lnTo>
                  <a:lnTo>
                    <a:pt x="149" y="601"/>
                  </a:lnTo>
                  <a:lnTo>
                    <a:pt x="132" y="615"/>
                  </a:lnTo>
                  <a:lnTo>
                    <a:pt x="111" y="624"/>
                  </a:lnTo>
                  <a:lnTo>
                    <a:pt x="88" y="627"/>
                  </a:lnTo>
                  <a:lnTo>
                    <a:pt x="64" y="624"/>
                  </a:lnTo>
                  <a:lnTo>
                    <a:pt x="43" y="615"/>
                  </a:lnTo>
                  <a:lnTo>
                    <a:pt x="26" y="601"/>
                  </a:lnTo>
                  <a:lnTo>
                    <a:pt x="12" y="583"/>
                  </a:lnTo>
                  <a:lnTo>
                    <a:pt x="3" y="563"/>
                  </a:lnTo>
                  <a:lnTo>
                    <a:pt x="0" y="539"/>
                  </a:lnTo>
                  <a:lnTo>
                    <a:pt x="2" y="517"/>
                  </a:lnTo>
                  <a:lnTo>
                    <a:pt x="9" y="499"/>
                  </a:lnTo>
                  <a:lnTo>
                    <a:pt x="19" y="483"/>
                  </a:lnTo>
                  <a:lnTo>
                    <a:pt x="34" y="469"/>
                  </a:lnTo>
                  <a:lnTo>
                    <a:pt x="33" y="466"/>
                  </a:lnTo>
                  <a:lnTo>
                    <a:pt x="43" y="463"/>
                  </a:lnTo>
                  <a:lnTo>
                    <a:pt x="57" y="456"/>
                  </a:lnTo>
                  <a:lnTo>
                    <a:pt x="72" y="451"/>
                  </a:lnTo>
                  <a:lnTo>
                    <a:pt x="88" y="450"/>
                  </a:lnTo>
                  <a:lnTo>
                    <a:pt x="89" y="450"/>
                  </a:lnTo>
                  <a:lnTo>
                    <a:pt x="89" y="450"/>
                  </a:lnTo>
                  <a:lnTo>
                    <a:pt x="344" y="380"/>
                  </a:lnTo>
                  <a:lnTo>
                    <a:pt x="398" y="365"/>
                  </a:lnTo>
                  <a:lnTo>
                    <a:pt x="3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5" name="Rounded Rectangle 2">
            <a:extLst>
              <a:ext uri="{FF2B5EF4-FFF2-40B4-BE49-F238E27FC236}">
                <a16:creationId xmlns="" xmlns:a16="http://schemas.microsoft.com/office/drawing/2014/main" id="{5807DDE3-952C-E341-8E01-08018653CAA5}"/>
              </a:ext>
            </a:extLst>
          </p:cNvPr>
          <p:cNvSpPr/>
          <p:nvPr/>
        </p:nvSpPr>
        <p:spPr>
          <a:xfrm>
            <a:off x="137175" y="2029473"/>
            <a:ext cx="1828800" cy="18288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0" eaLnBrk="1" latinLnBrk="0" hangingPunct="1"/>
            <a:endParaRPr lang="en-US"/>
          </a:p>
        </p:txBody>
      </p:sp>
      <p:pic>
        <p:nvPicPr>
          <p:cNvPr id="15" name="Image 14">
            <a:extLst>
              <a:ext uri="{FF2B5EF4-FFF2-40B4-BE49-F238E27FC236}">
                <a16:creationId xmlns="" xmlns:a16="http://schemas.microsoft.com/office/drawing/2014/main" id="{C0A7EC8E-4C15-3743-B322-B6B7C822AAB3}"/>
              </a:ext>
            </a:extLst>
          </p:cNvPr>
          <p:cNvPicPr>
            <a:picLocks noChangeAspect="1"/>
          </p:cNvPicPr>
          <p:nvPr/>
        </p:nvPicPr>
        <p:blipFill>
          <a:blip r:embed="rId2" cstate="print">
            <a:extLst>
              <a:ext uri="{28A0092B-C50C-407E-A947-70E740481C1C}">
                <a14:useLocalDpi xmlns="" xmlns:a14="http://schemas.microsoft.com/office/drawing/2010/main" val="0"/>
              </a:ext>
            </a:extLst>
          </a:blip>
          <a:stretch>
            <a:fillRect/>
          </a:stretch>
        </p:blipFill>
        <p:spPr>
          <a:xfrm>
            <a:off x="302487" y="2200193"/>
            <a:ext cx="1516479" cy="1550780"/>
          </a:xfrm>
          <a:prstGeom prst="rect">
            <a:avLst/>
          </a:prstGeom>
        </p:spPr>
      </p:pic>
      <p:pic>
        <p:nvPicPr>
          <p:cNvPr id="14" name="Image 13">
            <a:extLst>
              <a:ext uri="{FF2B5EF4-FFF2-40B4-BE49-F238E27FC236}">
                <a16:creationId xmlns="" xmlns:a16="http://schemas.microsoft.com/office/drawing/2014/main" id="{E10EEDB5-E981-0F4F-8E8C-586F2118776D}"/>
              </a:ext>
            </a:extLst>
          </p:cNvPr>
          <p:cNvPicPr>
            <a:picLocks noChangeAspect="1"/>
          </p:cNvPicPr>
          <p:nvPr/>
        </p:nvPicPr>
        <p:blipFill>
          <a:blip r:embed="rId3">
            <a:extLst>
              <a:ext uri="{28A0092B-C50C-407E-A947-70E740481C1C}">
                <a14:useLocalDpi xmlns="" xmlns:a14="http://schemas.microsoft.com/office/drawing/2010/main" val="0"/>
              </a:ext>
            </a:extLst>
          </a:blip>
          <a:stretch>
            <a:fillRect/>
          </a:stretch>
        </p:blipFill>
        <p:spPr>
          <a:xfrm>
            <a:off x="2714052" y="2200193"/>
            <a:ext cx="1457091" cy="1457091"/>
          </a:xfrm>
          <a:prstGeom prst="rect">
            <a:avLst/>
          </a:prstGeom>
        </p:spPr>
      </p:pic>
      <p:pic>
        <p:nvPicPr>
          <p:cNvPr id="17" name="Image 16">
            <a:extLst>
              <a:ext uri="{FF2B5EF4-FFF2-40B4-BE49-F238E27FC236}">
                <a16:creationId xmlns="" xmlns:a16="http://schemas.microsoft.com/office/drawing/2014/main" id="{656FB379-B5CF-2C4D-AAD1-3B96E5DBED35}"/>
              </a:ext>
            </a:extLst>
          </p:cNvPr>
          <p:cNvPicPr>
            <a:picLocks noChangeAspect="1"/>
          </p:cNvPicPr>
          <p:nvPr/>
        </p:nvPicPr>
        <p:blipFill>
          <a:blip r:embed="rId4" cstate="print">
            <a:extLst>
              <a:ext uri="{28A0092B-C50C-407E-A947-70E740481C1C}">
                <a14:useLocalDpi xmlns="" xmlns:a14="http://schemas.microsoft.com/office/drawing/2010/main" val="0"/>
              </a:ext>
            </a:extLst>
          </a:blip>
          <a:stretch>
            <a:fillRect/>
          </a:stretch>
        </p:blipFill>
        <p:spPr>
          <a:xfrm>
            <a:off x="7769700" y="2357995"/>
            <a:ext cx="1333269" cy="1401712"/>
          </a:xfrm>
          <a:prstGeom prst="rect">
            <a:avLst/>
          </a:prstGeom>
        </p:spPr>
      </p:pic>
      <p:sp>
        <p:nvSpPr>
          <p:cNvPr id="236" name="Rectangle 235"/>
          <p:cNvSpPr/>
          <p:nvPr/>
        </p:nvSpPr>
        <p:spPr>
          <a:xfrm>
            <a:off x="0" y="6489632"/>
            <a:ext cx="12192000" cy="423333"/>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7" name="Picture 1" descr="C:\Users\CCISLAP\Desktop\LES LOGOS DES INSTITUTIONS PNG\WhatsApp_Image_2022-03-21_at_16.04.35-removebg-preview.png"/>
          <p:cNvPicPr>
            <a:picLocks noChangeAspect="1" noChangeArrowheads="1"/>
          </p:cNvPicPr>
          <p:nvPr/>
        </p:nvPicPr>
        <p:blipFill>
          <a:blip r:embed="rId5"/>
          <a:srcRect/>
          <a:stretch>
            <a:fillRect/>
          </a:stretch>
        </p:blipFill>
        <p:spPr bwMode="auto">
          <a:xfrm>
            <a:off x="-360485" y="5349389"/>
            <a:ext cx="3194709" cy="1508611"/>
          </a:xfrm>
          <a:prstGeom prst="rect">
            <a:avLst/>
          </a:prstGeom>
          <a:noFill/>
        </p:spPr>
      </p:pic>
    </p:spTree>
    <p:extLst>
      <p:ext uri="{BB962C8B-B14F-4D97-AF65-F5344CB8AC3E}">
        <p14:creationId xmlns="" xmlns:p14="http://schemas.microsoft.com/office/powerpoint/2010/main" val="349228196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28"/>
          <p:cNvGrpSpPr>
            <a:grpSpLocks noChangeAspect="1"/>
          </p:cNvGrpSpPr>
          <p:nvPr/>
        </p:nvGrpSpPr>
        <p:grpSpPr bwMode="auto">
          <a:xfrm>
            <a:off x="732487" y="609356"/>
            <a:ext cx="10727026" cy="5340704"/>
            <a:chOff x="-2508" y="-1001"/>
            <a:chExt cx="12698" cy="6322"/>
          </a:xfrm>
          <a:solidFill>
            <a:schemeClr val="bg1">
              <a:lumMod val="65000"/>
              <a:alpha val="16000"/>
            </a:schemeClr>
          </a:solidFill>
        </p:grpSpPr>
        <p:sp>
          <p:nvSpPr>
            <p:cNvPr id="49"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115"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192"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grpSp>
      <p:sp>
        <p:nvSpPr>
          <p:cNvPr id="27" name="Freeform 6"/>
          <p:cNvSpPr>
            <a:spLocks noEditPoints="1"/>
          </p:cNvSpPr>
          <p:nvPr/>
        </p:nvSpPr>
        <p:spPr bwMode="auto">
          <a:xfrm>
            <a:off x="5133215" y="3578142"/>
            <a:ext cx="668338" cy="687387"/>
          </a:xfrm>
          <a:custGeom>
            <a:avLst/>
            <a:gdLst>
              <a:gd name="T0" fmla="*/ 1078 w 3366"/>
              <a:gd name="T1" fmla="*/ 2244 h 3464"/>
              <a:gd name="T2" fmla="*/ 1804 w 3366"/>
              <a:gd name="T3" fmla="*/ 2131 h 3464"/>
              <a:gd name="T4" fmla="*/ 1741 w 3366"/>
              <a:gd name="T5" fmla="*/ 452 h 3464"/>
              <a:gd name="T6" fmla="*/ 1878 w 3366"/>
              <a:gd name="T7" fmla="*/ 927 h 3464"/>
              <a:gd name="T8" fmla="*/ 1741 w 3366"/>
              <a:gd name="T9" fmla="*/ 452 h 3464"/>
              <a:gd name="T10" fmla="*/ 281 w 3366"/>
              <a:gd name="T11" fmla="*/ 3183 h 3464"/>
              <a:gd name="T12" fmla="*/ 2387 w 3366"/>
              <a:gd name="T13" fmla="*/ 1716 h 3464"/>
              <a:gd name="T14" fmla="*/ 2088 w 3366"/>
              <a:gd name="T15" fmla="*/ 2021 h 3464"/>
              <a:gd name="T16" fmla="*/ 1886 w 3366"/>
              <a:gd name="T17" fmla="*/ 2215 h 3464"/>
              <a:gd name="T18" fmla="*/ 2088 w 3366"/>
              <a:gd name="T19" fmla="*/ 2463 h 3464"/>
              <a:gd name="T20" fmla="*/ 580 w 3366"/>
              <a:gd name="T21" fmla="*/ 2604 h 3464"/>
              <a:gd name="T22" fmla="*/ 870 w 3366"/>
              <a:gd name="T23" fmla="*/ 2463 h 3464"/>
              <a:gd name="T24" fmla="*/ 580 w 3366"/>
              <a:gd name="T25" fmla="*/ 2021 h 3464"/>
              <a:gd name="T26" fmla="*/ 1110 w 3366"/>
              <a:gd name="T27" fmla="*/ 1880 h 3464"/>
              <a:gd name="T28" fmla="*/ 1366 w 3366"/>
              <a:gd name="T29" fmla="*/ 1438 h 3464"/>
              <a:gd name="T30" fmla="*/ 580 w 3366"/>
              <a:gd name="T31" fmla="*/ 1296 h 3464"/>
              <a:gd name="T32" fmla="*/ 1666 w 3366"/>
              <a:gd name="T33" fmla="*/ 1138 h 3464"/>
              <a:gd name="T34" fmla="*/ 1532 w 3366"/>
              <a:gd name="T35" fmla="*/ 281 h 3464"/>
              <a:gd name="T36" fmla="*/ 0 w 3366"/>
              <a:gd name="T37" fmla="*/ 0 h 3464"/>
              <a:gd name="T38" fmla="*/ 2241 w 3366"/>
              <a:gd name="T39" fmla="*/ 565 h 3464"/>
              <a:gd name="T40" fmla="*/ 2661 w 3366"/>
              <a:gd name="T41" fmla="*/ 150 h 3464"/>
              <a:gd name="T42" fmla="*/ 2712 w 3366"/>
              <a:gd name="T43" fmla="*/ 117 h 3464"/>
              <a:gd name="T44" fmla="*/ 2765 w 3366"/>
              <a:gd name="T45" fmla="*/ 97 h 3464"/>
              <a:gd name="T46" fmla="*/ 2816 w 3366"/>
              <a:gd name="T47" fmla="*/ 90 h 3464"/>
              <a:gd name="T48" fmla="*/ 2863 w 3366"/>
              <a:gd name="T49" fmla="*/ 100 h 3464"/>
              <a:gd name="T50" fmla="*/ 2900 w 3366"/>
              <a:gd name="T51" fmla="*/ 125 h 3464"/>
              <a:gd name="T52" fmla="*/ 3347 w 3366"/>
              <a:gd name="T53" fmla="*/ 578 h 3464"/>
              <a:gd name="T54" fmla="*/ 3364 w 3366"/>
              <a:gd name="T55" fmla="*/ 626 h 3464"/>
              <a:gd name="T56" fmla="*/ 3363 w 3366"/>
              <a:gd name="T57" fmla="*/ 680 h 3464"/>
              <a:gd name="T58" fmla="*/ 3344 w 3366"/>
              <a:gd name="T59" fmla="*/ 739 h 3464"/>
              <a:gd name="T60" fmla="*/ 3310 w 3366"/>
              <a:gd name="T61" fmla="*/ 796 h 3464"/>
              <a:gd name="T62" fmla="*/ 2668 w 3366"/>
              <a:gd name="T63" fmla="*/ 1437 h 3464"/>
              <a:gd name="T64" fmla="*/ 0 w 3366"/>
              <a:gd name="T65" fmla="*/ 3464 h 3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6" h="3464">
                <a:moveTo>
                  <a:pt x="1323" y="1647"/>
                </a:moveTo>
                <a:lnTo>
                  <a:pt x="1078" y="2244"/>
                </a:lnTo>
                <a:lnTo>
                  <a:pt x="1207" y="2372"/>
                </a:lnTo>
                <a:lnTo>
                  <a:pt x="1804" y="2131"/>
                </a:lnTo>
                <a:lnTo>
                  <a:pt x="1323" y="1647"/>
                </a:lnTo>
                <a:close/>
                <a:moveTo>
                  <a:pt x="1741" y="452"/>
                </a:moveTo>
                <a:lnTo>
                  <a:pt x="1741" y="927"/>
                </a:lnTo>
                <a:lnTo>
                  <a:pt x="1878" y="927"/>
                </a:lnTo>
                <a:lnTo>
                  <a:pt x="2041" y="763"/>
                </a:lnTo>
                <a:lnTo>
                  <a:pt x="1741" y="452"/>
                </a:lnTo>
                <a:close/>
                <a:moveTo>
                  <a:pt x="281" y="281"/>
                </a:moveTo>
                <a:lnTo>
                  <a:pt x="281" y="3183"/>
                </a:lnTo>
                <a:lnTo>
                  <a:pt x="2387" y="3183"/>
                </a:lnTo>
                <a:lnTo>
                  <a:pt x="2387" y="1716"/>
                </a:lnTo>
                <a:lnTo>
                  <a:pt x="2088" y="2014"/>
                </a:lnTo>
                <a:lnTo>
                  <a:pt x="2088" y="2021"/>
                </a:lnTo>
                <a:lnTo>
                  <a:pt x="2082" y="2021"/>
                </a:lnTo>
                <a:lnTo>
                  <a:pt x="1886" y="2215"/>
                </a:lnTo>
                <a:lnTo>
                  <a:pt x="1275" y="2463"/>
                </a:lnTo>
                <a:lnTo>
                  <a:pt x="2088" y="2463"/>
                </a:lnTo>
                <a:lnTo>
                  <a:pt x="2088" y="2604"/>
                </a:lnTo>
                <a:lnTo>
                  <a:pt x="580" y="2604"/>
                </a:lnTo>
                <a:lnTo>
                  <a:pt x="580" y="2463"/>
                </a:lnTo>
                <a:lnTo>
                  <a:pt x="870" y="2463"/>
                </a:lnTo>
                <a:lnTo>
                  <a:pt x="1052" y="2021"/>
                </a:lnTo>
                <a:lnTo>
                  <a:pt x="580" y="2021"/>
                </a:lnTo>
                <a:lnTo>
                  <a:pt x="580" y="1880"/>
                </a:lnTo>
                <a:lnTo>
                  <a:pt x="1110" y="1880"/>
                </a:lnTo>
                <a:lnTo>
                  <a:pt x="1238" y="1564"/>
                </a:lnTo>
                <a:lnTo>
                  <a:pt x="1366" y="1438"/>
                </a:lnTo>
                <a:lnTo>
                  <a:pt x="580" y="1438"/>
                </a:lnTo>
                <a:lnTo>
                  <a:pt x="580" y="1296"/>
                </a:lnTo>
                <a:lnTo>
                  <a:pt x="1506" y="1296"/>
                </a:lnTo>
                <a:lnTo>
                  <a:pt x="1666" y="1138"/>
                </a:lnTo>
                <a:lnTo>
                  <a:pt x="1532" y="1138"/>
                </a:lnTo>
                <a:lnTo>
                  <a:pt x="1532" y="281"/>
                </a:lnTo>
                <a:lnTo>
                  <a:pt x="281" y="281"/>
                </a:lnTo>
                <a:close/>
                <a:moveTo>
                  <a:pt x="0" y="0"/>
                </a:moveTo>
                <a:lnTo>
                  <a:pt x="1696" y="0"/>
                </a:lnTo>
                <a:lnTo>
                  <a:pt x="2241" y="565"/>
                </a:lnTo>
                <a:lnTo>
                  <a:pt x="2637" y="171"/>
                </a:lnTo>
                <a:lnTo>
                  <a:pt x="2661" y="150"/>
                </a:lnTo>
                <a:lnTo>
                  <a:pt x="2686" y="131"/>
                </a:lnTo>
                <a:lnTo>
                  <a:pt x="2712" y="117"/>
                </a:lnTo>
                <a:lnTo>
                  <a:pt x="2739" y="104"/>
                </a:lnTo>
                <a:lnTo>
                  <a:pt x="2765" y="97"/>
                </a:lnTo>
                <a:lnTo>
                  <a:pt x="2791" y="91"/>
                </a:lnTo>
                <a:lnTo>
                  <a:pt x="2816" y="90"/>
                </a:lnTo>
                <a:lnTo>
                  <a:pt x="2840" y="93"/>
                </a:lnTo>
                <a:lnTo>
                  <a:pt x="2863" y="100"/>
                </a:lnTo>
                <a:lnTo>
                  <a:pt x="2882" y="110"/>
                </a:lnTo>
                <a:lnTo>
                  <a:pt x="2900" y="125"/>
                </a:lnTo>
                <a:lnTo>
                  <a:pt x="3332" y="558"/>
                </a:lnTo>
                <a:lnTo>
                  <a:pt x="3347" y="578"/>
                </a:lnTo>
                <a:lnTo>
                  <a:pt x="3358" y="600"/>
                </a:lnTo>
                <a:lnTo>
                  <a:pt x="3364" y="626"/>
                </a:lnTo>
                <a:lnTo>
                  <a:pt x="3366" y="652"/>
                </a:lnTo>
                <a:lnTo>
                  <a:pt x="3363" y="680"/>
                </a:lnTo>
                <a:lnTo>
                  <a:pt x="3356" y="710"/>
                </a:lnTo>
                <a:lnTo>
                  <a:pt x="3344" y="739"/>
                </a:lnTo>
                <a:lnTo>
                  <a:pt x="3329" y="767"/>
                </a:lnTo>
                <a:lnTo>
                  <a:pt x="3310" y="796"/>
                </a:lnTo>
                <a:lnTo>
                  <a:pt x="3286" y="822"/>
                </a:lnTo>
                <a:lnTo>
                  <a:pt x="2668" y="1437"/>
                </a:lnTo>
                <a:lnTo>
                  <a:pt x="2668" y="3464"/>
                </a:lnTo>
                <a:lnTo>
                  <a:pt x="0" y="3464"/>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27" name="Group 226"/>
          <p:cNvGrpSpPr/>
          <p:nvPr/>
        </p:nvGrpSpPr>
        <p:grpSpPr>
          <a:xfrm>
            <a:off x="0" y="6434667"/>
            <a:ext cx="12192000" cy="423333"/>
            <a:chOff x="0" y="6434667"/>
            <a:chExt cx="12192000" cy="423333"/>
          </a:xfrm>
        </p:grpSpPr>
        <p:sp>
          <p:nvSpPr>
            <p:cNvPr id="228" name="Rectangle 227"/>
            <p:cNvSpPr/>
            <p:nvPr/>
          </p:nvSpPr>
          <p:spPr>
            <a:xfrm>
              <a:off x="0" y="6434667"/>
              <a:ext cx="12192000" cy="42333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TextBox 228"/>
            <p:cNvSpPr txBox="1"/>
            <p:nvPr/>
          </p:nvSpPr>
          <p:spPr>
            <a:xfrm>
              <a:off x="80189" y="6461667"/>
              <a:ext cx="2995629" cy="369332"/>
            </a:xfrm>
            <a:prstGeom prst="rect">
              <a:avLst/>
            </a:prstGeom>
            <a:noFill/>
          </p:spPr>
          <p:txBody>
            <a:bodyPr wrap="square" rtlCol="0">
              <a:spAutoFit/>
            </a:bodyPr>
            <a:lstStyle/>
            <a:p>
              <a:endParaRPr lang="en-US" b="1" dirty="0">
                <a:solidFill>
                  <a:schemeClr val="bg1"/>
                </a:solidFill>
                <a:latin typeface="Arial Narrow" panose="020B0606020202030204" pitchFamily="34" charset="0"/>
              </a:endParaRPr>
            </a:p>
          </p:txBody>
        </p:sp>
      </p:grpSp>
      <p:sp>
        <p:nvSpPr>
          <p:cNvPr id="2" name="Rectangle 1">
            <a:extLst>
              <a:ext uri="{FF2B5EF4-FFF2-40B4-BE49-F238E27FC236}">
                <a16:creationId xmlns="" xmlns:a16="http://schemas.microsoft.com/office/drawing/2014/main" id="{F2A0ED07-D9E5-2F40-9758-96ACF730EE9A}"/>
              </a:ext>
            </a:extLst>
          </p:cNvPr>
          <p:cNvSpPr/>
          <p:nvPr/>
        </p:nvSpPr>
        <p:spPr>
          <a:xfrm>
            <a:off x="3725156" y="474630"/>
            <a:ext cx="4887877" cy="646331"/>
          </a:xfrm>
          <a:prstGeom prst="rect">
            <a:avLst/>
          </a:prstGeom>
        </p:spPr>
        <p:txBody>
          <a:bodyPr wrap="none">
            <a:spAutoFit/>
          </a:bodyPr>
          <a:lstStyle/>
          <a:p>
            <a:r>
              <a:rPr lang="ar-MA" sz="3600" b="1" dirty="0">
                <a:solidFill>
                  <a:srgbClr val="FF0000"/>
                </a:solidFill>
                <a:latin typeface="Calibri" panose="020F0502020204030204" pitchFamily="34" charset="0"/>
                <a:ea typeface="Calibri" panose="020F0502020204030204" pitchFamily="34" charset="0"/>
                <a:cs typeface="Times New Roman" panose="02020603050405020304" pitchFamily="18" charset="0"/>
              </a:rPr>
              <a:t>الـــــــــــــــــــرؤيـــــــــــــــــــــة </a:t>
            </a:r>
            <a:endParaRPr lang="fr-FR" sz="3600" dirty="0">
              <a:solidFill>
                <a:srgbClr val="FF0000"/>
              </a:solidFill>
            </a:endParaRPr>
          </a:p>
        </p:txBody>
      </p:sp>
      <p:sp>
        <p:nvSpPr>
          <p:cNvPr id="3" name="Rectangle 2">
            <a:extLst>
              <a:ext uri="{FF2B5EF4-FFF2-40B4-BE49-F238E27FC236}">
                <a16:creationId xmlns="" xmlns:a16="http://schemas.microsoft.com/office/drawing/2014/main" id="{541E3057-21D9-F047-B76C-18969B46E9AC}"/>
              </a:ext>
            </a:extLst>
          </p:cNvPr>
          <p:cNvSpPr/>
          <p:nvPr/>
        </p:nvSpPr>
        <p:spPr>
          <a:xfrm>
            <a:off x="3121093" y="1840901"/>
            <a:ext cx="6380715" cy="1569660"/>
          </a:xfrm>
          <a:prstGeom prst="rect">
            <a:avLst/>
          </a:prstGeom>
        </p:spPr>
        <p:txBody>
          <a:bodyPr wrap="square">
            <a:spAutoFit/>
          </a:bodyPr>
          <a:lstStyle/>
          <a:p>
            <a:pPr algn="ctr" rtl="1"/>
            <a:r>
              <a:rPr lang="ar-MA" sz="2400" b="1" dirty="0">
                <a:solidFill>
                  <a:schemeClr val="accent6">
                    <a:lumMod val="50000"/>
                  </a:schemeClr>
                </a:solidFill>
                <a:ea typeface="Calibri" panose="020F0502020204030204" pitchFamily="34" charset="0"/>
                <a:cs typeface="Simplified Arabic"/>
              </a:rPr>
              <a:t>تأكيد الدور الريادي للغرفة على المستوى الوطني كغرفة نموذجية (ذات حكامة جيدة وتمثيلية وازنة وخدمات متنوعة وذات جودة عالية مع نسبة عالية من الاستقلالية المالية) وتعزيز حضورها على المستوى الدولي</a:t>
            </a:r>
            <a:r>
              <a:rPr lang="fr-MA" sz="2400" dirty="0">
                <a:solidFill>
                  <a:schemeClr val="accent6">
                    <a:lumMod val="50000"/>
                  </a:schemeClr>
                </a:solidFill>
              </a:rPr>
              <a:t> </a:t>
            </a:r>
            <a:endParaRPr lang="fr-FR" sz="2400" dirty="0">
              <a:solidFill>
                <a:schemeClr val="accent6">
                  <a:lumMod val="50000"/>
                </a:schemeClr>
              </a:solidFill>
            </a:endParaRPr>
          </a:p>
        </p:txBody>
      </p:sp>
      <p:grpSp>
        <p:nvGrpSpPr>
          <p:cNvPr id="230" name="Group 21">
            <a:extLst>
              <a:ext uri="{FF2B5EF4-FFF2-40B4-BE49-F238E27FC236}">
                <a16:creationId xmlns="" xmlns:a16="http://schemas.microsoft.com/office/drawing/2014/main" id="{004F4AE6-EA06-ED45-9020-EBFAD98B9D72}"/>
              </a:ext>
            </a:extLst>
          </p:cNvPr>
          <p:cNvGrpSpPr/>
          <p:nvPr/>
        </p:nvGrpSpPr>
        <p:grpSpPr>
          <a:xfrm>
            <a:off x="602714" y="3921835"/>
            <a:ext cx="3291840" cy="3291840"/>
            <a:chOff x="578223" y="2433918"/>
            <a:chExt cx="3291840" cy="3291840"/>
          </a:xfrm>
        </p:grpSpPr>
        <p:sp>
          <p:nvSpPr>
            <p:cNvPr id="231" name="Block Arc 1">
              <a:extLst>
                <a:ext uri="{FF2B5EF4-FFF2-40B4-BE49-F238E27FC236}">
                  <a16:creationId xmlns="" xmlns:a16="http://schemas.microsoft.com/office/drawing/2014/main" id="{64E913ED-ACB2-A942-B104-788C4E6CBAAD}"/>
                </a:ext>
              </a:extLst>
            </p:cNvPr>
            <p:cNvSpPr/>
            <p:nvPr/>
          </p:nvSpPr>
          <p:spPr>
            <a:xfrm>
              <a:off x="578223" y="2433918"/>
              <a:ext cx="3291840" cy="3291840"/>
            </a:xfrm>
            <a:prstGeom prst="blockArc">
              <a:avLst/>
            </a:prstGeom>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5400000" scaled="1"/>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2" name="Freeform 18">
              <a:extLst>
                <a:ext uri="{FF2B5EF4-FFF2-40B4-BE49-F238E27FC236}">
                  <a16:creationId xmlns="" xmlns:a16="http://schemas.microsoft.com/office/drawing/2014/main" id="{F7590F7D-4145-EE4E-A8CF-B2508C0CD45D}"/>
                </a:ext>
              </a:extLst>
            </p:cNvPr>
            <p:cNvSpPr/>
            <p:nvPr/>
          </p:nvSpPr>
          <p:spPr>
            <a:xfrm>
              <a:off x="1243237" y="3167072"/>
              <a:ext cx="1346666" cy="1278526"/>
            </a:xfrm>
            <a:custGeom>
              <a:avLst/>
              <a:gdLst>
                <a:gd name="connsiteX0" fmla="*/ 0 w 1346666"/>
                <a:gd name="connsiteY0" fmla="*/ 0 h 1278526"/>
                <a:gd name="connsiteX1" fmla="*/ 773101 w 1346666"/>
                <a:gd name="connsiteY1" fmla="*/ 612199 h 1278526"/>
                <a:gd name="connsiteX2" fmla="*/ 776406 w 1346666"/>
                <a:gd name="connsiteY2" fmla="*/ 609472 h 1278526"/>
                <a:gd name="connsiteX3" fmla="*/ 980906 w 1346666"/>
                <a:gd name="connsiteY3" fmla="*/ 547006 h 1278526"/>
                <a:gd name="connsiteX4" fmla="*/ 1346666 w 1346666"/>
                <a:gd name="connsiteY4" fmla="*/ 912766 h 1278526"/>
                <a:gd name="connsiteX5" fmla="*/ 980906 w 1346666"/>
                <a:gd name="connsiteY5" fmla="*/ 1278526 h 1278526"/>
                <a:gd name="connsiteX6" fmla="*/ 615146 w 1346666"/>
                <a:gd name="connsiteY6" fmla="*/ 912766 h 1278526"/>
                <a:gd name="connsiteX7" fmla="*/ 643889 w 1346666"/>
                <a:gd name="connsiteY7" fmla="*/ 770396 h 1278526"/>
                <a:gd name="connsiteX8" fmla="*/ 659883 w 1346666"/>
                <a:gd name="connsiteY8" fmla="*/ 740929 h 127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6666" h="1278526">
                  <a:moveTo>
                    <a:pt x="0" y="0"/>
                  </a:moveTo>
                  <a:lnTo>
                    <a:pt x="773101" y="612199"/>
                  </a:lnTo>
                  <a:lnTo>
                    <a:pt x="776406" y="609472"/>
                  </a:lnTo>
                  <a:cubicBezTo>
                    <a:pt x="834782" y="570034"/>
                    <a:pt x="905155" y="547006"/>
                    <a:pt x="980906" y="547006"/>
                  </a:cubicBezTo>
                  <a:cubicBezTo>
                    <a:pt x="1182910" y="547006"/>
                    <a:pt x="1346666" y="710762"/>
                    <a:pt x="1346666" y="912766"/>
                  </a:cubicBezTo>
                  <a:cubicBezTo>
                    <a:pt x="1346666" y="1114770"/>
                    <a:pt x="1182910" y="1278526"/>
                    <a:pt x="980906" y="1278526"/>
                  </a:cubicBezTo>
                  <a:cubicBezTo>
                    <a:pt x="778902" y="1278526"/>
                    <a:pt x="615146" y="1114770"/>
                    <a:pt x="615146" y="912766"/>
                  </a:cubicBezTo>
                  <a:cubicBezTo>
                    <a:pt x="615146" y="862265"/>
                    <a:pt x="625381" y="814155"/>
                    <a:pt x="643889" y="770396"/>
                  </a:cubicBezTo>
                  <a:lnTo>
                    <a:pt x="659883" y="740929"/>
                  </a:lnTo>
                  <a:close/>
                </a:path>
              </a:pathLst>
            </a:cu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Block Arc 3">
              <a:extLst>
                <a:ext uri="{FF2B5EF4-FFF2-40B4-BE49-F238E27FC236}">
                  <a16:creationId xmlns="" xmlns:a16="http://schemas.microsoft.com/office/drawing/2014/main" id="{CD02AD69-DBBF-3A47-A994-914B39659D9F}"/>
                </a:ext>
              </a:extLst>
            </p:cNvPr>
            <p:cNvSpPr/>
            <p:nvPr/>
          </p:nvSpPr>
          <p:spPr>
            <a:xfrm>
              <a:off x="578223" y="2433918"/>
              <a:ext cx="3291840" cy="3291840"/>
            </a:xfrm>
            <a:prstGeom prst="blockArc">
              <a:avLst>
                <a:gd name="adj1" fmla="val 15261985"/>
                <a:gd name="adj2" fmla="val 0"/>
                <a:gd name="adj3" fmla="val 25000"/>
              </a:avLst>
            </a:prstGeom>
            <a:solidFill>
              <a:schemeClr val="tx1">
                <a:lumMod val="75000"/>
                <a:lumOff val="25000"/>
              </a:schemeClr>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34" name="Group 22">
            <a:extLst>
              <a:ext uri="{FF2B5EF4-FFF2-40B4-BE49-F238E27FC236}">
                <a16:creationId xmlns="" xmlns:a16="http://schemas.microsoft.com/office/drawing/2014/main" id="{B8E868DA-0436-7E4C-A874-D14F94A5B742}"/>
              </a:ext>
            </a:extLst>
          </p:cNvPr>
          <p:cNvGrpSpPr/>
          <p:nvPr/>
        </p:nvGrpSpPr>
        <p:grpSpPr>
          <a:xfrm>
            <a:off x="4523174" y="3921835"/>
            <a:ext cx="3291840" cy="3291840"/>
            <a:chOff x="4253752" y="2433918"/>
            <a:chExt cx="3291840" cy="3291840"/>
          </a:xfrm>
        </p:grpSpPr>
        <p:sp>
          <p:nvSpPr>
            <p:cNvPr id="235" name="Block Arc 7">
              <a:extLst>
                <a:ext uri="{FF2B5EF4-FFF2-40B4-BE49-F238E27FC236}">
                  <a16:creationId xmlns="" xmlns:a16="http://schemas.microsoft.com/office/drawing/2014/main" id="{E1EEB9F8-5CB8-1F45-BA71-B364BE3AC9AF}"/>
                </a:ext>
              </a:extLst>
            </p:cNvPr>
            <p:cNvSpPr/>
            <p:nvPr/>
          </p:nvSpPr>
          <p:spPr>
            <a:xfrm>
              <a:off x="4253752" y="2433918"/>
              <a:ext cx="3291840" cy="3291840"/>
            </a:xfrm>
            <a:prstGeom prst="blockArc">
              <a:avLst/>
            </a:prstGeom>
            <a:gradFill flip="none" rotWithShape="1">
              <a:gsLst>
                <a:gs pos="0">
                  <a:schemeClr val="accent5">
                    <a:shade val="30000"/>
                    <a:satMod val="115000"/>
                  </a:schemeClr>
                </a:gs>
                <a:gs pos="50000">
                  <a:schemeClr val="accent5">
                    <a:shade val="67500"/>
                    <a:satMod val="115000"/>
                  </a:schemeClr>
                </a:gs>
                <a:gs pos="100000">
                  <a:schemeClr val="accent5">
                    <a:shade val="100000"/>
                    <a:satMod val="115000"/>
                  </a:schemeClr>
                </a:gs>
              </a:gsLst>
              <a:lin ang="5400000" scaled="1"/>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6" name="Block Arc 9">
              <a:extLst>
                <a:ext uri="{FF2B5EF4-FFF2-40B4-BE49-F238E27FC236}">
                  <a16:creationId xmlns="" xmlns:a16="http://schemas.microsoft.com/office/drawing/2014/main" id="{0114B5A0-0B9A-0447-909C-9E2DEE753067}"/>
                </a:ext>
              </a:extLst>
            </p:cNvPr>
            <p:cNvSpPr/>
            <p:nvPr/>
          </p:nvSpPr>
          <p:spPr>
            <a:xfrm>
              <a:off x="4253752" y="2433918"/>
              <a:ext cx="3291840" cy="3291840"/>
            </a:xfrm>
            <a:prstGeom prst="blockArc">
              <a:avLst>
                <a:gd name="adj1" fmla="val 16364271"/>
                <a:gd name="adj2" fmla="val 0"/>
                <a:gd name="adj3" fmla="val 25000"/>
              </a:avLst>
            </a:prstGeom>
            <a:solidFill>
              <a:schemeClr val="tx1">
                <a:lumMod val="75000"/>
                <a:lumOff val="25000"/>
              </a:schemeClr>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7" name="Freeform 19">
              <a:extLst>
                <a:ext uri="{FF2B5EF4-FFF2-40B4-BE49-F238E27FC236}">
                  <a16:creationId xmlns="" xmlns:a16="http://schemas.microsoft.com/office/drawing/2014/main" id="{D4B02D17-4E09-8F4D-B9A5-556FCC9524AE}"/>
                </a:ext>
              </a:extLst>
            </p:cNvPr>
            <p:cNvSpPr/>
            <p:nvPr/>
          </p:nvSpPr>
          <p:spPr>
            <a:xfrm rot="20499322">
              <a:off x="5376796" y="2741550"/>
              <a:ext cx="731716" cy="1729500"/>
            </a:xfrm>
            <a:custGeom>
              <a:avLst/>
              <a:gdLst>
                <a:gd name="connsiteX0" fmla="*/ 358277 w 731716"/>
                <a:gd name="connsiteY0" fmla="*/ 0 h 1729500"/>
                <a:gd name="connsiteX1" fmla="*/ 430706 w 731716"/>
                <a:gd name="connsiteY1" fmla="*/ 1010359 h 1729500"/>
                <a:gd name="connsiteX2" fmla="*/ 480974 w 731716"/>
                <a:gd name="connsiteY2" fmla="*/ 1016469 h 1729500"/>
                <a:gd name="connsiteX3" fmla="*/ 713030 w 731716"/>
                <a:gd name="connsiteY3" fmla="*/ 1478758 h 1729500"/>
                <a:gd name="connsiteX4" fmla="*/ 250742 w 731716"/>
                <a:gd name="connsiteY4" fmla="*/ 1710814 h 1729500"/>
                <a:gd name="connsiteX5" fmla="*/ 18686 w 731716"/>
                <a:gd name="connsiteY5" fmla="*/ 1248525 h 1729500"/>
                <a:gd name="connsiteX6" fmla="*/ 267207 w 731716"/>
                <a:gd name="connsiteY6" fmla="*/ 1011398 h 1729500"/>
                <a:gd name="connsiteX7" fmla="*/ 286014 w 731716"/>
                <a:gd name="connsiteY7" fmla="*/ 1008032 h 172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1716" h="1729500">
                  <a:moveTo>
                    <a:pt x="358277" y="0"/>
                  </a:moveTo>
                  <a:lnTo>
                    <a:pt x="430706" y="1010359"/>
                  </a:lnTo>
                  <a:lnTo>
                    <a:pt x="480974" y="1016469"/>
                  </a:lnTo>
                  <a:cubicBezTo>
                    <a:pt x="672713" y="1080046"/>
                    <a:pt x="776607" y="1287020"/>
                    <a:pt x="713030" y="1478758"/>
                  </a:cubicBezTo>
                  <a:cubicBezTo>
                    <a:pt x="649453" y="1670496"/>
                    <a:pt x="442480" y="1774391"/>
                    <a:pt x="250742" y="1710814"/>
                  </a:cubicBezTo>
                  <a:cubicBezTo>
                    <a:pt x="59003" y="1647237"/>
                    <a:pt x="-44891" y="1440263"/>
                    <a:pt x="18686" y="1248525"/>
                  </a:cubicBezTo>
                  <a:cubicBezTo>
                    <a:pt x="58421" y="1128689"/>
                    <a:pt x="154171" y="1043166"/>
                    <a:pt x="267207" y="1011398"/>
                  </a:cubicBezTo>
                  <a:lnTo>
                    <a:pt x="286014" y="1008032"/>
                  </a:lnTo>
                  <a:close/>
                </a:path>
              </a:pathLst>
            </a:cu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8" name="Group 23">
            <a:extLst>
              <a:ext uri="{FF2B5EF4-FFF2-40B4-BE49-F238E27FC236}">
                <a16:creationId xmlns="" xmlns:a16="http://schemas.microsoft.com/office/drawing/2014/main" id="{C3E43B92-212B-414D-872B-2F82B8B54734}"/>
              </a:ext>
            </a:extLst>
          </p:cNvPr>
          <p:cNvGrpSpPr/>
          <p:nvPr/>
        </p:nvGrpSpPr>
        <p:grpSpPr>
          <a:xfrm>
            <a:off x="8613033" y="3797205"/>
            <a:ext cx="3291840" cy="3291840"/>
            <a:chOff x="7871011" y="2433918"/>
            <a:chExt cx="3291840" cy="3291840"/>
          </a:xfrm>
        </p:grpSpPr>
        <p:sp>
          <p:nvSpPr>
            <p:cNvPr id="239" name="Block Arc 14">
              <a:extLst>
                <a:ext uri="{FF2B5EF4-FFF2-40B4-BE49-F238E27FC236}">
                  <a16:creationId xmlns="" xmlns:a16="http://schemas.microsoft.com/office/drawing/2014/main" id="{FBA5A5DD-07FD-7D42-9207-9D2ABE0D21B9}"/>
                </a:ext>
              </a:extLst>
            </p:cNvPr>
            <p:cNvSpPr/>
            <p:nvPr/>
          </p:nvSpPr>
          <p:spPr>
            <a:xfrm>
              <a:off x="7871011" y="2433918"/>
              <a:ext cx="3291840" cy="3291840"/>
            </a:xfrm>
            <a:prstGeom prst="blockArc">
              <a:avLst/>
            </a:prstGeom>
            <a:gradFill flip="none" rotWithShape="1">
              <a:gsLst>
                <a:gs pos="0">
                  <a:schemeClr val="accent6">
                    <a:shade val="30000"/>
                    <a:satMod val="115000"/>
                  </a:schemeClr>
                </a:gs>
                <a:gs pos="50000">
                  <a:schemeClr val="accent6">
                    <a:shade val="67500"/>
                    <a:satMod val="115000"/>
                  </a:schemeClr>
                </a:gs>
                <a:gs pos="100000">
                  <a:schemeClr val="accent6">
                    <a:shade val="100000"/>
                    <a:satMod val="115000"/>
                  </a:schemeClr>
                </a:gs>
              </a:gsLst>
              <a:lin ang="5400000" scaled="1"/>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0" name="Freeform 20">
              <a:extLst>
                <a:ext uri="{FF2B5EF4-FFF2-40B4-BE49-F238E27FC236}">
                  <a16:creationId xmlns="" xmlns:a16="http://schemas.microsoft.com/office/drawing/2014/main" id="{9E87D4F5-5B87-6A4D-A5A3-420B67E80F63}"/>
                </a:ext>
              </a:extLst>
            </p:cNvPr>
            <p:cNvSpPr/>
            <p:nvPr/>
          </p:nvSpPr>
          <p:spPr>
            <a:xfrm>
              <a:off x="9151171" y="2932414"/>
              <a:ext cx="1079315" cy="1513184"/>
            </a:xfrm>
            <a:custGeom>
              <a:avLst/>
              <a:gdLst>
                <a:gd name="connsiteX0" fmla="*/ 1079315 w 1079315"/>
                <a:gd name="connsiteY0" fmla="*/ 0 h 1513184"/>
                <a:gd name="connsiteX1" fmla="*/ 610314 w 1079315"/>
                <a:gd name="connsiteY1" fmla="*/ 877178 h 1513184"/>
                <a:gd name="connsiteX2" fmla="*/ 624392 w 1079315"/>
                <a:gd name="connsiteY2" fmla="*/ 888793 h 1513184"/>
                <a:gd name="connsiteX3" fmla="*/ 731520 w 1079315"/>
                <a:gd name="connsiteY3" fmla="*/ 1147424 h 1513184"/>
                <a:gd name="connsiteX4" fmla="*/ 365760 w 1079315"/>
                <a:gd name="connsiteY4" fmla="*/ 1513184 h 1513184"/>
                <a:gd name="connsiteX5" fmla="*/ 0 w 1079315"/>
                <a:gd name="connsiteY5" fmla="*/ 1147424 h 1513184"/>
                <a:gd name="connsiteX6" fmla="*/ 365760 w 1079315"/>
                <a:gd name="connsiteY6" fmla="*/ 781664 h 1513184"/>
                <a:gd name="connsiteX7" fmla="*/ 439474 w 1079315"/>
                <a:gd name="connsiteY7" fmla="*/ 789095 h 1513184"/>
                <a:gd name="connsiteX8" fmla="*/ 498981 w 1079315"/>
                <a:gd name="connsiteY8" fmla="*/ 807567 h 1513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315" h="1513184">
                  <a:moveTo>
                    <a:pt x="1079315" y="0"/>
                  </a:moveTo>
                  <a:lnTo>
                    <a:pt x="610314" y="877178"/>
                  </a:lnTo>
                  <a:lnTo>
                    <a:pt x="624392" y="888793"/>
                  </a:lnTo>
                  <a:cubicBezTo>
                    <a:pt x="690581" y="954982"/>
                    <a:pt x="731520" y="1046422"/>
                    <a:pt x="731520" y="1147424"/>
                  </a:cubicBezTo>
                  <a:cubicBezTo>
                    <a:pt x="731520" y="1349428"/>
                    <a:pt x="567764" y="1513184"/>
                    <a:pt x="365760" y="1513184"/>
                  </a:cubicBezTo>
                  <a:cubicBezTo>
                    <a:pt x="163756" y="1513184"/>
                    <a:pt x="0" y="1349428"/>
                    <a:pt x="0" y="1147424"/>
                  </a:cubicBezTo>
                  <a:cubicBezTo>
                    <a:pt x="0" y="945420"/>
                    <a:pt x="163756" y="781664"/>
                    <a:pt x="365760" y="781664"/>
                  </a:cubicBezTo>
                  <a:cubicBezTo>
                    <a:pt x="391011" y="781664"/>
                    <a:pt x="415663" y="784223"/>
                    <a:pt x="439474" y="789095"/>
                  </a:cubicBezTo>
                  <a:lnTo>
                    <a:pt x="498981" y="807567"/>
                  </a:lnTo>
                  <a:close/>
                </a:path>
              </a:pathLst>
            </a:cu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Block Arc 16">
              <a:extLst>
                <a:ext uri="{FF2B5EF4-FFF2-40B4-BE49-F238E27FC236}">
                  <a16:creationId xmlns="" xmlns:a16="http://schemas.microsoft.com/office/drawing/2014/main" id="{E200BA89-6321-3D40-A71E-8A9AE074DB60}"/>
                </a:ext>
              </a:extLst>
            </p:cNvPr>
            <p:cNvSpPr/>
            <p:nvPr/>
          </p:nvSpPr>
          <p:spPr>
            <a:xfrm>
              <a:off x="7871011" y="2433918"/>
              <a:ext cx="3291840" cy="3291840"/>
            </a:xfrm>
            <a:prstGeom prst="blockArc">
              <a:avLst>
                <a:gd name="adj1" fmla="val 19549773"/>
                <a:gd name="adj2" fmla="val 0"/>
                <a:gd name="adj3" fmla="val 25000"/>
              </a:avLst>
            </a:prstGeom>
            <a:solidFill>
              <a:schemeClr val="tx1">
                <a:lumMod val="75000"/>
                <a:lumOff val="25000"/>
              </a:schemeClr>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pic>
        <p:nvPicPr>
          <p:cNvPr id="244" name="Picture 1" descr="C:\Users\CCISLAP\Desktop\LES LOGOS DES INSTITUTIONS PNG\WhatsApp_Image_2022-03-21_at_16.04.35-removebg-preview.png"/>
          <p:cNvPicPr>
            <a:picLocks noChangeAspect="1" noChangeArrowheads="1"/>
          </p:cNvPicPr>
          <p:nvPr/>
        </p:nvPicPr>
        <p:blipFill>
          <a:blip r:embed="rId2"/>
          <a:srcRect/>
          <a:stretch>
            <a:fillRect/>
          </a:stretch>
        </p:blipFill>
        <p:spPr bwMode="auto">
          <a:xfrm>
            <a:off x="-360485" y="5349389"/>
            <a:ext cx="3194709" cy="1508611"/>
          </a:xfrm>
          <a:prstGeom prst="rect">
            <a:avLst/>
          </a:prstGeom>
          <a:noFill/>
        </p:spPr>
      </p:pic>
    </p:spTree>
    <p:extLst>
      <p:ext uri="{BB962C8B-B14F-4D97-AF65-F5344CB8AC3E}">
        <p14:creationId xmlns="" xmlns:p14="http://schemas.microsoft.com/office/powerpoint/2010/main" val="60788440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28"/>
          <p:cNvGrpSpPr>
            <a:grpSpLocks noChangeAspect="1"/>
          </p:cNvGrpSpPr>
          <p:nvPr/>
        </p:nvGrpSpPr>
        <p:grpSpPr bwMode="auto">
          <a:xfrm>
            <a:off x="732487" y="609356"/>
            <a:ext cx="10727026" cy="5340704"/>
            <a:chOff x="-2508" y="-1001"/>
            <a:chExt cx="12698" cy="6322"/>
          </a:xfrm>
          <a:solidFill>
            <a:schemeClr val="bg1">
              <a:lumMod val="65000"/>
              <a:alpha val="16000"/>
            </a:schemeClr>
          </a:solidFill>
        </p:grpSpPr>
        <p:sp>
          <p:nvSpPr>
            <p:cNvPr id="49"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Rectangle 1"/>
          <p:cNvSpPr/>
          <p:nvPr/>
        </p:nvSpPr>
        <p:spPr>
          <a:xfrm>
            <a:off x="4815840" y="1997502"/>
            <a:ext cx="1280160" cy="128288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6096000" y="1997502"/>
            <a:ext cx="1280160" cy="128288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sp>
        <p:nvSpPr>
          <p:cNvPr id="4" name="Rectangle 3"/>
          <p:cNvSpPr/>
          <p:nvPr/>
        </p:nvSpPr>
        <p:spPr>
          <a:xfrm>
            <a:off x="4815840" y="3280391"/>
            <a:ext cx="1280160" cy="128288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6096000" y="3280391"/>
            <a:ext cx="1280160" cy="128288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entagon 5"/>
          <p:cNvSpPr/>
          <p:nvPr/>
        </p:nvSpPr>
        <p:spPr>
          <a:xfrm rot="16200000">
            <a:off x="4742090" y="643592"/>
            <a:ext cx="1427659" cy="1280160"/>
          </a:xfrm>
          <a:prstGeom prst="homePlate">
            <a:avLst>
              <a:gd name="adj" fmla="val 36141"/>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sp>
        <p:nvSpPr>
          <p:cNvPr id="7" name="Pentagon 6"/>
          <p:cNvSpPr/>
          <p:nvPr/>
        </p:nvSpPr>
        <p:spPr>
          <a:xfrm>
            <a:off x="7376160" y="1998866"/>
            <a:ext cx="1692322" cy="1280160"/>
          </a:xfrm>
          <a:prstGeom prst="homePlate">
            <a:avLst>
              <a:gd name="adj" fmla="val 36141"/>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entagon 7"/>
          <p:cNvSpPr/>
          <p:nvPr/>
        </p:nvSpPr>
        <p:spPr>
          <a:xfrm rot="5400000">
            <a:off x="5889919" y="4767996"/>
            <a:ext cx="1692322" cy="1280160"/>
          </a:xfrm>
          <a:prstGeom prst="homePlate">
            <a:avLst>
              <a:gd name="adj" fmla="val 36141"/>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entagon 8"/>
          <p:cNvSpPr/>
          <p:nvPr/>
        </p:nvSpPr>
        <p:spPr>
          <a:xfrm rot="10800000">
            <a:off x="3123518" y="3281755"/>
            <a:ext cx="1692322" cy="1280160"/>
          </a:xfrm>
          <a:prstGeom prst="homePlate">
            <a:avLst>
              <a:gd name="adj" fmla="val 36141"/>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p:cNvPicPr>
            <a:picLocks noChangeAspect="1"/>
          </p:cNvPicPr>
          <p:nvPr/>
        </p:nvPicPr>
        <p:blipFill rotWithShape="1">
          <a:blip r:embed="rId2" cstate="print">
            <a:extLst>
              <a:ext uri="{28A0092B-C50C-407E-A947-70E740481C1C}">
                <a14:useLocalDpi xmlns="" xmlns:a14="http://schemas.microsoft.com/office/drawing/2010/main" val="0"/>
              </a:ext>
            </a:extLst>
          </a:blip>
          <a:srcRect b="62941"/>
          <a:stretch/>
        </p:blipFill>
        <p:spPr>
          <a:xfrm>
            <a:off x="6096001" y="4563280"/>
            <a:ext cx="1280160" cy="214270"/>
          </a:xfrm>
          <a:prstGeom prst="rect">
            <a:avLst/>
          </a:prstGeom>
        </p:spPr>
      </p:pic>
      <p:pic>
        <p:nvPicPr>
          <p:cNvPr id="12" name="Picture 11"/>
          <p:cNvPicPr>
            <a:picLocks noChangeAspect="1"/>
          </p:cNvPicPr>
          <p:nvPr/>
        </p:nvPicPr>
        <p:blipFill rotWithShape="1">
          <a:blip r:embed="rId2" cstate="print">
            <a:extLst>
              <a:ext uri="{28A0092B-C50C-407E-A947-70E740481C1C}">
                <a14:useLocalDpi xmlns="" xmlns:a14="http://schemas.microsoft.com/office/drawing/2010/main" val="0"/>
              </a:ext>
            </a:extLst>
          </a:blip>
          <a:srcRect b="62941"/>
          <a:stretch/>
        </p:blipFill>
        <p:spPr>
          <a:xfrm rot="5400000">
            <a:off x="4068626" y="3811971"/>
            <a:ext cx="1280160" cy="214270"/>
          </a:xfrm>
          <a:prstGeom prst="rect">
            <a:avLst/>
          </a:prstGeom>
        </p:spPr>
      </p:pic>
      <p:pic>
        <p:nvPicPr>
          <p:cNvPr id="13" name="Picture 12"/>
          <p:cNvPicPr>
            <a:picLocks noChangeAspect="1"/>
          </p:cNvPicPr>
          <p:nvPr/>
        </p:nvPicPr>
        <p:blipFill rotWithShape="1">
          <a:blip r:embed="rId2" cstate="print">
            <a:extLst>
              <a:ext uri="{28A0092B-C50C-407E-A947-70E740481C1C}">
                <a14:useLocalDpi xmlns="" xmlns:a14="http://schemas.microsoft.com/office/drawing/2010/main" val="0"/>
              </a:ext>
            </a:extLst>
          </a:blip>
          <a:srcRect b="62941"/>
          <a:stretch/>
        </p:blipFill>
        <p:spPr>
          <a:xfrm rot="16200000">
            <a:off x="6843214" y="2530447"/>
            <a:ext cx="1280160" cy="214270"/>
          </a:xfrm>
          <a:prstGeom prst="rect">
            <a:avLst/>
          </a:prstGeom>
        </p:spPr>
      </p:pic>
      <p:pic>
        <p:nvPicPr>
          <p:cNvPr id="14" name="Picture 13"/>
          <p:cNvPicPr>
            <a:picLocks noChangeAspect="1"/>
          </p:cNvPicPr>
          <p:nvPr/>
        </p:nvPicPr>
        <p:blipFill rotWithShape="1">
          <a:blip r:embed="rId2" cstate="print">
            <a:extLst>
              <a:ext uri="{28A0092B-C50C-407E-A947-70E740481C1C}">
                <a14:useLocalDpi xmlns="" xmlns:a14="http://schemas.microsoft.com/office/drawing/2010/main" val="0"/>
              </a:ext>
            </a:extLst>
          </a:blip>
          <a:srcRect b="62941"/>
          <a:stretch/>
        </p:blipFill>
        <p:spPr>
          <a:xfrm flipH="1" flipV="1">
            <a:off x="4815839" y="1781868"/>
            <a:ext cx="1280160" cy="214270"/>
          </a:xfrm>
          <a:prstGeom prst="rect">
            <a:avLst/>
          </a:prstGeom>
        </p:spPr>
      </p:pic>
      <p:sp>
        <p:nvSpPr>
          <p:cNvPr id="15" name="TextBox 14"/>
          <p:cNvSpPr txBox="1"/>
          <p:nvPr/>
        </p:nvSpPr>
        <p:spPr>
          <a:xfrm>
            <a:off x="4815838" y="806248"/>
            <a:ext cx="1280161" cy="1015663"/>
          </a:xfrm>
          <a:prstGeom prst="rect">
            <a:avLst/>
          </a:prstGeom>
          <a:noFill/>
        </p:spPr>
        <p:txBody>
          <a:bodyPr wrap="square" rtlCol="0">
            <a:spAutoFit/>
          </a:bodyPr>
          <a:lstStyle/>
          <a:p>
            <a:pPr algn="ctr"/>
            <a:r>
              <a:rPr lang="en-US" sz="6000" b="1" dirty="0">
                <a:solidFill>
                  <a:schemeClr val="bg1"/>
                </a:solidFill>
                <a:latin typeface="Arial" panose="020B0604020202020204" pitchFamily="34" charset="0"/>
                <a:cs typeface="Arial" panose="020B0604020202020204" pitchFamily="34" charset="0"/>
              </a:rPr>
              <a:t>01</a:t>
            </a:r>
          </a:p>
        </p:txBody>
      </p:sp>
      <p:sp>
        <p:nvSpPr>
          <p:cNvPr id="16" name="TextBox 15"/>
          <p:cNvSpPr txBox="1"/>
          <p:nvPr/>
        </p:nvSpPr>
        <p:spPr>
          <a:xfrm>
            <a:off x="7483294" y="2129749"/>
            <a:ext cx="1280161" cy="1015663"/>
          </a:xfrm>
          <a:prstGeom prst="rect">
            <a:avLst/>
          </a:prstGeom>
          <a:noFill/>
        </p:spPr>
        <p:txBody>
          <a:bodyPr wrap="square" rtlCol="0">
            <a:spAutoFit/>
          </a:bodyPr>
          <a:lstStyle/>
          <a:p>
            <a:pPr algn="ctr"/>
            <a:r>
              <a:rPr lang="en-US" sz="6000" b="1" dirty="0">
                <a:solidFill>
                  <a:schemeClr val="bg1"/>
                </a:solidFill>
                <a:latin typeface="Arial" panose="020B0604020202020204" pitchFamily="34" charset="0"/>
                <a:cs typeface="Arial" panose="020B0604020202020204" pitchFamily="34" charset="0"/>
              </a:rPr>
              <a:t>02</a:t>
            </a:r>
          </a:p>
        </p:txBody>
      </p:sp>
      <p:sp>
        <p:nvSpPr>
          <p:cNvPr id="17" name="TextBox 16"/>
          <p:cNvSpPr txBox="1"/>
          <p:nvPr/>
        </p:nvSpPr>
        <p:spPr>
          <a:xfrm>
            <a:off x="6086724" y="4754572"/>
            <a:ext cx="1280161" cy="1015663"/>
          </a:xfrm>
          <a:prstGeom prst="rect">
            <a:avLst/>
          </a:prstGeom>
          <a:noFill/>
        </p:spPr>
        <p:txBody>
          <a:bodyPr wrap="square" rtlCol="0">
            <a:spAutoFit/>
          </a:bodyPr>
          <a:lstStyle/>
          <a:p>
            <a:pPr algn="ctr"/>
            <a:r>
              <a:rPr lang="en-US" sz="6000" b="1" dirty="0">
                <a:solidFill>
                  <a:schemeClr val="bg1"/>
                </a:solidFill>
                <a:latin typeface="Arial" panose="020B0604020202020204" pitchFamily="34" charset="0"/>
                <a:cs typeface="Arial" panose="020B0604020202020204" pitchFamily="34" charset="0"/>
              </a:rPr>
              <a:t>03</a:t>
            </a:r>
          </a:p>
        </p:txBody>
      </p:sp>
      <p:sp>
        <p:nvSpPr>
          <p:cNvPr id="18" name="TextBox 17"/>
          <p:cNvSpPr txBox="1"/>
          <p:nvPr/>
        </p:nvSpPr>
        <p:spPr>
          <a:xfrm>
            <a:off x="3436733" y="3411274"/>
            <a:ext cx="1280161" cy="1015663"/>
          </a:xfrm>
          <a:prstGeom prst="rect">
            <a:avLst/>
          </a:prstGeom>
          <a:noFill/>
        </p:spPr>
        <p:txBody>
          <a:bodyPr wrap="square" rtlCol="0">
            <a:spAutoFit/>
          </a:bodyPr>
          <a:lstStyle/>
          <a:p>
            <a:pPr algn="ctr"/>
            <a:r>
              <a:rPr lang="en-US" sz="6000" b="1" dirty="0">
                <a:solidFill>
                  <a:schemeClr val="bg1"/>
                </a:solidFill>
                <a:latin typeface="Arial" panose="020B0604020202020204" pitchFamily="34" charset="0"/>
                <a:cs typeface="Arial" panose="020B0604020202020204" pitchFamily="34" charset="0"/>
              </a:rPr>
              <a:t>04</a:t>
            </a:r>
          </a:p>
        </p:txBody>
      </p:sp>
      <p:sp>
        <p:nvSpPr>
          <p:cNvPr id="19" name="Rectangle 18"/>
          <p:cNvSpPr/>
          <p:nvPr/>
        </p:nvSpPr>
        <p:spPr>
          <a:xfrm>
            <a:off x="6318076" y="837772"/>
            <a:ext cx="3610596" cy="9526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r>
              <a:rPr lang="ar-MA" sz="2000" b="1" dirty="0">
                <a:solidFill>
                  <a:schemeClr val="accent6">
                    <a:lumMod val="50000"/>
                  </a:schemeClr>
                </a:solidFill>
              </a:rPr>
              <a:t>الحفاظ على المكتسبات وتعزيز تموقع الغرفة جهويا وطنيا ودوليا</a:t>
            </a:r>
            <a:endParaRPr lang="fr-MA" sz="2000" dirty="0">
              <a:solidFill>
                <a:schemeClr val="accent6">
                  <a:lumMod val="50000"/>
                </a:schemeClr>
              </a:solidFill>
            </a:endParaRPr>
          </a:p>
        </p:txBody>
      </p:sp>
      <p:sp>
        <p:nvSpPr>
          <p:cNvPr id="20" name="Rectangle 19"/>
          <p:cNvSpPr/>
          <p:nvPr/>
        </p:nvSpPr>
        <p:spPr>
          <a:xfrm>
            <a:off x="7788323" y="3606572"/>
            <a:ext cx="3610596" cy="9526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r>
              <a:rPr lang="ar-MA" sz="2000" b="1" dirty="0">
                <a:solidFill>
                  <a:schemeClr val="accent6">
                    <a:lumMod val="50000"/>
                  </a:schemeClr>
                </a:solidFill>
              </a:rPr>
              <a:t>الرفع من مستوى الاستقلالية المالية للغرفة</a:t>
            </a:r>
            <a:endParaRPr lang="fr-MA" sz="2000" dirty="0">
              <a:solidFill>
                <a:schemeClr val="accent6">
                  <a:lumMod val="50000"/>
                </a:schemeClr>
              </a:solidFill>
            </a:endParaRPr>
          </a:p>
        </p:txBody>
      </p:sp>
      <p:sp>
        <p:nvSpPr>
          <p:cNvPr id="21" name="Rectangle 20"/>
          <p:cNvSpPr/>
          <p:nvPr/>
        </p:nvSpPr>
        <p:spPr>
          <a:xfrm>
            <a:off x="1960267" y="4806210"/>
            <a:ext cx="3610596" cy="9526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r>
              <a:rPr lang="ar-MA" sz="2000" b="1" dirty="0">
                <a:solidFill>
                  <a:schemeClr val="accent6">
                    <a:lumMod val="50000"/>
                  </a:schemeClr>
                </a:solidFill>
              </a:rPr>
              <a:t>تعزيز دور الغرفة كفاعل اساسي في مجال مواكبة تطوير المقاولات الجهوية</a:t>
            </a:r>
            <a:endParaRPr lang="fr-MA" sz="2000" dirty="0">
              <a:solidFill>
                <a:schemeClr val="accent6">
                  <a:lumMod val="50000"/>
                </a:schemeClr>
              </a:solidFill>
            </a:endParaRPr>
          </a:p>
        </p:txBody>
      </p:sp>
      <p:sp>
        <p:nvSpPr>
          <p:cNvPr id="22" name="Rectangle 21"/>
          <p:cNvSpPr/>
          <p:nvPr/>
        </p:nvSpPr>
        <p:spPr>
          <a:xfrm>
            <a:off x="832619" y="1889003"/>
            <a:ext cx="3610596" cy="9526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ar-MA" sz="2000" b="1" dirty="0">
                <a:solidFill>
                  <a:schemeClr val="accent6">
                    <a:lumMod val="50000"/>
                  </a:schemeClr>
                </a:solidFill>
              </a:rPr>
              <a:t>تفعيل أمثل لدور الغرفة التمثيلي والاستشاري</a:t>
            </a:r>
            <a:endParaRPr lang="fr-MA" sz="2000" dirty="0">
              <a:solidFill>
                <a:schemeClr val="accent6">
                  <a:lumMod val="50000"/>
                </a:schemeClr>
              </a:solidFill>
            </a:endParaRPr>
          </a:p>
          <a:p>
            <a:pPr algn="r"/>
            <a:endParaRPr lang="en-US" dirty="0">
              <a:solidFill>
                <a:schemeClr val="tx1">
                  <a:lumMod val="65000"/>
                  <a:lumOff val="35000"/>
                </a:schemeClr>
              </a:solidFill>
              <a:latin typeface="Arial" panose="020B0604020202020204" pitchFamily="34" charset="0"/>
              <a:cs typeface="Arial" panose="020B0604020202020204" pitchFamily="34" charset="0"/>
            </a:endParaRPr>
          </a:p>
        </p:txBody>
      </p:sp>
      <p:sp>
        <p:nvSpPr>
          <p:cNvPr id="27" name="Freeform 6"/>
          <p:cNvSpPr>
            <a:spLocks noEditPoints="1"/>
          </p:cNvSpPr>
          <p:nvPr/>
        </p:nvSpPr>
        <p:spPr bwMode="auto">
          <a:xfrm>
            <a:off x="5133215" y="3578142"/>
            <a:ext cx="668338" cy="687387"/>
          </a:xfrm>
          <a:custGeom>
            <a:avLst/>
            <a:gdLst>
              <a:gd name="T0" fmla="*/ 1078 w 3366"/>
              <a:gd name="T1" fmla="*/ 2244 h 3464"/>
              <a:gd name="T2" fmla="*/ 1804 w 3366"/>
              <a:gd name="T3" fmla="*/ 2131 h 3464"/>
              <a:gd name="T4" fmla="*/ 1741 w 3366"/>
              <a:gd name="T5" fmla="*/ 452 h 3464"/>
              <a:gd name="T6" fmla="*/ 1878 w 3366"/>
              <a:gd name="T7" fmla="*/ 927 h 3464"/>
              <a:gd name="T8" fmla="*/ 1741 w 3366"/>
              <a:gd name="T9" fmla="*/ 452 h 3464"/>
              <a:gd name="T10" fmla="*/ 281 w 3366"/>
              <a:gd name="T11" fmla="*/ 3183 h 3464"/>
              <a:gd name="T12" fmla="*/ 2387 w 3366"/>
              <a:gd name="T13" fmla="*/ 1716 h 3464"/>
              <a:gd name="T14" fmla="*/ 2088 w 3366"/>
              <a:gd name="T15" fmla="*/ 2021 h 3464"/>
              <a:gd name="T16" fmla="*/ 1886 w 3366"/>
              <a:gd name="T17" fmla="*/ 2215 h 3464"/>
              <a:gd name="T18" fmla="*/ 2088 w 3366"/>
              <a:gd name="T19" fmla="*/ 2463 h 3464"/>
              <a:gd name="T20" fmla="*/ 580 w 3366"/>
              <a:gd name="T21" fmla="*/ 2604 h 3464"/>
              <a:gd name="T22" fmla="*/ 870 w 3366"/>
              <a:gd name="T23" fmla="*/ 2463 h 3464"/>
              <a:gd name="T24" fmla="*/ 580 w 3366"/>
              <a:gd name="T25" fmla="*/ 2021 h 3464"/>
              <a:gd name="T26" fmla="*/ 1110 w 3366"/>
              <a:gd name="T27" fmla="*/ 1880 h 3464"/>
              <a:gd name="T28" fmla="*/ 1366 w 3366"/>
              <a:gd name="T29" fmla="*/ 1438 h 3464"/>
              <a:gd name="T30" fmla="*/ 580 w 3366"/>
              <a:gd name="T31" fmla="*/ 1296 h 3464"/>
              <a:gd name="T32" fmla="*/ 1666 w 3366"/>
              <a:gd name="T33" fmla="*/ 1138 h 3464"/>
              <a:gd name="T34" fmla="*/ 1532 w 3366"/>
              <a:gd name="T35" fmla="*/ 281 h 3464"/>
              <a:gd name="T36" fmla="*/ 0 w 3366"/>
              <a:gd name="T37" fmla="*/ 0 h 3464"/>
              <a:gd name="T38" fmla="*/ 2241 w 3366"/>
              <a:gd name="T39" fmla="*/ 565 h 3464"/>
              <a:gd name="T40" fmla="*/ 2661 w 3366"/>
              <a:gd name="T41" fmla="*/ 150 h 3464"/>
              <a:gd name="T42" fmla="*/ 2712 w 3366"/>
              <a:gd name="T43" fmla="*/ 117 h 3464"/>
              <a:gd name="T44" fmla="*/ 2765 w 3366"/>
              <a:gd name="T45" fmla="*/ 97 h 3464"/>
              <a:gd name="T46" fmla="*/ 2816 w 3366"/>
              <a:gd name="T47" fmla="*/ 90 h 3464"/>
              <a:gd name="T48" fmla="*/ 2863 w 3366"/>
              <a:gd name="T49" fmla="*/ 100 h 3464"/>
              <a:gd name="T50" fmla="*/ 2900 w 3366"/>
              <a:gd name="T51" fmla="*/ 125 h 3464"/>
              <a:gd name="T52" fmla="*/ 3347 w 3366"/>
              <a:gd name="T53" fmla="*/ 578 h 3464"/>
              <a:gd name="T54" fmla="*/ 3364 w 3366"/>
              <a:gd name="T55" fmla="*/ 626 h 3464"/>
              <a:gd name="T56" fmla="*/ 3363 w 3366"/>
              <a:gd name="T57" fmla="*/ 680 h 3464"/>
              <a:gd name="T58" fmla="*/ 3344 w 3366"/>
              <a:gd name="T59" fmla="*/ 739 h 3464"/>
              <a:gd name="T60" fmla="*/ 3310 w 3366"/>
              <a:gd name="T61" fmla="*/ 796 h 3464"/>
              <a:gd name="T62" fmla="*/ 2668 w 3366"/>
              <a:gd name="T63" fmla="*/ 1437 h 3464"/>
              <a:gd name="T64" fmla="*/ 0 w 3366"/>
              <a:gd name="T65" fmla="*/ 3464 h 3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6" h="3464">
                <a:moveTo>
                  <a:pt x="1323" y="1647"/>
                </a:moveTo>
                <a:lnTo>
                  <a:pt x="1078" y="2244"/>
                </a:lnTo>
                <a:lnTo>
                  <a:pt x="1207" y="2372"/>
                </a:lnTo>
                <a:lnTo>
                  <a:pt x="1804" y="2131"/>
                </a:lnTo>
                <a:lnTo>
                  <a:pt x="1323" y="1647"/>
                </a:lnTo>
                <a:close/>
                <a:moveTo>
                  <a:pt x="1741" y="452"/>
                </a:moveTo>
                <a:lnTo>
                  <a:pt x="1741" y="927"/>
                </a:lnTo>
                <a:lnTo>
                  <a:pt x="1878" y="927"/>
                </a:lnTo>
                <a:lnTo>
                  <a:pt x="2041" y="763"/>
                </a:lnTo>
                <a:lnTo>
                  <a:pt x="1741" y="452"/>
                </a:lnTo>
                <a:close/>
                <a:moveTo>
                  <a:pt x="281" y="281"/>
                </a:moveTo>
                <a:lnTo>
                  <a:pt x="281" y="3183"/>
                </a:lnTo>
                <a:lnTo>
                  <a:pt x="2387" y="3183"/>
                </a:lnTo>
                <a:lnTo>
                  <a:pt x="2387" y="1716"/>
                </a:lnTo>
                <a:lnTo>
                  <a:pt x="2088" y="2014"/>
                </a:lnTo>
                <a:lnTo>
                  <a:pt x="2088" y="2021"/>
                </a:lnTo>
                <a:lnTo>
                  <a:pt x="2082" y="2021"/>
                </a:lnTo>
                <a:lnTo>
                  <a:pt x="1886" y="2215"/>
                </a:lnTo>
                <a:lnTo>
                  <a:pt x="1275" y="2463"/>
                </a:lnTo>
                <a:lnTo>
                  <a:pt x="2088" y="2463"/>
                </a:lnTo>
                <a:lnTo>
                  <a:pt x="2088" y="2604"/>
                </a:lnTo>
                <a:lnTo>
                  <a:pt x="580" y="2604"/>
                </a:lnTo>
                <a:lnTo>
                  <a:pt x="580" y="2463"/>
                </a:lnTo>
                <a:lnTo>
                  <a:pt x="870" y="2463"/>
                </a:lnTo>
                <a:lnTo>
                  <a:pt x="1052" y="2021"/>
                </a:lnTo>
                <a:lnTo>
                  <a:pt x="580" y="2021"/>
                </a:lnTo>
                <a:lnTo>
                  <a:pt x="580" y="1880"/>
                </a:lnTo>
                <a:lnTo>
                  <a:pt x="1110" y="1880"/>
                </a:lnTo>
                <a:lnTo>
                  <a:pt x="1238" y="1564"/>
                </a:lnTo>
                <a:lnTo>
                  <a:pt x="1366" y="1438"/>
                </a:lnTo>
                <a:lnTo>
                  <a:pt x="580" y="1438"/>
                </a:lnTo>
                <a:lnTo>
                  <a:pt x="580" y="1296"/>
                </a:lnTo>
                <a:lnTo>
                  <a:pt x="1506" y="1296"/>
                </a:lnTo>
                <a:lnTo>
                  <a:pt x="1666" y="1138"/>
                </a:lnTo>
                <a:lnTo>
                  <a:pt x="1532" y="1138"/>
                </a:lnTo>
                <a:lnTo>
                  <a:pt x="1532" y="281"/>
                </a:lnTo>
                <a:lnTo>
                  <a:pt x="281" y="281"/>
                </a:lnTo>
                <a:close/>
                <a:moveTo>
                  <a:pt x="0" y="0"/>
                </a:moveTo>
                <a:lnTo>
                  <a:pt x="1696" y="0"/>
                </a:lnTo>
                <a:lnTo>
                  <a:pt x="2241" y="565"/>
                </a:lnTo>
                <a:lnTo>
                  <a:pt x="2637" y="171"/>
                </a:lnTo>
                <a:lnTo>
                  <a:pt x="2661" y="150"/>
                </a:lnTo>
                <a:lnTo>
                  <a:pt x="2686" y="131"/>
                </a:lnTo>
                <a:lnTo>
                  <a:pt x="2712" y="117"/>
                </a:lnTo>
                <a:lnTo>
                  <a:pt x="2739" y="104"/>
                </a:lnTo>
                <a:lnTo>
                  <a:pt x="2765" y="97"/>
                </a:lnTo>
                <a:lnTo>
                  <a:pt x="2791" y="91"/>
                </a:lnTo>
                <a:lnTo>
                  <a:pt x="2816" y="90"/>
                </a:lnTo>
                <a:lnTo>
                  <a:pt x="2840" y="93"/>
                </a:lnTo>
                <a:lnTo>
                  <a:pt x="2863" y="100"/>
                </a:lnTo>
                <a:lnTo>
                  <a:pt x="2882" y="110"/>
                </a:lnTo>
                <a:lnTo>
                  <a:pt x="2900" y="125"/>
                </a:lnTo>
                <a:lnTo>
                  <a:pt x="3332" y="558"/>
                </a:lnTo>
                <a:lnTo>
                  <a:pt x="3347" y="578"/>
                </a:lnTo>
                <a:lnTo>
                  <a:pt x="3358" y="600"/>
                </a:lnTo>
                <a:lnTo>
                  <a:pt x="3364" y="626"/>
                </a:lnTo>
                <a:lnTo>
                  <a:pt x="3366" y="652"/>
                </a:lnTo>
                <a:lnTo>
                  <a:pt x="3363" y="680"/>
                </a:lnTo>
                <a:lnTo>
                  <a:pt x="3356" y="710"/>
                </a:lnTo>
                <a:lnTo>
                  <a:pt x="3344" y="739"/>
                </a:lnTo>
                <a:lnTo>
                  <a:pt x="3329" y="767"/>
                </a:lnTo>
                <a:lnTo>
                  <a:pt x="3310" y="796"/>
                </a:lnTo>
                <a:lnTo>
                  <a:pt x="3286" y="822"/>
                </a:lnTo>
                <a:lnTo>
                  <a:pt x="2668" y="1437"/>
                </a:lnTo>
                <a:lnTo>
                  <a:pt x="2668" y="3464"/>
                </a:lnTo>
                <a:lnTo>
                  <a:pt x="0" y="3464"/>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11"/>
          <p:cNvSpPr>
            <a:spLocks noEditPoints="1"/>
          </p:cNvSpPr>
          <p:nvPr/>
        </p:nvSpPr>
        <p:spPr bwMode="auto">
          <a:xfrm>
            <a:off x="5130834" y="2385961"/>
            <a:ext cx="673100" cy="503238"/>
          </a:xfrm>
          <a:custGeom>
            <a:avLst/>
            <a:gdLst>
              <a:gd name="T0" fmla="*/ 2212 w 3390"/>
              <a:gd name="T1" fmla="*/ 1401 h 2540"/>
              <a:gd name="T2" fmla="*/ 2082 w 3390"/>
              <a:gd name="T3" fmla="*/ 1890 h 2540"/>
              <a:gd name="T4" fmla="*/ 2394 w 3390"/>
              <a:gd name="T5" fmla="*/ 2275 h 2540"/>
              <a:gd name="T6" fmla="*/ 2900 w 3390"/>
              <a:gd name="T7" fmla="*/ 2249 h 2540"/>
              <a:gd name="T8" fmla="*/ 3170 w 3390"/>
              <a:gd name="T9" fmla="*/ 1832 h 2540"/>
              <a:gd name="T10" fmla="*/ 2991 w 3390"/>
              <a:gd name="T11" fmla="*/ 1361 h 2540"/>
              <a:gd name="T12" fmla="*/ 707 w 3390"/>
              <a:gd name="T13" fmla="*/ 1223 h 2540"/>
              <a:gd name="T14" fmla="*/ 290 w 3390"/>
              <a:gd name="T15" fmla="*/ 1493 h 2540"/>
              <a:gd name="T16" fmla="*/ 264 w 3390"/>
              <a:gd name="T17" fmla="*/ 1999 h 2540"/>
              <a:gd name="T18" fmla="*/ 649 w 3390"/>
              <a:gd name="T19" fmla="*/ 2312 h 2540"/>
              <a:gd name="T20" fmla="*/ 1137 w 3390"/>
              <a:gd name="T21" fmla="*/ 2182 h 2540"/>
              <a:gd name="T22" fmla="*/ 1316 w 3390"/>
              <a:gd name="T23" fmla="*/ 1712 h 2540"/>
              <a:gd name="T24" fmla="*/ 1046 w 3390"/>
              <a:gd name="T25" fmla="*/ 1295 h 2540"/>
              <a:gd name="T26" fmla="*/ 1556 w 3390"/>
              <a:gd name="T27" fmla="*/ 896 h 2540"/>
              <a:gd name="T28" fmla="*/ 1337 w 3390"/>
              <a:gd name="T29" fmla="*/ 1029 h 2540"/>
              <a:gd name="T30" fmla="*/ 1556 w 3390"/>
              <a:gd name="T31" fmla="*/ 1160 h 2540"/>
              <a:gd name="T32" fmla="*/ 1947 w 3390"/>
              <a:gd name="T33" fmla="*/ 1130 h 2540"/>
              <a:gd name="T34" fmla="*/ 2024 w 3390"/>
              <a:gd name="T35" fmla="*/ 973 h 2540"/>
              <a:gd name="T36" fmla="*/ 1695 w 3390"/>
              <a:gd name="T37" fmla="*/ 886 h 2540"/>
              <a:gd name="T38" fmla="*/ 1950 w 3390"/>
              <a:gd name="T39" fmla="*/ 406 h 2540"/>
              <a:gd name="T40" fmla="*/ 2007 w 3390"/>
              <a:gd name="T41" fmla="*/ 460 h 2540"/>
              <a:gd name="T42" fmla="*/ 2283 w 3390"/>
              <a:gd name="T43" fmla="*/ 342 h 2540"/>
              <a:gd name="T44" fmla="*/ 2422 w 3390"/>
              <a:gd name="T45" fmla="*/ 372 h 2540"/>
              <a:gd name="T46" fmla="*/ 2439 w 3390"/>
              <a:gd name="T47" fmla="*/ 294 h 2540"/>
              <a:gd name="T48" fmla="*/ 2260 w 3390"/>
              <a:gd name="T49" fmla="*/ 260 h 2540"/>
              <a:gd name="T50" fmla="*/ 954 w 3390"/>
              <a:gd name="T51" fmla="*/ 292 h 2540"/>
              <a:gd name="T52" fmla="*/ 955 w 3390"/>
              <a:gd name="T53" fmla="*/ 371 h 2540"/>
              <a:gd name="T54" fmla="*/ 1078 w 3390"/>
              <a:gd name="T55" fmla="*/ 346 h 2540"/>
              <a:gd name="T56" fmla="*/ 1326 w 3390"/>
              <a:gd name="T57" fmla="*/ 400 h 2540"/>
              <a:gd name="T58" fmla="*/ 1445 w 3390"/>
              <a:gd name="T59" fmla="*/ 441 h 2540"/>
              <a:gd name="T60" fmla="*/ 1225 w 3390"/>
              <a:gd name="T61" fmla="*/ 268 h 2540"/>
              <a:gd name="T62" fmla="*/ 1449 w 3390"/>
              <a:gd name="T63" fmla="*/ 92 h 2540"/>
              <a:gd name="T64" fmla="*/ 1505 w 3390"/>
              <a:gd name="T65" fmla="*/ 324 h 2540"/>
              <a:gd name="T66" fmla="*/ 1529 w 3390"/>
              <a:gd name="T67" fmla="*/ 705 h 2540"/>
              <a:gd name="T68" fmla="*/ 1626 w 3390"/>
              <a:gd name="T69" fmla="*/ 626 h 2540"/>
              <a:gd name="T70" fmla="*/ 1745 w 3390"/>
              <a:gd name="T71" fmla="*/ 610 h 2540"/>
              <a:gd name="T72" fmla="*/ 1828 w 3390"/>
              <a:gd name="T73" fmla="*/ 699 h 2540"/>
              <a:gd name="T74" fmla="*/ 1879 w 3390"/>
              <a:gd name="T75" fmla="*/ 406 h 2540"/>
              <a:gd name="T76" fmla="*/ 1904 w 3390"/>
              <a:gd name="T77" fmla="*/ 153 h 2540"/>
              <a:gd name="T78" fmla="*/ 2166 w 3390"/>
              <a:gd name="T79" fmla="*/ 1 h 2540"/>
              <a:gd name="T80" fmla="*/ 2396 w 3390"/>
              <a:gd name="T81" fmla="*/ 155 h 2540"/>
              <a:gd name="T82" fmla="*/ 2582 w 3390"/>
              <a:gd name="T83" fmla="*/ 410 h 2540"/>
              <a:gd name="T84" fmla="*/ 2844 w 3390"/>
              <a:gd name="T85" fmla="*/ 783 h 2540"/>
              <a:gd name="T86" fmla="*/ 3126 w 3390"/>
              <a:gd name="T87" fmla="*/ 1187 h 2540"/>
              <a:gd name="T88" fmla="*/ 3292 w 3390"/>
              <a:gd name="T89" fmla="*/ 1426 h 2540"/>
              <a:gd name="T90" fmla="*/ 3390 w 3390"/>
              <a:gd name="T91" fmla="*/ 1772 h 2540"/>
              <a:gd name="T92" fmla="*/ 3166 w 3390"/>
              <a:gd name="T93" fmla="*/ 2314 h 2540"/>
              <a:gd name="T94" fmla="*/ 2624 w 3390"/>
              <a:gd name="T95" fmla="*/ 2540 h 2540"/>
              <a:gd name="T96" fmla="*/ 2082 w 3390"/>
              <a:gd name="T97" fmla="*/ 2314 h 2540"/>
              <a:gd name="T98" fmla="*/ 1859 w 3390"/>
              <a:gd name="T99" fmla="*/ 1772 h 2540"/>
              <a:gd name="T100" fmla="*/ 1805 w 3390"/>
              <a:gd name="T101" fmla="*/ 1469 h 2540"/>
              <a:gd name="T102" fmla="*/ 1547 w 3390"/>
              <a:gd name="T103" fmla="*/ 1507 h 2540"/>
              <a:gd name="T104" fmla="*/ 1468 w 3390"/>
              <a:gd name="T105" fmla="*/ 2101 h 2540"/>
              <a:gd name="T106" fmla="*/ 1039 w 3390"/>
              <a:gd name="T107" fmla="*/ 2491 h 2540"/>
              <a:gd name="T108" fmla="*/ 442 w 3390"/>
              <a:gd name="T109" fmla="*/ 2466 h 2540"/>
              <a:gd name="T110" fmla="*/ 48 w 3390"/>
              <a:gd name="T111" fmla="*/ 2039 h 2540"/>
              <a:gd name="T112" fmla="*/ 34 w 3390"/>
              <a:gd name="T113" fmla="*/ 1579 h 2540"/>
              <a:gd name="T114" fmla="*/ 170 w 3390"/>
              <a:gd name="T115" fmla="*/ 1318 h 2540"/>
              <a:gd name="T116" fmla="*/ 413 w 3390"/>
              <a:gd name="T117" fmla="*/ 972 h 2540"/>
              <a:gd name="T118" fmla="*/ 703 w 3390"/>
              <a:gd name="T119" fmla="*/ 558 h 2540"/>
              <a:gd name="T120" fmla="*/ 888 w 3390"/>
              <a:gd name="T121" fmla="*/ 294 h 2540"/>
              <a:gd name="T122" fmla="*/ 1124 w 3390"/>
              <a:gd name="T123" fmla="*/ 34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0" h="2540">
                <a:moveTo>
                  <a:pt x="2622" y="1219"/>
                </a:moveTo>
                <a:lnTo>
                  <a:pt x="2561" y="1223"/>
                </a:lnTo>
                <a:lnTo>
                  <a:pt x="2503" y="1232"/>
                </a:lnTo>
                <a:lnTo>
                  <a:pt x="2447" y="1248"/>
                </a:lnTo>
                <a:lnTo>
                  <a:pt x="2394" y="1269"/>
                </a:lnTo>
                <a:lnTo>
                  <a:pt x="2343" y="1295"/>
                </a:lnTo>
                <a:lnTo>
                  <a:pt x="2296" y="1326"/>
                </a:lnTo>
                <a:lnTo>
                  <a:pt x="2252" y="1361"/>
                </a:lnTo>
                <a:lnTo>
                  <a:pt x="2212" y="1401"/>
                </a:lnTo>
                <a:lnTo>
                  <a:pt x="2176" y="1446"/>
                </a:lnTo>
                <a:lnTo>
                  <a:pt x="2144" y="1493"/>
                </a:lnTo>
                <a:lnTo>
                  <a:pt x="2118" y="1544"/>
                </a:lnTo>
                <a:lnTo>
                  <a:pt x="2097" y="1597"/>
                </a:lnTo>
                <a:lnTo>
                  <a:pt x="2082" y="1653"/>
                </a:lnTo>
                <a:lnTo>
                  <a:pt x="2073" y="1712"/>
                </a:lnTo>
                <a:lnTo>
                  <a:pt x="2070" y="1772"/>
                </a:lnTo>
                <a:lnTo>
                  <a:pt x="2073" y="1832"/>
                </a:lnTo>
                <a:lnTo>
                  <a:pt x="2082" y="1890"/>
                </a:lnTo>
                <a:lnTo>
                  <a:pt x="2097" y="1947"/>
                </a:lnTo>
                <a:lnTo>
                  <a:pt x="2118" y="1999"/>
                </a:lnTo>
                <a:lnTo>
                  <a:pt x="2144" y="2051"/>
                </a:lnTo>
                <a:lnTo>
                  <a:pt x="2176" y="2098"/>
                </a:lnTo>
                <a:lnTo>
                  <a:pt x="2212" y="2142"/>
                </a:lnTo>
                <a:lnTo>
                  <a:pt x="2252" y="2182"/>
                </a:lnTo>
                <a:lnTo>
                  <a:pt x="2296" y="2218"/>
                </a:lnTo>
                <a:lnTo>
                  <a:pt x="2343" y="2249"/>
                </a:lnTo>
                <a:lnTo>
                  <a:pt x="2394" y="2275"/>
                </a:lnTo>
                <a:lnTo>
                  <a:pt x="2447" y="2296"/>
                </a:lnTo>
                <a:lnTo>
                  <a:pt x="2503" y="2312"/>
                </a:lnTo>
                <a:lnTo>
                  <a:pt x="2561" y="2322"/>
                </a:lnTo>
                <a:lnTo>
                  <a:pt x="2622" y="2325"/>
                </a:lnTo>
                <a:lnTo>
                  <a:pt x="2682" y="2322"/>
                </a:lnTo>
                <a:lnTo>
                  <a:pt x="2740" y="2312"/>
                </a:lnTo>
                <a:lnTo>
                  <a:pt x="2795" y="2296"/>
                </a:lnTo>
                <a:lnTo>
                  <a:pt x="2849" y="2275"/>
                </a:lnTo>
                <a:lnTo>
                  <a:pt x="2900" y="2249"/>
                </a:lnTo>
                <a:lnTo>
                  <a:pt x="2947" y="2218"/>
                </a:lnTo>
                <a:lnTo>
                  <a:pt x="2991" y="2182"/>
                </a:lnTo>
                <a:lnTo>
                  <a:pt x="3031" y="2142"/>
                </a:lnTo>
                <a:lnTo>
                  <a:pt x="3067" y="2098"/>
                </a:lnTo>
                <a:lnTo>
                  <a:pt x="3098" y="2051"/>
                </a:lnTo>
                <a:lnTo>
                  <a:pt x="3125" y="1999"/>
                </a:lnTo>
                <a:lnTo>
                  <a:pt x="3146" y="1947"/>
                </a:lnTo>
                <a:lnTo>
                  <a:pt x="3161" y="1890"/>
                </a:lnTo>
                <a:lnTo>
                  <a:pt x="3170" y="1832"/>
                </a:lnTo>
                <a:lnTo>
                  <a:pt x="3173" y="1772"/>
                </a:lnTo>
                <a:lnTo>
                  <a:pt x="3170" y="1712"/>
                </a:lnTo>
                <a:lnTo>
                  <a:pt x="3161" y="1653"/>
                </a:lnTo>
                <a:lnTo>
                  <a:pt x="3146" y="1597"/>
                </a:lnTo>
                <a:lnTo>
                  <a:pt x="3125" y="1544"/>
                </a:lnTo>
                <a:lnTo>
                  <a:pt x="3098" y="1493"/>
                </a:lnTo>
                <a:lnTo>
                  <a:pt x="3067" y="1446"/>
                </a:lnTo>
                <a:lnTo>
                  <a:pt x="3031" y="1401"/>
                </a:lnTo>
                <a:lnTo>
                  <a:pt x="2991" y="1361"/>
                </a:lnTo>
                <a:lnTo>
                  <a:pt x="2947" y="1326"/>
                </a:lnTo>
                <a:lnTo>
                  <a:pt x="2900" y="1295"/>
                </a:lnTo>
                <a:lnTo>
                  <a:pt x="2849" y="1269"/>
                </a:lnTo>
                <a:lnTo>
                  <a:pt x="2795" y="1248"/>
                </a:lnTo>
                <a:lnTo>
                  <a:pt x="2740" y="1232"/>
                </a:lnTo>
                <a:lnTo>
                  <a:pt x="2682" y="1223"/>
                </a:lnTo>
                <a:lnTo>
                  <a:pt x="2622" y="1219"/>
                </a:lnTo>
                <a:close/>
                <a:moveTo>
                  <a:pt x="767" y="1219"/>
                </a:moveTo>
                <a:lnTo>
                  <a:pt x="707" y="1223"/>
                </a:lnTo>
                <a:lnTo>
                  <a:pt x="649" y="1232"/>
                </a:lnTo>
                <a:lnTo>
                  <a:pt x="593" y="1248"/>
                </a:lnTo>
                <a:lnTo>
                  <a:pt x="540" y="1269"/>
                </a:lnTo>
                <a:lnTo>
                  <a:pt x="489" y="1295"/>
                </a:lnTo>
                <a:lnTo>
                  <a:pt x="441" y="1326"/>
                </a:lnTo>
                <a:lnTo>
                  <a:pt x="398" y="1361"/>
                </a:lnTo>
                <a:lnTo>
                  <a:pt x="358" y="1401"/>
                </a:lnTo>
                <a:lnTo>
                  <a:pt x="322" y="1446"/>
                </a:lnTo>
                <a:lnTo>
                  <a:pt x="290" y="1493"/>
                </a:lnTo>
                <a:lnTo>
                  <a:pt x="264" y="1544"/>
                </a:lnTo>
                <a:lnTo>
                  <a:pt x="243" y="1597"/>
                </a:lnTo>
                <a:lnTo>
                  <a:pt x="228" y="1653"/>
                </a:lnTo>
                <a:lnTo>
                  <a:pt x="219" y="1712"/>
                </a:lnTo>
                <a:lnTo>
                  <a:pt x="216" y="1772"/>
                </a:lnTo>
                <a:lnTo>
                  <a:pt x="219" y="1832"/>
                </a:lnTo>
                <a:lnTo>
                  <a:pt x="228" y="1890"/>
                </a:lnTo>
                <a:lnTo>
                  <a:pt x="243" y="1947"/>
                </a:lnTo>
                <a:lnTo>
                  <a:pt x="264" y="1999"/>
                </a:lnTo>
                <a:lnTo>
                  <a:pt x="290" y="2051"/>
                </a:lnTo>
                <a:lnTo>
                  <a:pt x="322" y="2098"/>
                </a:lnTo>
                <a:lnTo>
                  <a:pt x="358" y="2142"/>
                </a:lnTo>
                <a:lnTo>
                  <a:pt x="398" y="2182"/>
                </a:lnTo>
                <a:lnTo>
                  <a:pt x="441" y="2218"/>
                </a:lnTo>
                <a:lnTo>
                  <a:pt x="489" y="2249"/>
                </a:lnTo>
                <a:lnTo>
                  <a:pt x="540" y="2275"/>
                </a:lnTo>
                <a:lnTo>
                  <a:pt x="593" y="2296"/>
                </a:lnTo>
                <a:lnTo>
                  <a:pt x="649" y="2312"/>
                </a:lnTo>
                <a:lnTo>
                  <a:pt x="707" y="2322"/>
                </a:lnTo>
                <a:lnTo>
                  <a:pt x="767" y="2325"/>
                </a:lnTo>
                <a:lnTo>
                  <a:pt x="828" y="2322"/>
                </a:lnTo>
                <a:lnTo>
                  <a:pt x="886" y="2312"/>
                </a:lnTo>
                <a:lnTo>
                  <a:pt x="942" y="2296"/>
                </a:lnTo>
                <a:lnTo>
                  <a:pt x="995" y="2275"/>
                </a:lnTo>
                <a:lnTo>
                  <a:pt x="1046" y="2249"/>
                </a:lnTo>
                <a:lnTo>
                  <a:pt x="1093" y="2218"/>
                </a:lnTo>
                <a:lnTo>
                  <a:pt x="1137" y="2182"/>
                </a:lnTo>
                <a:lnTo>
                  <a:pt x="1177" y="2142"/>
                </a:lnTo>
                <a:lnTo>
                  <a:pt x="1213" y="2098"/>
                </a:lnTo>
                <a:lnTo>
                  <a:pt x="1245" y="2051"/>
                </a:lnTo>
                <a:lnTo>
                  <a:pt x="1271" y="1999"/>
                </a:lnTo>
                <a:lnTo>
                  <a:pt x="1292" y="1947"/>
                </a:lnTo>
                <a:lnTo>
                  <a:pt x="1307" y="1890"/>
                </a:lnTo>
                <a:lnTo>
                  <a:pt x="1316" y="1832"/>
                </a:lnTo>
                <a:lnTo>
                  <a:pt x="1319" y="1772"/>
                </a:lnTo>
                <a:lnTo>
                  <a:pt x="1316" y="1712"/>
                </a:lnTo>
                <a:lnTo>
                  <a:pt x="1307" y="1653"/>
                </a:lnTo>
                <a:lnTo>
                  <a:pt x="1292" y="1597"/>
                </a:lnTo>
                <a:lnTo>
                  <a:pt x="1271" y="1544"/>
                </a:lnTo>
                <a:lnTo>
                  <a:pt x="1245" y="1493"/>
                </a:lnTo>
                <a:lnTo>
                  <a:pt x="1213" y="1446"/>
                </a:lnTo>
                <a:lnTo>
                  <a:pt x="1177" y="1401"/>
                </a:lnTo>
                <a:lnTo>
                  <a:pt x="1137" y="1361"/>
                </a:lnTo>
                <a:lnTo>
                  <a:pt x="1093" y="1326"/>
                </a:lnTo>
                <a:lnTo>
                  <a:pt x="1046" y="1295"/>
                </a:lnTo>
                <a:lnTo>
                  <a:pt x="995" y="1269"/>
                </a:lnTo>
                <a:lnTo>
                  <a:pt x="942" y="1248"/>
                </a:lnTo>
                <a:lnTo>
                  <a:pt x="886" y="1232"/>
                </a:lnTo>
                <a:lnTo>
                  <a:pt x="828" y="1223"/>
                </a:lnTo>
                <a:lnTo>
                  <a:pt x="767" y="1219"/>
                </a:lnTo>
                <a:close/>
                <a:moveTo>
                  <a:pt x="1695" y="886"/>
                </a:moveTo>
                <a:lnTo>
                  <a:pt x="1647" y="887"/>
                </a:lnTo>
                <a:lnTo>
                  <a:pt x="1599" y="891"/>
                </a:lnTo>
                <a:lnTo>
                  <a:pt x="1556" y="896"/>
                </a:lnTo>
                <a:lnTo>
                  <a:pt x="1514" y="905"/>
                </a:lnTo>
                <a:lnTo>
                  <a:pt x="1476" y="915"/>
                </a:lnTo>
                <a:lnTo>
                  <a:pt x="1442" y="927"/>
                </a:lnTo>
                <a:lnTo>
                  <a:pt x="1412" y="941"/>
                </a:lnTo>
                <a:lnTo>
                  <a:pt x="1387" y="956"/>
                </a:lnTo>
                <a:lnTo>
                  <a:pt x="1366" y="973"/>
                </a:lnTo>
                <a:lnTo>
                  <a:pt x="1350" y="991"/>
                </a:lnTo>
                <a:lnTo>
                  <a:pt x="1340" y="1009"/>
                </a:lnTo>
                <a:lnTo>
                  <a:pt x="1337" y="1029"/>
                </a:lnTo>
                <a:lnTo>
                  <a:pt x="1340" y="1048"/>
                </a:lnTo>
                <a:lnTo>
                  <a:pt x="1350" y="1067"/>
                </a:lnTo>
                <a:lnTo>
                  <a:pt x="1366" y="1085"/>
                </a:lnTo>
                <a:lnTo>
                  <a:pt x="1387" y="1100"/>
                </a:lnTo>
                <a:lnTo>
                  <a:pt x="1412" y="1116"/>
                </a:lnTo>
                <a:lnTo>
                  <a:pt x="1442" y="1130"/>
                </a:lnTo>
                <a:lnTo>
                  <a:pt x="1476" y="1143"/>
                </a:lnTo>
                <a:lnTo>
                  <a:pt x="1514" y="1152"/>
                </a:lnTo>
                <a:lnTo>
                  <a:pt x="1556" y="1160"/>
                </a:lnTo>
                <a:lnTo>
                  <a:pt x="1599" y="1167"/>
                </a:lnTo>
                <a:lnTo>
                  <a:pt x="1647" y="1171"/>
                </a:lnTo>
                <a:lnTo>
                  <a:pt x="1695" y="1172"/>
                </a:lnTo>
                <a:lnTo>
                  <a:pt x="1743" y="1171"/>
                </a:lnTo>
                <a:lnTo>
                  <a:pt x="1790" y="1167"/>
                </a:lnTo>
                <a:lnTo>
                  <a:pt x="1834" y="1160"/>
                </a:lnTo>
                <a:lnTo>
                  <a:pt x="1875" y="1152"/>
                </a:lnTo>
                <a:lnTo>
                  <a:pt x="1913" y="1143"/>
                </a:lnTo>
                <a:lnTo>
                  <a:pt x="1947" y="1130"/>
                </a:lnTo>
                <a:lnTo>
                  <a:pt x="1978" y="1116"/>
                </a:lnTo>
                <a:lnTo>
                  <a:pt x="2003" y="1100"/>
                </a:lnTo>
                <a:lnTo>
                  <a:pt x="2024" y="1085"/>
                </a:lnTo>
                <a:lnTo>
                  <a:pt x="2039" y="1067"/>
                </a:lnTo>
                <a:lnTo>
                  <a:pt x="2048" y="1048"/>
                </a:lnTo>
                <a:lnTo>
                  <a:pt x="2052" y="1029"/>
                </a:lnTo>
                <a:lnTo>
                  <a:pt x="2048" y="1009"/>
                </a:lnTo>
                <a:lnTo>
                  <a:pt x="2039" y="991"/>
                </a:lnTo>
                <a:lnTo>
                  <a:pt x="2024" y="973"/>
                </a:lnTo>
                <a:lnTo>
                  <a:pt x="2003" y="956"/>
                </a:lnTo>
                <a:lnTo>
                  <a:pt x="1978" y="941"/>
                </a:lnTo>
                <a:lnTo>
                  <a:pt x="1947" y="927"/>
                </a:lnTo>
                <a:lnTo>
                  <a:pt x="1913" y="915"/>
                </a:lnTo>
                <a:lnTo>
                  <a:pt x="1875" y="905"/>
                </a:lnTo>
                <a:lnTo>
                  <a:pt x="1834" y="896"/>
                </a:lnTo>
                <a:lnTo>
                  <a:pt x="1790" y="891"/>
                </a:lnTo>
                <a:lnTo>
                  <a:pt x="1743" y="887"/>
                </a:lnTo>
                <a:lnTo>
                  <a:pt x="1695" y="886"/>
                </a:lnTo>
                <a:close/>
                <a:moveTo>
                  <a:pt x="2260" y="260"/>
                </a:moveTo>
                <a:lnTo>
                  <a:pt x="2211" y="261"/>
                </a:lnTo>
                <a:lnTo>
                  <a:pt x="2164" y="268"/>
                </a:lnTo>
                <a:lnTo>
                  <a:pt x="2121" y="278"/>
                </a:lnTo>
                <a:lnTo>
                  <a:pt x="2080" y="294"/>
                </a:lnTo>
                <a:lnTo>
                  <a:pt x="2043" y="315"/>
                </a:lnTo>
                <a:lnTo>
                  <a:pt x="2008" y="340"/>
                </a:lnTo>
                <a:lnTo>
                  <a:pt x="1977" y="371"/>
                </a:lnTo>
                <a:lnTo>
                  <a:pt x="1950" y="406"/>
                </a:lnTo>
                <a:lnTo>
                  <a:pt x="1944" y="417"/>
                </a:lnTo>
                <a:lnTo>
                  <a:pt x="1943" y="429"/>
                </a:lnTo>
                <a:lnTo>
                  <a:pt x="1945" y="441"/>
                </a:lnTo>
                <a:lnTo>
                  <a:pt x="1951" y="452"/>
                </a:lnTo>
                <a:lnTo>
                  <a:pt x="1960" y="461"/>
                </a:lnTo>
                <a:lnTo>
                  <a:pt x="1972" y="467"/>
                </a:lnTo>
                <a:lnTo>
                  <a:pt x="1983" y="469"/>
                </a:lnTo>
                <a:lnTo>
                  <a:pt x="1996" y="467"/>
                </a:lnTo>
                <a:lnTo>
                  <a:pt x="2007" y="460"/>
                </a:lnTo>
                <a:lnTo>
                  <a:pt x="2016" y="451"/>
                </a:lnTo>
                <a:lnTo>
                  <a:pt x="2040" y="421"/>
                </a:lnTo>
                <a:lnTo>
                  <a:pt x="2068" y="396"/>
                </a:lnTo>
                <a:lnTo>
                  <a:pt x="2099" y="375"/>
                </a:lnTo>
                <a:lnTo>
                  <a:pt x="2134" y="359"/>
                </a:lnTo>
                <a:lnTo>
                  <a:pt x="2172" y="349"/>
                </a:lnTo>
                <a:lnTo>
                  <a:pt x="2212" y="342"/>
                </a:lnTo>
                <a:lnTo>
                  <a:pt x="2256" y="340"/>
                </a:lnTo>
                <a:lnTo>
                  <a:pt x="2283" y="342"/>
                </a:lnTo>
                <a:lnTo>
                  <a:pt x="2308" y="344"/>
                </a:lnTo>
                <a:lnTo>
                  <a:pt x="2333" y="349"/>
                </a:lnTo>
                <a:lnTo>
                  <a:pt x="2354" y="353"/>
                </a:lnTo>
                <a:lnTo>
                  <a:pt x="2371" y="357"/>
                </a:lnTo>
                <a:lnTo>
                  <a:pt x="2387" y="361"/>
                </a:lnTo>
                <a:lnTo>
                  <a:pt x="2399" y="366"/>
                </a:lnTo>
                <a:lnTo>
                  <a:pt x="2406" y="368"/>
                </a:lnTo>
                <a:lnTo>
                  <a:pt x="2409" y="369"/>
                </a:lnTo>
                <a:lnTo>
                  <a:pt x="2422" y="372"/>
                </a:lnTo>
                <a:lnTo>
                  <a:pt x="2435" y="371"/>
                </a:lnTo>
                <a:lnTo>
                  <a:pt x="2446" y="366"/>
                </a:lnTo>
                <a:lnTo>
                  <a:pt x="2455" y="357"/>
                </a:lnTo>
                <a:lnTo>
                  <a:pt x="2462" y="346"/>
                </a:lnTo>
                <a:lnTo>
                  <a:pt x="2464" y="333"/>
                </a:lnTo>
                <a:lnTo>
                  <a:pt x="2463" y="321"/>
                </a:lnTo>
                <a:lnTo>
                  <a:pt x="2458" y="310"/>
                </a:lnTo>
                <a:lnTo>
                  <a:pt x="2450" y="300"/>
                </a:lnTo>
                <a:lnTo>
                  <a:pt x="2439" y="294"/>
                </a:lnTo>
                <a:lnTo>
                  <a:pt x="2435" y="292"/>
                </a:lnTo>
                <a:lnTo>
                  <a:pt x="2426" y="289"/>
                </a:lnTo>
                <a:lnTo>
                  <a:pt x="2413" y="284"/>
                </a:lnTo>
                <a:lnTo>
                  <a:pt x="2395" y="280"/>
                </a:lnTo>
                <a:lnTo>
                  <a:pt x="2374" y="275"/>
                </a:lnTo>
                <a:lnTo>
                  <a:pt x="2349" y="270"/>
                </a:lnTo>
                <a:lnTo>
                  <a:pt x="2322" y="266"/>
                </a:lnTo>
                <a:lnTo>
                  <a:pt x="2292" y="261"/>
                </a:lnTo>
                <a:lnTo>
                  <a:pt x="2260" y="260"/>
                </a:lnTo>
                <a:close/>
                <a:moveTo>
                  <a:pt x="1130" y="260"/>
                </a:moveTo>
                <a:lnTo>
                  <a:pt x="1097" y="261"/>
                </a:lnTo>
                <a:lnTo>
                  <a:pt x="1068" y="266"/>
                </a:lnTo>
                <a:lnTo>
                  <a:pt x="1041" y="270"/>
                </a:lnTo>
                <a:lnTo>
                  <a:pt x="1015" y="275"/>
                </a:lnTo>
                <a:lnTo>
                  <a:pt x="994" y="280"/>
                </a:lnTo>
                <a:lnTo>
                  <a:pt x="976" y="284"/>
                </a:lnTo>
                <a:lnTo>
                  <a:pt x="964" y="289"/>
                </a:lnTo>
                <a:lnTo>
                  <a:pt x="954" y="292"/>
                </a:lnTo>
                <a:lnTo>
                  <a:pt x="951" y="294"/>
                </a:lnTo>
                <a:lnTo>
                  <a:pt x="940" y="300"/>
                </a:lnTo>
                <a:lnTo>
                  <a:pt x="931" y="310"/>
                </a:lnTo>
                <a:lnTo>
                  <a:pt x="927" y="321"/>
                </a:lnTo>
                <a:lnTo>
                  <a:pt x="925" y="333"/>
                </a:lnTo>
                <a:lnTo>
                  <a:pt x="928" y="346"/>
                </a:lnTo>
                <a:lnTo>
                  <a:pt x="934" y="357"/>
                </a:lnTo>
                <a:lnTo>
                  <a:pt x="944" y="366"/>
                </a:lnTo>
                <a:lnTo>
                  <a:pt x="955" y="371"/>
                </a:lnTo>
                <a:lnTo>
                  <a:pt x="968" y="372"/>
                </a:lnTo>
                <a:lnTo>
                  <a:pt x="981" y="369"/>
                </a:lnTo>
                <a:lnTo>
                  <a:pt x="983" y="368"/>
                </a:lnTo>
                <a:lnTo>
                  <a:pt x="990" y="366"/>
                </a:lnTo>
                <a:lnTo>
                  <a:pt x="1002" y="362"/>
                </a:lnTo>
                <a:lnTo>
                  <a:pt x="1016" y="358"/>
                </a:lnTo>
                <a:lnTo>
                  <a:pt x="1034" y="353"/>
                </a:lnTo>
                <a:lnTo>
                  <a:pt x="1055" y="349"/>
                </a:lnTo>
                <a:lnTo>
                  <a:pt x="1078" y="346"/>
                </a:lnTo>
                <a:lnTo>
                  <a:pt x="1103" y="342"/>
                </a:lnTo>
                <a:lnTo>
                  <a:pt x="1130" y="341"/>
                </a:lnTo>
                <a:lnTo>
                  <a:pt x="1157" y="341"/>
                </a:lnTo>
                <a:lnTo>
                  <a:pt x="1186" y="343"/>
                </a:lnTo>
                <a:lnTo>
                  <a:pt x="1215" y="348"/>
                </a:lnTo>
                <a:lnTo>
                  <a:pt x="1244" y="356"/>
                </a:lnTo>
                <a:lnTo>
                  <a:pt x="1272" y="367"/>
                </a:lnTo>
                <a:lnTo>
                  <a:pt x="1300" y="381"/>
                </a:lnTo>
                <a:lnTo>
                  <a:pt x="1326" y="400"/>
                </a:lnTo>
                <a:lnTo>
                  <a:pt x="1351" y="423"/>
                </a:lnTo>
                <a:lnTo>
                  <a:pt x="1373" y="451"/>
                </a:lnTo>
                <a:lnTo>
                  <a:pt x="1382" y="460"/>
                </a:lnTo>
                <a:lnTo>
                  <a:pt x="1394" y="467"/>
                </a:lnTo>
                <a:lnTo>
                  <a:pt x="1407" y="469"/>
                </a:lnTo>
                <a:lnTo>
                  <a:pt x="1418" y="467"/>
                </a:lnTo>
                <a:lnTo>
                  <a:pt x="1430" y="461"/>
                </a:lnTo>
                <a:lnTo>
                  <a:pt x="1439" y="452"/>
                </a:lnTo>
                <a:lnTo>
                  <a:pt x="1445" y="441"/>
                </a:lnTo>
                <a:lnTo>
                  <a:pt x="1447" y="429"/>
                </a:lnTo>
                <a:lnTo>
                  <a:pt x="1446" y="416"/>
                </a:lnTo>
                <a:lnTo>
                  <a:pt x="1439" y="404"/>
                </a:lnTo>
                <a:lnTo>
                  <a:pt x="1412" y="370"/>
                </a:lnTo>
                <a:lnTo>
                  <a:pt x="1381" y="340"/>
                </a:lnTo>
                <a:lnTo>
                  <a:pt x="1347" y="315"/>
                </a:lnTo>
                <a:lnTo>
                  <a:pt x="1309" y="294"/>
                </a:lnTo>
                <a:lnTo>
                  <a:pt x="1269" y="278"/>
                </a:lnTo>
                <a:lnTo>
                  <a:pt x="1225" y="268"/>
                </a:lnTo>
                <a:lnTo>
                  <a:pt x="1178" y="261"/>
                </a:lnTo>
                <a:lnTo>
                  <a:pt x="1130" y="260"/>
                </a:lnTo>
                <a:close/>
                <a:moveTo>
                  <a:pt x="1249" y="0"/>
                </a:moveTo>
                <a:lnTo>
                  <a:pt x="1288" y="3"/>
                </a:lnTo>
                <a:lnTo>
                  <a:pt x="1326" y="12"/>
                </a:lnTo>
                <a:lnTo>
                  <a:pt x="1361" y="25"/>
                </a:lnTo>
                <a:lnTo>
                  <a:pt x="1394" y="44"/>
                </a:lnTo>
                <a:lnTo>
                  <a:pt x="1424" y="67"/>
                </a:lnTo>
                <a:lnTo>
                  <a:pt x="1449" y="92"/>
                </a:lnTo>
                <a:lnTo>
                  <a:pt x="1470" y="121"/>
                </a:lnTo>
                <a:lnTo>
                  <a:pt x="1485" y="153"/>
                </a:lnTo>
                <a:lnTo>
                  <a:pt x="1494" y="186"/>
                </a:lnTo>
                <a:lnTo>
                  <a:pt x="1495" y="194"/>
                </a:lnTo>
                <a:lnTo>
                  <a:pt x="1496" y="209"/>
                </a:lnTo>
                <a:lnTo>
                  <a:pt x="1498" y="230"/>
                </a:lnTo>
                <a:lnTo>
                  <a:pt x="1500" y="257"/>
                </a:lnTo>
                <a:lnTo>
                  <a:pt x="1502" y="289"/>
                </a:lnTo>
                <a:lnTo>
                  <a:pt x="1505" y="324"/>
                </a:lnTo>
                <a:lnTo>
                  <a:pt x="1508" y="364"/>
                </a:lnTo>
                <a:lnTo>
                  <a:pt x="1511" y="406"/>
                </a:lnTo>
                <a:lnTo>
                  <a:pt x="1513" y="450"/>
                </a:lnTo>
                <a:lnTo>
                  <a:pt x="1516" y="494"/>
                </a:lnTo>
                <a:lnTo>
                  <a:pt x="1519" y="539"/>
                </a:lnTo>
                <a:lnTo>
                  <a:pt x="1521" y="583"/>
                </a:lnTo>
                <a:lnTo>
                  <a:pt x="1525" y="626"/>
                </a:lnTo>
                <a:lnTo>
                  <a:pt x="1527" y="667"/>
                </a:lnTo>
                <a:lnTo>
                  <a:pt x="1529" y="705"/>
                </a:lnTo>
                <a:lnTo>
                  <a:pt x="1547" y="703"/>
                </a:lnTo>
                <a:lnTo>
                  <a:pt x="1561" y="699"/>
                </a:lnTo>
                <a:lnTo>
                  <a:pt x="1573" y="693"/>
                </a:lnTo>
                <a:lnTo>
                  <a:pt x="1582" y="685"/>
                </a:lnTo>
                <a:lnTo>
                  <a:pt x="1591" y="675"/>
                </a:lnTo>
                <a:lnTo>
                  <a:pt x="1599" y="665"/>
                </a:lnTo>
                <a:lnTo>
                  <a:pt x="1607" y="652"/>
                </a:lnTo>
                <a:lnTo>
                  <a:pt x="1615" y="639"/>
                </a:lnTo>
                <a:lnTo>
                  <a:pt x="1626" y="626"/>
                </a:lnTo>
                <a:lnTo>
                  <a:pt x="1638" y="613"/>
                </a:lnTo>
                <a:lnTo>
                  <a:pt x="1643" y="610"/>
                </a:lnTo>
                <a:lnTo>
                  <a:pt x="1654" y="609"/>
                </a:lnTo>
                <a:lnTo>
                  <a:pt x="1669" y="607"/>
                </a:lnTo>
                <a:lnTo>
                  <a:pt x="1685" y="607"/>
                </a:lnTo>
                <a:lnTo>
                  <a:pt x="1703" y="607"/>
                </a:lnTo>
                <a:lnTo>
                  <a:pt x="1720" y="607"/>
                </a:lnTo>
                <a:lnTo>
                  <a:pt x="1735" y="609"/>
                </a:lnTo>
                <a:lnTo>
                  <a:pt x="1745" y="610"/>
                </a:lnTo>
                <a:lnTo>
                  <a:pt x="1752" y="613"/>
                </a:lnTo>
                <a:lnTo>
                  <a:pt x="1764" y="626"/>
                </a:lnTo>
                <a:lnTo>
                  <a:pt x="1774" y="639"/>
                </a:lnTo>
                <a:lnTo>
                  <a:pt x="1782" y="652"/>
                </a:lnTo>
                <a:lnTo>
                  <a:pt x="1791" y="665"/>
                </a:lnTo>
                <a:lnTo>
                  <a:pt x="1798" y="675"/>
                </a:lnTo>
                <a:lnTo>
                  <a:pt x="1806" y="685"/>
                </a:lnTo>
                <a:lnTo>
                  <a:pt x="1816" y="693"/>
                </a:lnTo>
                <a:lnTo>
                  <a:pt x="1828" y="699"/>
                </a:lnTo>
                <a:lnTo>
                  <a:pt x="1842" y="703"/>
                </a:lnTo>
                <a:lnTo>
                  <a:pt x="1860" y="705"/>
                </a:lnTo>
                <a:lnTo>
                  <a:pt x="1862" y="667"/>
                </a:lnTo>
                <a:lnTo>
                  <a:pt x="1865" y="626"/>
                </a:lnTo>
                <a:lnTo>
                  <a:pt x="1868" y="583"/>
                </a:lnTo>
                <a:lnTo>
                  <a:pt x="1871" y="539"/>
                </a:lnTo>
                <a:lnTo>
                  <a:pt x="1873" y="494"/>
                </a:lnTo>
                <a:lnTo>
                  <a:pt x="1876" y="450"/>
                </a:lnTo>
                <a:lnTo>
                  <a:pt x="1879" y="406"/>
                </a:lnTo>
                <a:lnTo>
                  <a:pt x="1881" y="364"/>
                </a:lnTo>
                <a:lnTo>
                  <a:pt x="1884" y="324"/>
                </a:lnTo>
                <a:lnTo>
                  <a:pt x="1886" y="289"/>
                </a:lnTo>
                <a:lnTo>
                  <a:pt x="1889" y="257"/>
                </a:lnTo>
                <a:lnTo>
                  <a:pt x="1891" y="230"/>
                </a:lnTo>
                <a:lnTo>
                  <a:pt x="1893" y="209"/>
                </a:lnTo>
                <a:lnTo>
                  <a:pt x="1894" y="194"/>
                </a:lnTo>
                <a:lnTo>
                  <a:pt x="1895" y="186"/>
                </a:lnTo>
                <a:lnTo>
                  <a:pt x="1904" y="153"/>
                </a:lnTo>
                <a:lnTo>
                  <a:pt x="1920" y="121"/>
                </a:lnTo>
                <a:lnTo>
                  <a:pt x="1940" y="92"/>
                </a:lnTo>
                <a:lnTo>
                  <a:pt x="1965" y="67"/>
                </a:lnTo>
                <a:lnTo>
                  <a:pt x="1995" y="44"/>
                </a:lnTo>
                <a:lnTo>
                  <a:pt x="2028" y="25"/>
                </a:lnTo>
                <a:lnTo>
                  <a:pt x="2063" y="12"/>
                </a:lnTo>
                <a:lnTo>
                  <a:pt x="2101" y="3"/>
                </a:lnTo>
                <a:lnTo>
                  <a:pt x="2140" y="0"/>
                </a:lnTo>
                <a:lnTo>
                  <a:pt x="2166" y="1"/>
                </a:lnTo>
                <a:lnTo>
                  <a:pt x="2192" y="5"/>
                </a:lnTo>
                <a:lnTo>
                  <a:pt x="2217" y="12"/>
                </a:lnTo>
                <a:lnTo>
                  <a:pt x="2241" y="21"/>
                </a:lnTo>
                <a:lnTo>
                  <a:pt x="2265" y="34"/>
                </a:lnTo>
                <a:lnTo>
                  <a:pt x="2289" y="50"/>
                </a:lnTo>
                <a:lnTo>
                  <a:pt x="2315" y="70"/>
                </a:lnTo>
                <a:lnTo>
                  <a:pt x="2340" y="94"/>
                </a:lnTo>
                <a:lnTo>
                  <a:pt x="2367" y="122"/>
                </a:lnTo>
                <a:lnTo>
                  <a:pt x="2396" y="155"/>
                </a:lnTo>
                <a:lnTo>
                  <a:pt x="2426" y="193"/>
                </a:lnTo>
                <a:lnTo>
                  <a:pt x="2458" y="235"/>
                </a:lnTo>
                <a:lnTo>
                  <a:pt x="2494" y="283"/>
                </a:lnTo>
                <a:lnTo>
                  <a:pt x="2501" y="294"/>
                </a:lnTo>
                <a:lnTo>
                  <a:pt x="2511" y="310"/>
                </a:lnTo>
                <a:lnTo>
                  <a:pt x="2525" y="329"/>
                </a:lnTo>
                <a:lnTo>
                  <a:pt x="2542" y="352"/>
                </a:lnTo>
                <a:lnTo>
                  <a:pt x="2561" y="379"/>
                </a:lnTo>
                <a:lnTo>
                  <a:pt x="2582" y="410"/>
                </a:lnTo>
                <a:lnTo>
                  <a:pt x="2605" y="442"/>
                </a:lnTo>
                <a:lnTo>
                  <a:pt x="2631" y="479"/>
                </a:lnTo>
                <a:lnTo>
                  <a:pt x="2658" y="517"/>
                </a:lnTo>
                <a:lnTo>
                  <a:pt x="2686" y="558"/>
                </a:lnTo>
                <a:lnTo>
                  <a:pt x="2717" y="600"/>
                </a:lnTo>
                <a:lnTo>
                  <a:pt x="2747" y="645"/>
                </a:lnTo>
                <a:lnTo>
                  <a:pt x="2779" y="690"/>
                </a:lnTo>
                <a:lnTo>
                  <a:pt x="2811" y="736"/>
                </a:lnTo>
                <a:lnTo>
                  <a:pt x="2844" y="783"/>
                </a:lnTo>
                <a:lnTo>
                  <a:pt x="2878" y="831"/>
                </a:lnTo>
                <a:lnTo>
                  <a:pt x="2910" y="878"/>
                </a:lnTo>
                <a:lnTo>
                  <a:pt x="2944" y="925"/>
                </a:lnTo>
                <a:lnTo>
                  <a:pt x="2976" y="972"/>
                </a:lnTo>
                <a:lnTo>
                  <a:pt x="3008" y="1017"/>
                </a:lnTo>
                <a:lnTo>
                  <a:pt x="3040" y="1062"/>
                </a:lnTo>
                <a:lnTo>
                  <a:pt x="3070" y="1106"/>
                </a:lnTo>
                <a:lnTo>
                  <a:pt x="3098" y="1147"/>
                </a:lnTo>
                <a:lnTo>
                  <a:pt x="3126" y="1187"/>
                </a:lnTo>
                <a:lnTo>
                  <a:pt x="3152" y="1224"/>
                </a:lnTo>
                <a:lnTo>
                  <a:pt x="3176" y="1258"/>
                </a:lnTo>
                <a:lnTo>
                  <a:pt x="3198" y="1290"/>
                </a:lnTo>
                <a:lnTo>
                  <a:pt x="3218" y="1318"/>
                </a:lnTo>
                <a:lnTo>
                  <a:pt x="3236" y="1344"/>
                </a:lnTo>
                <a:lnTo>
                  <a:pt x="3251" y="1366"/>
                </a:lnTo>
                <a:lnTo>
                  <a:pt x="3264" y="1383"/>
                </a:lnTo>
                <a:lnTo>
                  <a:pt x="3272" y="1395"/>
                </a:lnTo>
                <a:lnTo>
                  <a:pt x="3292" y="1426"/>
                </a:lnTo>
                <a:lnTo>
                  <a:pt x="3310" y="1460"/>
                </a:lnTo>
                <a:lnTo>
                  <a:pt x="3327" y="1498"/>
                </a:lnTo>
                <a:lnTo>
                  <a:pt x="3343" y="1538"/>
                </a:lnTo>
                <a:lnTo>
                  <a:pt x="3356" y="1579"/>
                </a:lnTo>
                <a:lnTo>
                  <a:pt x="3368" y="1622"/>
                </a:lnTo>
                <a:lnTo>
                  <a:pt x="3377" y="1663"/>
                </a:lnTo>
                <a:lnTo>
                  <a:pt x="3385" y="1702"/>
                </a:lnTo>
                <a:lnTo>
                  <a:pt x="3389" y="1738"/>
                </a:lnTo>
                <a:lnTo>
                  <a:pt x="3390" y="1772"/>
                </a:lnTo>
                <a:lnTo>
                  <a:pt x="3387" y="1842"/>
                </a:lnTo>
                <a:lnTo>
                  <a:pt x="3378" y="1910"/>
                </a:lnTo>
                <a:lnTo>
                  <a:pt x="3363" y="1976"/>
                </a:lnTo>
                <a:lnTo>
                  <a:pt x="3343" y="2039"/>
                </a:lnTo>
                <a:lnTo>
                  <a:pt x="3316" y="2101"/>
                </a:lnTo>
                <a:lnTo>
                  <a:pt x="3286" y="2160"/>
                </a:lnTo>
                <a:lnTo>
                  <a:pt x="3250" y="2214"/>
                </a:lnTo>
                <a:lnTo>
                  <a:pt x="3210" y="2267"/>
                </a:lnTo>
                <a:lnTo>
                  <a:pt x="3166" y="2314"/>
                </a:lnTo>
                <a:lnTo>
                  <a:pt x="3117" y="2358"/>
                </a:lnTo>
                <a:lnTo>
                  <a:pt x="3066" y="2398"/>
                </a:lnTo>
                <a:lnTo>
                  <a:pt x="3011" y="2434"/>
                </a:lnTo>
                <a:lnTo>
                  <a:pt x="2952" y="2466"/>
                </a:lnTo>
                <a:lnTo>
                  <a:pt x="2891" y="2491"/>
                </a:lnTo>
                <a:lnTo>
                  <a:pt x="2827" y="2512"/>
                </a:lnTo>
                <a:lnTo>
                  <a:pt x="2762" y="2527"/>
                </a:lnTo>
                <a:lnTo>
                  <a:pt x="2693" y="2536"/>
                </a:lnTo>
                <a:lnTo>
                  <a:pt x="2624" y="2540"/>
                </a:lnTo>
                <a:lnTo>
                  <a:pt x="2553" y="2536"/>
                </a:lnTo>
                <a:lnTo>
                  <a:pt x="2486" y="2527"/>
                </a:lnTo>
                <a:lnTo>
                  <a:pt x="2420" y="2512"/>
                </a:lnTo>
                <a:lnTo>
                  <a:pt x="2357" y="2491"/>
                </a:lnTo>
                <a:lnTo>
                  <a:pt x="2296" y="2466"/>
                </a:lnTo>
                <a:lnTo>
                  <a:pt x="2237" y="2434"/>
                </a:lnTo>
                <a:lnTo>
                  <a:pt x="2182" y="2398"/>
                </a:lnTo>
                <a:lnTo>
                  <a:pt x="2131" y="2358"/>
                </a:lnTo>
                <a:lnTo>
                  <a:pt x="2082" y="2314"/>
                </a:lnTo>
                <a:lnTo>
                  <a:pt x="2038" y="2267"/>
                </a:lnTo>
                <a:lnTo>
                  <a:pt x="1998" y="2214"/>
                </a:lnTo>
                <a:lnTo>
                  <a:pt x="1963" y="2160"/>
                </a:lnTo>
                <a:lnTo>
                  <a:pt x="1933" y="2101"/>
                </a:lnTo>
                <a:lnTo>
                  <a:pt x="1906" y="2039"/>
                </a:lnTo>
                <a:lnTo>
                  <a:pt x="1886" y="1976"/>
                </a:lnTo>
                <a:lnTo>
                  <a:pt x="1871" y="1910"/>
                </a:lnTo>
                <a:lnTo>
                  <a:pt x="1862" y="1842"/>
                </a:lnTo>
                <a:lnTo>
                  <a:pt x="1859" y="1772"/>
                </a:lnTo>
                <a:lnTo>
                  <a:pt x="1859" y="1578"/>
                </a:lnTo>
                <a:lnTo>
                  <a:pt x="1858" y="1557"/>
                </a:lnTo>
                <a:lnTo>
                  <a:pt x="1857" y="1538"/>
                </a:lnTo>
                <a:lnTo>
                  <a:pt x="1855" y="1522"/>
                </a:lnTo>
                <a:lnTo>
                  <a:pt x="1850" y="1507"/>
                </a:lnTo>
                <a:lnTo>
                  <a:pt x="1843" y="1494"/>
                </a:lnTo>
                <a:lnTo>
                  <a:pt x="1834" y="1484"/>
                </a:lnTo>
                <a:lnTo>
                  <a:pt x="1821" y="1475"/>
                </a:lnTo>
                <a:lnTo>
                  <a:pt x="1805" y="1469"/>
                </a:lnTo>
                <a:lnTo>
                  <a:pt x="1787" y="1466"/>
                </a:lnTo>
                <a:lnTo>
                  <a:pt x="1762" y="1465"/>
                </a:lnTo>
                <a:lnTo>
                  <a:pt x="1627" y="1465"/>
                </a:lnTo>
                <a:lnTo>
                  <a:pt x="1603" y="1466"/>
                </a:lnTo>
                <a:lnTo>
                  <a:pt x="1584" y="1469"/>
                </a:lnTo>
                <a:lnTo>
                  <a:pt x="1570" y="1475"/>
                </a:lnTo>
                <a:lnTo>
                  <a:pt x="1559" y="1484"/>
                </a:lnTo>
                <a:lnTo>
                  <a:pt x="1552" y="1494"/>
                </a:lnTo>
                <a:lnTo>
                  <a:pt x="1547" y="1507"/>
                </a:lnTo>
                <a:lnTo>
                  <a:pt x="1545" y="1522"/>
                </a:lnTo>
                <a:lnTo>
                  <a:pt x="1543" y="1538"/>
                </a:lnTo>
                <a:lnTo>
                  <a:pt x="1542" y="1557"/>
                </a:lnTo>
                <a:lnTo>
                  <a:pt x="1542" y="1772"/>
                </a:lnTo>
                <a:lnTo>
                  <a:pt x="1539" y="1842"/>
                </a:lnTo>
                <a:lnTo>
                  <a:pt x="1530" y="1910"/>
                </a:lnTo>
                <a:lnTo>
                  <a:pt x="1515" y="1976"/>
                </a:lnTo>
                <a:lnTo>
                  <a:pt x="1494" y="2039"/>
                </a:lnTo>
                <a:lnTo>
                  <a:pt x="1468" y="2101"/>
                </a:lnTo>
                <a:lnTo>
                  <a:pt x="1437" y="2160"/>
                </a:lnTo>
                <a:lnTo>
                  <a:pt x="1401" y="2214"/>
                </a:lnTo>
                <a:lnTo>
                  <a:pt x="1360" y="2267"/>
                </a:lnTo>
                <a:lnTo>
                  <a:pt x="1316" y="2314"/>
                </a:lnTo>
                <a:lnTo>
                  <a:pt x="1268" y="2358"/>
                </a:lnTo>
                <a:lnTo>
                  <a:pt x="1215" y="2398"/>
                </a:lnTo>
                <a:lnTo>
                  <a:pt x="1159" y="2434"/>
                </a:lnTo>
                <a:lnTo>
                  <a:pt x="1102" y="2466"/>
                </a:lnTo>
                <a:lnTo>
                  <a:pt x="1039" y="2491"/>
                </a:lnTo>
                <a:lnTo>
                  <a:pt x="976" y="2512"/>
                </a:lnTo>
                <a:lnTo>
                  <a:pt x="910" y="2527"/>
                </a:lnTo>
                <a:lnTo>
                  <a:pt x="842" y="2536"/>
                </a:lnTo>
                <a:lnTo>
                  <a:pt x="772" y="2540"/>
                </a:lnTo>
                <a:lnTo>
                  <a:pt x="702" y="2536"/>
                </a:lnTo>
                <a:lnTo>
                  <a:pt x="633" y="2527"/>
                </a:lnTo>
                <a:lnTo>
                  <a:pt x="568" y="2512"/>
                </a:lnTo>
                <a:lnTo>
                  <a:pt x="504" y="2491"/>
                </a:lnTo>
                <a:lnTo>
                  <a:pt x="442" y="2466"/>
                </a:lnTo>
                <a:lnTo>
                  <a:pt x="383" y="2434"/>
                </a:lnTo>
                <a:lnTo>
                  <a:pt x="328" y="2398"/>
                </a:lnTo>
                <a:lnTo>
                  <a:pt x="276" y="2358"/>
                </a:lnTo>
                <a:lnTo>
                  <a:pt x="227" y="2314"/>
                </a:lnTo>
                <a:lnTo>
                  <a:pt x="182" y="2267"/>
                </a:lnTo>
                <a:lnTo>
                  <a:pt x="142" y="2214"/>
                </a:lnTo>
                <a:lnTo>
                  <a:pt x="106" y="2160"/>
                </a:lnTo>
                <a:lnTo>
                  <a:pt x="75" y="2101"/>
                </a:lnTo>
                <a:lnTo>
                  <a:pt x="48" y="2039"/>
                </a:lnTo>
                <a:lnTo>
                  <a:pt x="27" y="1976"/>
                </a:lnTo>
                <a:lnTo>
                  <a:pt x="13" y="1910"/>
                </a:lnTo>
                <a:lnTo>
                  <a:pt x="3" y="1842"/>
                </a:lnTo>
                <a:lnTo>
                  <a:pt x="0" y="1772"/>
                </a:lnTo>
                <a:lnTo>
                  <a:pt x="1" y="1738"/>
                </a:lnTo>
                <a:lnTo>
                  <a:pt x="6" y="1702"/>
                </a:lnTo>
                <a:lnTo>
                  <a:pt x="13" y="1663"/>
                </a:lnTo>
                <a:lnTo>
                  <a:pt x="22" y="1622"/>
                </a:lnTo>
                <a:lnTo>
                  <a:pt x="34" y="1579"/>
                </a:lnTo>
                <a:lnTo>
                  <a:pt x="47" y="1538"/>
                </a:lnTo>
                <a:lnTo>
                  <a:pt x="62" y="1498"/>
                </a:lnTo>
                <a:lnTo>
                  <a:pt x="79" y="1460"/>
                </a:lnTo>
                <a:lnTo>
                  <a:pt x="98" y="1426"/>
                </a:lnTo>
                <a:lnTo>
                  <a:pt x="117" y="1395"/>
                </a:lnTo>
                <a:lnTo>
                  <a:pt x="126" y="1383"/>
                </a:lnTo>
                <a:lnTo>
                  <a:pt x="138" y="1366"/>
                </a:lnTo>
                <a:lnTo>
                  <a:pt x="153" y="1344"/>
                </a:lnTo>
                <a:lnTo>
                  <a:pt x="170" y="1318"/>
                </a:lnTo>
                <a:lnTo>
                  <a:pt x="190" y="1290"/>
                </a:lnTo>
                <a:lnTo>
                  <a:pt x="213" y="1258"/>
                </a:lnTo>
                <a:lnTo>
                  <a:pt x="237" y="1224"/>
                </a:lnTo>
                <a:lnTo>
                  <a:pt x="263" y="1187"/>
                </a:lnTo>
                <a:lnTo>
                  <a:pt x="290" y="1147"/>
                </a:lnTo>
                <a:lnTo>
                  <a:pt x="320" y="1106"/>
                </a:lnTo>
                <a:lnTo>
                  <a:pt x="350" y="1062"/>
                </a:lnTo>
                <a:lnTo>
                  <a:pt x="381" y="1017"/>
                </a:lnTo>
                <a:lnTo>
                  <a:pt x="413" y="972"/>
                </a:lnTo>
                <a:lnTo>
                  <a:pt x="446" y="925"/>
                </a:lnTo>
                <a:lnTo>
                  <a:pt x="479" y="878"/>
                </a:lnTo>
                <a:lnTo>
                  <a:pt x="512" y="831"/>
                </a:lnTo>
                <a:lnTo>
                  <a:pt x="545" y="783"/>
                </a:lnTo>
                <a:lnTo>
                  <a:pt x="578" y="736"/>
                </a:lnTo>
                <a:lnTo>
                  <a:pt x="610" y="690"/>
                </a:lnTo>
                <a:lnTo>
                  <a:pt x="642" y="645"/>
                </a:lnTo>
                <a:lnTo>
                  <a:pt x="673" y="600"/>
                </a:lnTo>
                <a:lnTo>
                  <a:pt x="703" y="558"/>
                </a:lnTo>
                <a:lnTo>
                  <a:pt x="731" y="517"/>
                </a:lnTo>
                <a:lnTo>
                  <a:pt x="759" y="479"/>
                </a:lnTo>
                <a:lnTo>
                  <a:pt x="784" y="442"/>
                </a:lnTo>
                <a:lnTo>
                  <a:pt x="807" y="410"/>
                </a:lnTo>
                <a:lnTo>
                  <a:pt x="828" y="379"/>
                </a:lnTo>
                <a:lnTo>
                  <a:pt x="847" y="352"/>
                </a:lnTo>
                <a:lnTo>
                  <a:pt x="864" y="329"/>
                </a:lnTo>
                <a:lnTo>
                  <a:pt x="877" y="310"/>
                </a:lnTo>
                <a:lnTo>
                  <a:pt x="888" y="294"/>
                </a:lnTo>
                <a:lnTo>
                  <a:pt x="895" y="283"/>
                </a:lnTo>
                <a:lnTo>
                  <a:pt x="931" y="235"/>
                </a:lnTo>
                <a:lnTo>
                  <a:pt x="963" y="193"/>
                </a:lnTo>
                <a:lnTo>
                  <a:pt x="993" y="155"/>
                </a:lnTo>
                <a:lnTo>
                  <a:pt x="1022" y="122"/>
                </a:lnTo>
                <a:lnTo>
                  <a:pt x="1049" y="94"/>
                </a:lnTo>
                <a:lnTo>
                  <a:pt x="1075" y="70"/>
                </a:lnTo>
                <a:lnTo>
                  <a:pt x="1099" y="50"/>
                </a:lnTo>
                <a:lnTo>
                  <a:pt x="1124" y="34"/>
                </a:lnTo>
                <a:lnTo>
                  <a:pt x="1148" y="21"/>
                </a:lnTo>
                <a:lnTo>
                  <a:pt x="1172" y="12"/>
                </a:lnTo>
                <a:lnTo>
                  <a:pt x="1197" y="5"/>
                </a:lnTo>
                <a:lnTo>
                  <a:pt x="1223" y="1"/>
                </a:lnTo>
                <a:lnTo>
                  <a:pt x="124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4" name="Group 14"/>
          <p:cNvGrpSpPr>
            <a:grpSpLocks noChangeAspect="1"/>
          </p:cNvGrpSpPr>
          <p:nvPr/>
        </p:nvGrpSpPr>
        <p:grpSpPr bwMode="auto">
          <a:xfrm>
            <a:off x="6345373" y="2285867"/>
            <a:ext cx="713404" cy="692800"/>
            <a:chOff x="638" y="291"/>
            <a:chExt cx="554" cy="538"/>
          </a:xfrm>
          <a:solidFill>
            <a:schemeClr val="bg1"/>
          </a:solidFill>
        </p:grpSpPr>
        <p:sp>
          <p:nvSpPr>
            <p:cNvPr id="37" name="Freeform 16"/>
            <p:cNvSpPr>
              <a:spLocks/>
            </p:cNvSpPr>
            <p:nvPr/>
          </p:nvSpPr>
          <p:spPr bwMode="auto">
            <a:xfrm>
              <a:off x="1120" y="444"/>
              <a:ext cx="57" cy="62"/>
            </a:xfrm>
            <a:custGeom>
              <a:avLst/>
              <a:gdLst>
                <a:gd name="T0" fmla="*/ 0 w 341"/>
                <a:gd name="T1" fmla="*/ 0 h 371"/>
                <a:gd name="T2" fmla="*/ 171 w 341"/>
                <a:gd name="T3" fmla="*/ 0 h 371"/>
                <a:gd name="T4" fmla="*/ 201 w 341"/>
                <a:gd name="T5" fmla="*/ 3 h 371"/>
                <a:gd name="T6" fmla="*/ 230 w 341"/>
                <a:gd name="T7" fmla="*/ 11 h 371"/>
                <a:gd name="T8" fmla="*/ 257 w 341"/>
                <a:gd name="T9" fmla="*/ 24 h 371"/>
                <a:gd name="T10" fmla="*/ 280 w 341"/>
                <a:gd name="T11" fmla="*/ 40 h 371"/>
                <a:gd name="T12" fmla="*/ 301 w 341"/>
                <a:gd name="T13" fmla="*/ 61 h 371"/>
                <a:gd name="T14" fmla="*/ 317 w 341"/>
                <a:gd name="T15" fmla="*/ 86 h 371"/>
                <a:gd name="T16" fmla="*/ 330 w 341"/>
                <a:gd name="T17" fmla="*/ 111 h 371"/>
                <a:gd name="T18" fmla="*/ 338 w 341"/>
                <a:gd name="T19" fmla="*/ 141 h 371"/>
                <a:gd name="T20" fmla="*/ 341 w 341"/>
                <a:gd name="T21" fmla="*/ 171 h 371"/>
                <a:gd name="T22" fmla="*/ 341 w 341"/>
                <a:gd name="T23" fmla="*/ 200 h 371"/>
                <a:gd name="T24" fmla="*/ 338 w 341"/>
                <a:gd name="T25" fmla="*/ 231 h 371"/>
                <a:gd name="T26" fmla="*/ 330 w 341"/>
                <a:gd name="T27" fmla="*/ 260 h 371"/>
                <a:gd name="T28" fmla="*/ 317 w 341"/>
                <a:gd name="T29" fmla="*/ 287 h 371"/>
                <a:gd name="T30" fmla="*/ 301 w 341"/>
                <a:gd name="T31" fmla="*/ 311 h 371"/>
                <a:gd name="T32" fmla="*/ 280 w 341"/>
                <a:gd name="T33" fmla="*/ 331 h 371"/>
                <a:gd name="T34" fmla="*/ 257 w 341"/>
                <a:gd name="T35" fmla="*/ 349 h 371"/>
                <a:gd name="T36" fmla="*/ 230 w 341"/>
                <a:gd name="T37" fmla="*/ 361 h 371"/>
                <a:gd name="T38" fmla="*/ 201 w 341"/>
                <a:gd name="T39" fmla="*/ 369 h 371"/>
                <a:gd name="T40" fmla="*/ 171 w 341"/>
                <a:gd name="T41" fmla="*/ 371 h 371"/>
                <a:gd name="T42" fmla="*/ 0 w 341"/>
                <a:gd name="T43" fmla="*/ 371 h 371"/>
                <a:gd name="T44" fmla="*/ 0 w 341"/>
                <a:gd name="T45"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1" h="371">
                  <a:moveTo>
                    <a:pt x="0" y="0"/>
                  </a:moveTo>
                  <a:lnTo>
                    <a:pt x="171" y="0"/>
                  </a:lnTo>
                  <a:lnTo>
                    <a:pt x="201" y="3"/>
                  </a:lnTo>
                  <a:lnTo>
                    <a:pt x="230" y="11"/>
                  </a:lnTo>
                  <a:lnTo>
                    <a:pt x="257" y="24"/>
                  </a:lnTo>
                  <a:lnTo>
                    <a:pt x="280" y="40"/>
                  </a:lnTo>
                  <a:lnTo>
                    <a:pt x="301" y="61"/>
                  </a:lnTo>
                  <a:lnTo>
                    <a:pt x="317" y="86"/>
                  </a:lnTo>
                  <a:lnTo>
                    <a:pt x="330" y="111"/>
                  </a:lnTo>
                  <a:lnTo>
                    <a:pt x="338" y="141"/>
                  </a:lnTo>
                  <a:lnTo>
                    <a:pt x="341" y="171"/>
                  </a:lnTo>
                  <a:lnTo>
                    <a:pt x="341" y="200"/>
                  </a:lnTo>
                  <a:lnTo>
                    <a:pt x="338" y="231"/>
                  </a:lnTo>
                  <a:lnTo>
                    <a:pt x="330" y="260"/>
                  </a:lnTo>
                  <a:lnTo>
                    <a:pt x="317" y="287"/>
                  </a:lnTo>
                  <a:lnTo>
                    <a:pt x="301" y="311"/>
                  </a:lnTo>
                  <a:lnTo>
                    <a:pt x="280" y="331"/>
                  </a:lnTo>
                  <a:lnTo>
                    <a:pt x="257" y="349"/>
                  </a:lnTo>
                  <a:lnTo>
                    <a:pt x="230" y="361"/>
                  </a:lnTo>
                  <a:lnTo>
                    <a:pt x="201" y="369"/>
                  </a:lnTo>
                  <a:lnTo>
                    <a:pt x="171" y="371"/>
                  </a:lnTo>
                  <a:lnTo>
                    <a:pt x="0" y="37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17"/>
            <p:cNvSpPr>
              <a:spLocks/>
            </p:cNvSpPr>
            <p:nvPr/>
          </p:nvSpPr>
          <p:spPr bwMode="auto">
            <a:xfrm>
              <a:off x="1120" y="517"/>
              <a:ext cx="57" cy="62"/>
            </a:xfrm>
            <a:custGeom>
              <a:avLst/>
              <a:gdLst>
                <a:gd name="T0" fmla="*/ 0 w 341"/>
                <a:gd name="T1" fmla="*/ 0 h 372"/>
                <a:gd name="T2" fmla="*/ 171 w 341"/>
                <a:gd name="T3" fmla="*/ 0 h 372"/>
                <a:gd name="T4" fmla="*/ 201 w 341"/>
                <a:gd name="T5" fmla="*/ 4 h 372"/>
                <a:gd name="T6" fmla="*/ 230 w 341"/>
                <a:gd name="T7" fmla="*/ 11 h 372"/>
                <a:gd name="T8" fmla="*/ 257 w 341"/>
                <a:gd name="T9" fmla="*/ 24 h 372"/>
                <a:gd name="T10" fmla="*/ 280 w 341"/>
                <a:gd name="T11" fmla="*/ 41 h 372"/>
                <a:gd name="T12" fmla="*/ 301 w 341"/>
                <a:gd name="T13" fmla="*/ 61 h 372"/>
                <a:gd name="T14" fmla="*/ 317 w 341"/>
                <a:gd name="T15" fmla="*/ 85 h 372"/>
                <a:gd name="T16" fmla="*/ 330 w 341"/>
                <a:gd name="T17" fmla="*/ 112 h 372"/>
                <a:gd name="T18" fmla="*/ 338 w 341"/>
                <a:gd name="T19" fmla="*/ 141 h 372"/>
                <a:gd name="T20" fmla="*/ 341 w 341"/>
                <a:gd name="T21" fmla="*/ 172 h 372"/>
                <a:gd name="T22" fmla="*/ 341 w 341"/>
                <a:gd name="T23" fmla="*/ 201 h 372"/>
                <a:gd name="T24" fmla="*/ 338 w 341"/>
                <a:gd name="T25" fmla="*/ 231 h 372"/>
                <a:gd name="T26" fmla="*/ 330 w 341"/>
                <a:gd name="T27" fmla="*/ 260 h 372"/>
                <a:gd name="T28" fmla="*/ 317 w 341"/>
                <a:gd name="T29" fmla="*/ 287 h 372"/>
                <a:gd name="T30" fmla="*/ 301 w 341"/>
                <a:gd name="T31" fmla="*/ 311 h 372"/>
                <a:gd name="T32" fmla="*/ 280 w 341"/>
                <a:gd name="T33" fmla="*/ 332 h 372"/>
                <a:gd name="T34" fmla="*/ 257 w 341"/>
                <a:gd name="T35" fmla="*/ 349 h 372"/>
                <a:gd name="T36" fmla="*/ 230 w 341"/>
                <a:gd name="T37" fmla="*/ 361 h 372"/>
                <a:gd name="T38" fmla="*/ 201 w 341"/>
                <a:gd name="T39" fmla="*/ 370 h 372"/>
                <a:gd name="T40" fmla="*/ 171 w 341"/>
                <a:gd name="T41" fmla="*/ 372 h 372"/>
                <a:gd name="T42" fmla="*/ 0 w 341"/>
                <a:gd name="T43" fmla="*/ 372 h 372"/>
                <a:gd name="T44" fmla="*/ 0 w 341"/>
                <a:gd name="T45"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1" h="372">
                  <a:moveTo>
                    <a:pt x="0" y="0"/>
                  </a:moveTo>
                  <a:lnTo>
                    <a:pt x="171" y="0"/>
                  </a:lnTo>
                  <a:lnTo>
                    <a:pt x="201" y="4"/>
                  </a:lnTo>
                  <a:lnTo>
                    <a:pt x="230" y="11"/>
                  </a:lnTo>
                  <a:lnTo>
                    <a:pt x="257" y="24"/>
                  </a:lnTo>
                  <a:lnTo>
                    <a:pt x="280" y="41"/>
                  </a:lnTo>
                  <a:lnTo>
                    <a:pt x="301" y="61"/>
                  </a:lnTo>
                  <a:lnTo>
                    <a:pt x="317" y="85"/>
                  </a:lnTo>
                  <a:lnTo>
                    <a:pt x="330" y="112"/>
                  </a:lnTo>
                  <a:lnTo>
                    <a:pt x="338" y="141"/>
                  </a:lnTo>
                  <a:lnTo>
                    <a:pt x="341" y="172"/>
                  </a:lnTo>
                  <a:lnTo>
                    <a:pt x="341" y="201"/>
                  </a:lnTo>
                  <a:lnTo>
                    <a:pt x="338" y="231"/>
                  </a:lnTo>
                  <a:lnTo>
                    <a:pt x="330" y="260"/>
                  </a:lnTo>
                  <a:lnTo>
                    <a:pt x="317" y="287"/>
                  </a:lnTo>
                  <a:lnTo>
                    <a:pt x="301" y="311"/>
                  </a:lnTo>
                  <a:lnTo>
                    <a:pt x="280" y="332"/>
                  </a:lnTo>
                  <a:lnTo>
                    <a:pt x="257" y="349"/>
                  </a:lnTo>
                  <a:lnTo>
                    <a:pt x="230" y="361"/>
                  </a:lnTo>
                  <a:lnTo>
                    <a:pt x="201" y="370"/>
                  </a:lnTo>
                  <a:lnTo>
                    <a:pt x="171" y="372"/>
                  </a:lnTo>
                  <a:lnTo>
                    <a:pt x="0" y="37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18"/>
            <p:cNvSpPr>
              <a:spLocks/>
            </p:cNvSpPr>
            <p:nvPr/>
          </p:nvSpPr>
          <p:spPr bwMode="auto">
            <a:xfrm>
              <a:off x="1120" y="590"/>
              <a:ext cx="57" cy="62"/>
            </a:xfrm>
            <a:custGeom>
              <a:avLst/>
              <a:gdLst>
                <a:gd name="T0" fmla="*/ 0 w 341"/>
                <a:gd name="T1" fmla="*/ 0 h 371"/>
                <a:gd name="T2" fmla="*/ 171 w 341"/>
                <a:gd name="T3" fmla="*/ 0 h 371"/>
                <a:gd name="T4" fmla="*/ 201 w 341"/>
                <a:gd name="T5" fmla="*/ 3 h 371"/>
                <a:gd name="T6" fmla="*/ 230 w 341"/>
                <a:gd name="T7" fmla="*/ 10 h 371"/>
                <a:gd name="T8" fmla="*/ 257 w 341"/>
                <a:gd name="T9" fmla="*/ 24 h 371"/>
                <a:gd name="T10" fmla="*/ 280 w 341"/>
                <a:gd name="T11" fmla="*/ 40 h 371"/>
                <a:gd name="T12" fmla="*/ 301 w 341"/>
                <a:gd name="T13" fmla="*/ 61 h 371"/>
                <a:gd name="T14" fmla="*/ 317 w 341"/>
                <a:gd name="T15" fmla="*/ 84 h 371"/>
                <a:gd name="T16" fmla="*/ 330 w 341"/>
                <a:gd name="T17" fmla="*/ 111 h 371"/>
                <a:gd name="T18" fmla="*/ 338 w 341"/>
                <a:gd name="T19" fmla="*/ 140 h 371"/>
                <a:gd name="T20" fmla="*/ 341 w 341"/>
                <a:gd name="T21" fmla="*/ 171 h 371"/>
                <a:gd name="T22" fmla="*/ 341 w 341"/>
                <a:gd name="T23" fmla="*/ 200 h 371"/>
                <a:gd name="T24" fmla="*/ 338 w 341"/>
                <a:gd name="T25" fmla="*/ 231 h 371"/>
                <a:gd name="T26" fmla="*/ 330 w 341"/>
                <a:gd name="T27" fmla="*/ 260 h 371"/>
                <a:gd name="T28" fmla="*/ 317 w 341"/>
                <a:gd name="T29" fmla="*/ 287 h 371"/>
                <a:gd name="T30" fmla="*/ 301 w 341"/>
                <a:gd name="T31" fmla="*/ 310 h 371"/>
                <a:gd name="T32" fmla="*/ 280 w 341"/>
                <a:gd name="T33" fmla="*/ 331 h 371"/>
                <a:gd name="T34" fmla="*/ 257 w 341"/>
                <a:gd name="T35" fmla="*/ 348 h 371"/>
                <a:gd name="T36" fmla="*/ 230 w 341"/>
                <a:gd name="T37" fmla="*/ 361 h 371"/>
                <a:gd name="T38" fmla="*/ 201 w 341"/>
                <a:gd name="T39" fmla="*/ 369 h 371"/>
                <a:gd name="T40" fmla="*/ 171 w 341"/>
                <a:gd name="T41" fmla="*/ 371 h 371"/>
                <a:gd name="T42" fmla="*/ 0 w 341"/>
                <a:gd name="T43" fmla="*/ 371 h 371"/>
                <a:gd name="T44" fmla="*/ 0 w 341"/>
                <a:gd name="T45"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1" h="371">
                  <a:moveTo>
                    <a:pt x="0" y="0"/>
                  </a:moveTo>
                  <a:lnTo>
                    <a:pt x="171" y="0"/>
                  </a:lnTo>
                  <a:lnTo>
                    <a:pt x="201" y="3"/>
                  </a:lnTo>
                  <a:lnTo>
                    <a:pt x="230" y="10"/>
                  </a:lnTo>
                  <a:lnTo>
                    <a:pt x="257" y="24"/>
                  </a:lnTo>
                  <a:lnTo>
                    <a:pt x="280" y="40"/>
                  </a:lnTo>
                  <a:lnTo>
                    <a:pt x="301" y="61"/>
                  </a:lnTo>
                  <a:lnTo>
                    <a:pt x="317" y="84"/>
                  </a:lnTo>
                  <a:lnTo>
                    <a:pt x="330" y="111"/>
                  </a:lnTo>
                  <a:lnTo>
                    <a:pt x="338" y="140"/>
                  </a:lnTo>
                  <a:lnTo>
                    <a:pt x="341" y="171"/>
                  </a:lnTo>
                  <a:lnTo>
                    <a:pt x="341" y="200"/>
                  </a:lnTo>
                  <a:lnTo>
                    <a:pt x="338" y="231"/>
                  </a:lnTo>
                  <a:lnTo>
                    <a:pt x="330" y="260"/>
                  </a:lnTo>
                  <a:lnTo>
                    <a:pt x="317" y="287"/>
                  </a:lnTo>
                  <a:lnTo>
                    <a:pt x="301" y="310"/>
                  </a:lnTo>
                  <a:lnTo>
                    <a:pt x="280" y="331"/>
                  </a:lnTo>
                  <a:lnTo>
                    <a:pt x="257" y="348"/>
                  </a:lnTo>
                  <a:lnTo>
                    <a:pt x="230" y="361"/>
                  </a:lnTo>
                  <a:lnTo>
                    <a:pt x="201" y="369"/>
                  </a:lnTo>
                  <a:lnTo>
                    <a:pt x="171" y="371"/>
                  </a:lnTo>
                  <a:lnTo>
                    <a:pt x="0" y="37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19"/>
            <p:cNvSpPr>
              <a:spLocks/>
            </p:cNvSpPr>
            <p:nvPr/>
          </p:nvSpPr>
          <p:spPr bwMode="auto">
            <a:xfrm>
              <a:off x="1120" y="339"/>
              <a:ext cx="72" cy="72"/>
            </a:xfrm>
            <a:custGeom>
              <a:avLst/>
              <a:gdLst>
                <a:gd name="T0" fmla="*/ 317 w 430"/>
                <a:gd name="T1" fmla="*/ 0 h 433"/>
                <a:gd name="T2" fmla="*/ 341 w 430"/>
                <a:gd name="T3" fmla="*/ 3 h 433"/>
                <a:gd name="T4" fmla="*/ 362 w 430"/>
                <a:gd name="T5" fmla="*/ 10 h 433"/>
                <a:gd name="T6" fmla="*/ 382 w 430"/>
                <a:gd name="T7" fmla="*/ 22 h 433"/>
                <a:gd name="T8" fmla="*/ 398 w 430"/>
                <a:gd name="T9" fmla="*/ 37 h 433"/>
                <a:gd name="T10" fmla="*/ 411 w 430"/>
                <a:gd name="T11" fmla="*/ 56 h 433"/>
                <a:gd name="T12" fmla="*/ 421 w 430"/>
                <a:gd name="T13" fmla="*/ 77 h 433"/>
                <a:gd name="T14" fmla="*/ 427 w 430"/>
                <a:gd name="T15" fmla="*/ 102 h 433"/>
                <a:gd name="T16" fmla="*/ 430 w 430"/>
                <a:gd name="T17" fmla="*/ 129 h 433"/>
                <a:gd name="T18" fmla="*/ 430 w 430"/>
                <a:gd name="T19" fmla="*/ 153 h 433"/>
                <a:gd name="T20" fmla="*/ 426 w 430"/>
                <a:gd name="T21" fmla="*/ 189 h 433"/>
                <a:gd name="T22" fmla="*/ 416 w 430"/>
                <a:gd name="T23" fmla="*/ 225 h 433"/>
                <a:gd name="T24" fmla="*/ 402 w 430"/>
                <a:gd name="T25" fmla="*/ 259 h 433"/>
                <a:gd name="T26" fmla="*/ 383 w 430"/>
                <a:gd name="T27" fmla="*/ 291 h 433"/>
                <a:gd name="T28" fmla="*/ 358 w 430"/>
                <a:gd name="T29" fmla="*/ 321 h 433"/>
                <a:gd name="T30" fmla="*/ 331 w 430"/>
                <a:gd name="T31" fmla="*/ 345 h 433"/>
                <a:gd name="T32" fmla="*/ 301 w 430"/>
                <a:gd name="T33" fmla="*/ 366 h 433"/>
                <a:gd name="T34" fmla="*/ 269 w 430"/>
                <a:gd name="T35" fmla="*/ 382 h 433"/>
                <a:gd name="T36" fmla="*/ 0 w 430"/>
                <a:gd name="T37" fmla="*/ 433 h 433"/>
                <a:gd name="T38" fmla="*/ 0 w 430"/>
                <a:gd name="T39" fmla="*/ 37 h 433"/>
                <a:gd name="T40" fmla="*/ 266 w 430"/>
                <a:gd name="T41" fmla="*/ 6 h 433"/>
                <a:gd name="T42" fmla="*/ 293 w 430"/>
                <a:gd name="T43" fmla="*/ 1 h 433"/>
                <a:gd name="T44" fmla="*/ 317 w 430"/>
                <a:gd name="T45"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0" h="433">
                  <a:moveTo>
                    <a:pt x="317" y="0"/>
                  </a:moveTo>
                  <a:lnTo>
                    <a:pt x="341" y="3"/>
                  </a:lnTo>
                  <a:lnTo>
                    <a:pt x="362" y="10"/>
                  </a:lnTo>
                  <a:lnTo>
                    <a:pt x="382" y="22"/>
                  </a:lnTo>
                  <a:lnTo>
                    <a:pt x="398" y="37"/>
                  </a:lnTo>
                  <a:lnTo>
                    <a:pt x="411" y="56"/>
                  </a:lnTo>
                  <a:lnTo>
                    <a:pt x="421" y="77"/>
                  </a:lnTo>
                  <a:lnTo>
                    <a:pt x="427" y="102"/>
                  </a:lnTo>
                  <a:lnTo>
                    <a:pt x="430" y="129"/>
                  </a:lnTo>
                  <a:lnTo>
                    <a:pt x="430" y="153"/>
                  </a:lnTo>
                  <a:lnTo>
                    <a:pt x="426" y="189"/>
                  </a:lnTo>
                  <a:lnTo>
                    <a:pt x="416" y="225"/>
                  </a:lnTo>
                  <a:lnTo>
                    <a:pt x="402" y="259"/>
                  </a:lnTo>
                  <a:lnTo>
                    <a:pt x="383" y="291"/>
                  </a:lnTo>
                  <a:lnTo>
                    <a:pt x="358" y="321"/>
                  </a:lnTo>
                  <a:lnTo>
                    <a:pt x="331" y="345"/>
                  </a:lnTo>
                  <a:lnTo>
                    <a:pt x="301" y="366"/>
                  </a:lnTo>
                  <a:lnTo>
                    <a:pt x="269" y="382"/>
                  </a:lnTo>
                  <a:lnTo>
                    <a:pt x="0" y="433"/>
                  </a:lnTo>
                  <a:lnTo>
                    <a:pt x="0" y="37"/>
                  </a:lnTo>
                  <a:lnTo>
                    <a:pt x="266" y="6"/>
                  </a:lnTo>
                  <a:lnTo>
                    <a:pt x="293" y="1"/>
                  </a:lnTo>
                  <a:lnTo>
                    <a:pt x="3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0"/>
            <p:cNvSpPr>
              <a:spLocks/>
            </p:cNvSpPr>
            <p:nvPr/>
          </p:nvSpPr>
          <p:spPr bwMode="auto">
            <a:xfrm>
              <a:off x="865" y="291"/>
              <a:ext cx="245" cy="420"/>
            </a:xfrm>
            <a:custGeom>
              <a:avLst/>
              <a:gdLst>
                <a:gd name="T0" fmla="*/ 1304 w 1472"/>
                <a:gd name="T1" fmla="*/ 0 h 2521"/>
                <a:gd name="T2" fmla="*/ 1363 w 1472"/>
                <a:gd name="T3" fmla="*/ 12 h 2521"/>
                <a:gd name="T4" fmla="*/ 1412 w 1472"/>
                <a:gd name="T5" fmla="*/ 40 h 2521"/>
                <a:gd name="T6" fmla="*/ 1449 w 1472"/>
                <a:gd name="T7" fmla="*/ 85 h 2521"/>
                <a:gd name="T8" fmla="*/ 1469 w 1472"/>
                <a:gd name="T9" fmla="*/ 140 h 2521"/>
                <a:gd name="T10" fmla="*/ 1472 w 1472"/>
                <a:gd name="T11" fmla="*/ 2351 h 2521"/>
                <a:gd name="T12" fmla="*/ 1461 w 1472"/>
                <a:gd name="T13" fmla="*/ 2411 h 2521"/>
                <a:gd name="T14" fmla="*/ 1432 w 1472"/>
                <a:gd name="T15" fmla="*/ 2461 h 2521"/>
                <a:gd name="T16" fmla="*/ 1388 w 1472"/>
                <a:gd name="T17" fmla="*/ 2498 h 2521"/>
                <a:gd name="T18" fmla="*/ 1334 w 1472"/>
                <a:gd name="T19" fmla="*/ 2519 h 2521"/>
                <a:gd name="T20" fmla="*/ 947 w 1472"/>
                <a:gd name="T21" fmla="*/ 2521 h 2521"/>
                <a:gd name="T22" fmla="*/ 955 w 1472"/>
                <a:gd name="T23" fmla="*/ 2488 h 2521"/>
                <a:gd name="T24" fmla="*/ 961 w 1472"/>
                <a:gd name="T25" fmla="*/ 2467 h 2521"/>
                <a:gd name="T26" fmla="*/ 977 w 1472"/>
                <a:gd name="T27" fmla="*/ 2383 h 2521"/>
                <a:gd name="T28" fmla="*/ 823 w 1472"/>
                <a:gd name="T29" fmla="*/ 2367 h 2521"/>
                <a:gd name="T30" fmla="*/ 838 w 1472"/>
                <a:gd name="T31" fmla="*/ 2330 h 2521"/>
                <a:gd name="T32" fmla="*/ 837 w 1472"/>
                <a:gd name="T33" fmla="*/ 2286 h 2521"/>
                <a:gd name="T34" fmla="*/ 816 w 1472"/>
                <a:gd name="T35" fmla="*/ 2244 h 2521"/>
                <a:gd name="T36" fmla="*/ 780 w 1472"/>
                <a:gd name="T37" fmla="*/ 2215 h 2521"/>
                <a:gd name="T38" fmla="*/ 733 w 1472"/>
                <a:gd name="T39" fmla="*/ 2203 h 2521"/>
                <a:gd name="T40" fmla="*/ 686 w 1472"/>
                <a:gd name="T41" fmla="*/ 2215 h 2521"/>
                <a:gd name="T42" fmla="*/ 650 w 1472"/>
                <a:gd name="T43" fmla="*/ 2244 h 2521"/>
                <a:gd name="T44" fmla="*/ 630 w 1472"/>
                <a:gd name="T45" fmla="*/ 2286 h 2521"/>
                <a:gd name="T46" fmla="*/ 629 w 1472"/>
                <a:gd name="T47" fmla="*/ 2330 h 2521"/>
                <a:gd name="T48" fmla="*/ 643 w 1472"/>
                <a:gd name="T49" fmla="*/ 2367 h 2521"/>
                <a:gd name="T50" fmla="*/ 360 w 1472"/>
                <a:gd name="T51" fmla="*/ 2383 h 2521"/>
                <a:gd name="T52" fmla="*/ 363 w 1472"/>
                <a:gd name="T53" fmla="*/ 2374 h 2521"/>
                <a:gd name="T54" fmla="*/ 369 w 1472"/>
                <a:gd name="T55" fmla="*/ 2356 h 2521"/>
                <a:gd name="T56" fmla="*/ 372 w 1472"/>
                <a:gd name="T57" fmla="*/ 2054 h 2521"/>
                <a:gd name="T58" fmla="*/ 1212 w 1472"/>
                <a:gd name="T59" fmla="*/ 2051 h 2521"/>
                <a:gd name="T60" fmla="*/ 1236 w 1472"/>
                <a:gd name="T61" fmla="*/ 2034 h 2521"/>
                <a:gd name="T62" fmla="*/ 1244 w 1472"/>
                <a:gd name="T63" fmla="*/ 2006 h 2521"/>
                <a:gd name="T64" fmla="*/ 1242 w 1472"/>
                <a:gd name="T65" fmla="*/ 313 h 2521"/>
                <a:gd name="T66" fmla="*/ 1226 w 1472"/>
                <a:gd name="T67" fmla="*/ 290 h 2521"/>
                <a:gd name="T68" fmla="*/ 1198 w 1472"/>
                <a:gd name="T69" fmla="*/ 281 h 2521"/>
                <a:gd name="T70" fmla="*/ 259 w 1472"/>
                <a:gd name="T71" fmla="*/ 284 h 2521"/>
                <a:gd name="T72" fmla="*/ 237 w 1472"/>
                <a:gd name="T73" fmla="*/ 300 h 2521"/>
                <a:gd name="T74" fmla="*/ 228 w 1472"/>
                <a:gd name="T75" fmla="*/ 328 h 2521"/>
                <a:gd name="T76" fmla="*/ 0 w 1472"/>
                <a:gd name="T77" fmla="*/ 1459 h 2521"/>
                <a:gd name="T78" fmla="*/ 3 w 1472"/>
                <a:gd name="T79" fmla="*/ 140 h 2521"/>
                <a:gd name="T80" fmla="*/ 23 w 1472"/>
                <a:gd name="T81" fmla="*/ 85 h 2521"/>
                <a:gd name="T82" fmla="*/ 60 w 1472"/>
                <a:gd name="T83" fmla="*/ 40 h 2521"/>
                <a:gd name="T84" fmla="*/ 110 w 1472"/>
                <a:gd name="T85" fmla="*/ 12 h 2521"/>
                <a:gd name="T86" fmla="*/ 169 w 1472"/>
                <a:gd name="T87" fmla="*/ 0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2" h="2521">
                  <a:moveTo>
                    <a:pt x="169" y="0"/>
                  </a:moveTo>
                  <a:lnTo>
                    <a:pt x="1304" y="0"/>
                  </a:lnTo>
                  <a:lnTo>
                    <a:pt x="1334" y="3"/>
                  </a:lnTo>
                  <a:lnTo>
                    <a:pt x="1363" y="12"/>
                  </a:lnTo>
                  <a:lnTo>
                    <a:pt x="1388" y="24"/>
                  </a:lnTo>
                  <a:lnTo>
                    <a:pt x="1412" y="40"/>
                  </a:lnTo>
                  <a:lnTo>
                    <a:pt x="1432" y="61"/>
                  </a:lnTo>
                  <a:lnTo>
                    <a:pt x="1449" y="85"/>
                  </a:lnTo>
                  <a:lnTo>
                    <a:pt x="1461" y="112"/>
                  </a:lnTo>
                  <a:lnTo>
                    <a:pt x="1469" y="140"/>
                  </a:lnTo>
                  <a:lnTo>
                    <a:pt x="1472" y="170"/>
                  </a:lnTo>
                  <a:lnTo>
                    <a:pt x="1472" y="2351"/>
                  </a:lnTo>
                  <a:lnTo>
                    <a:pt x="1469" y="2382"/>
                  </a:lnTo>
                  <a:lnTo>
                    <a:pt x="1461" y="2411"/>
                  </a:lnTo>
                  <a:lnTo>
                    <a:pt x="1449" y="2437"/>
                  </a:lnTo>
                  <a:lnTo>
                    <a:pt x="1432" y="2461"/>
                  </a:lnTo>
                  <a:lnTo>
                    <a:pt x="1412" y="2482"/>
                  </a:lnTo>
                  <a:lnTo>
                    <a:pt x="1388" y="2498"/>
                  </a:lnTo>
                  <a:lnTo>
                    <a:pt x="1363" y="2511"/>
                  </a:lnTo>
                  <a:lnTo>
                    <a:pt x="1334" y="2519"/>
                  </a:lnTo>
                  <a:lnTo>
                    <a:pt x="1304" y="2521"/>
                  </a:lnTo>
                  <a:lnTo>
                    <a:pt x="947" y="2521"/>
                  </a:lnTo>
                  <a:lnTo>
                    <a:pt x="952" y="2503"/>
                  </a:lnTo>
                  <a:lnTo>
                    <a:pt x="955" y="2488"/>
                  </a:lnTo>
                  <a:lnTo>
                    <a:pt x="959" y="2476"/>
                  </a:lnTo>
                  <a:lnTo>
                    <a:pt x="961" y="2467"/>
                  </a:lnTo>
                  <a:lnTo>
                    <a:pt x="961" y="2463"/>
                  </a:lnTo>
                  <a:lnTo>
                    <a:pt x="977" y="2383"/>
                  </a:lnTo>
                  <a:lnTo>
                    <a:pt x="811" y="2383"/>
                  </a:lnTo>
                  <a:lnTo>
                    <a:pt x="823" y="2367"/>
                  </a:lnTo>
                  <a:lnTo>
                    <a:pt x="832" y="2350"/>
                  </a:lnTo>
                  <a:lnTo>
                    <a:pt x="838" y="2330"/>
                  </a:lnTo>
                  <a:lnTo>
                    <a:pt x="840" y="2311"/>
                  </a:lnTo>
                  <a:lnTo>
                    <a:pt x="837" y="2286"/>
                  </a:lnTo>
                  <a:lnTo>
                    <a:pt x="829" y="2263"/>
                  </a:lnTo>
                  <a:lnTo>
                    <a:pt x="816" y="2244"/>
                  </a:lnTo>
                  <a:lnTo>
                    <a:pt x="800" y="2227"/>
                  </a:lnTo>
                  <a:lnTo>
                    <a:pt x="780" y="2215"/>
                  </a:lnTo>
                  <a:lnTo>
                    <a:pt x="758" y="2206"/>
                  </a:lnTo>
                  <a:lnTo>
                    <a:pt x="733" y="2203"/>
                  </a:lnTo>
                  <a:lnTo>
                    <a:pt x="709" y="2206"/>
                  </a:lnTo>
                  <a:lnTo>
                    <a:pt x="686" y="2215"/>
                  </a:lnTo>
                  <a:lnTo>
                    <a:pt x="667" y="2227"/>
                  </a:lnTo>
                  <a:lnTo>
                    <a:pt x="650" y="2244"/>
                  </a:lnTo>
                  <a:lnTo>
                    <a:pt x="638" y="2263"/>
                  </a:lnTo>
                  <a:lnTo>
                    <a:pt x="630" y="2286"/>
                  </a:lnTo>
                  <a:lnTo>
                    <a:pt x="627" y="2311"/>
                  </a:lnTo>
                  <a:lnTo>
                    <a:pt x="629" y="2330"/>
                  </a:lnTo>
                  <a:lnTo>
                    <a:pt x="635" y="2350"/>
                  </a:lnTo>
                  <a:lnTo>
                    <a:pt x="643" y="2367"/>
                  </a:lnTo>
                  <a:lnTo>
                    <a:pt x="656" y="2383"/>
                  </a:lnTo>
                  <a:lnTo>
                    <a:pt x="360" y="2383"/>
                  </a:lnTo>
                  <a:lnTo>
                    <a:pt x="361" y="2381"/>
                  </a:lnTo>
                  <a:lnTo>
                    <a:pt x="363" y="2374"/>
                  </a:lnTo>
                  <a:lnTo>
                    <a:pt x="365" y="2366"/>
                  </a:lnTo>
                  <a:lnTo>
                    <a:pt x="369" y="2356"/>
                  </a:lnTo>
                  <a:lnTo>
                    <a:pt x="372" y="2345"/>
                  </a:lnTo>
                  <a:lnTo>
                    <a:pt x="372" y="2054"/>
                  </a:lnTo>
                  <a:lnTo>
                    <a:pt x="1198" y="2054"/>
                  </a:lnTo>
                  <a:lnTo>
                    <a:pt x="1212" y="2051"/>
                  </a:lnTo>
                  <a:lnTo>
                    <a:pt x="1226" y="2044"/>
                  </a:lnTo>
                  <a:lnTo>
                    <a:pt x="1236" y="2034"/>
                  </a:lnTo>
                  <a:lnTo>
                    <a:pt x="1242" y="2022"/>
                  </a:lnTo>
                  <a:lnTo>
                    <a:pt x="1244" y="2006"/>
                  </a:lnTo>
                  <a:lnTo>
                    <a:pt x="1244" y="328"/>
                  </a:lnTo>
                  <a:lnTo>
                    <a:pt x="1242" y="313"/>
                  </a:lnTo>
                  <a:lnTo>
                    <a:pt x="1236" y="300"/>
                  </a:lnTo>
                  <a:lnTo>
                    <a:pt x="1226" y="290"/>
                  </a:lnTo>
                  <a:lnTo>
                    <a:pt x="1212" y="284"/>
                  </a:lnTo>
                  <a:lnTo>
                    <a:pt x="1198" y="281"/>
                  </a:lnTo>
                  <a:lnTo>
                    <a:pt x="275" y="281"/>
                  </a:lnTo>
                  <a:lnTo>
                    <a:pt x="259" y="284"/>
                  </a:lnTo>
                  <a:lnTo>
                    <a:pt x="247" y="290"/>
                  </a:lnTo>
                  <a:lnTo>
                    <a:pt x="237" y="300"/>
                  </a:lnTo>
                  <a:lnTo>
                    <a:pt x="231" y="313"/>
                  </a:lnTo>
                  <a:lnTo>
                    <a:pt x="228" y="328"/>
                  </a:lnTo>
                  <a:lnTo>
                    <a:pt x="228" y="1459"/>
                  </a:lnTo>
                  <a:lnTo>
                    <a:pt x="0" y="1459"/>
                  </a:lnTo>
                  <a:lnTo>
                    <a:pt x="0" y="170"/>
                  </a:lnTo>
                  <a:lnTo>
                    <a:pt x="3" y="140"/>
                  </a:lnTo>
                  <a:lnTo>
                    <a:pt x="11" y="112"/>
                  </a:lnTo>
                  <a:lnTo>
                    <a:pt x="23" y="85"/>
                  </a:lnTo>
                  <a:lnTo>
                    <a:pt x="40" y="61"/>
                  </a:lnTo>
                  <a:lnTo>
                    <a:pt x="60" y="40"/>
                  </a:lnTo>
                  <a:lnTo>
                    <a:pt x="83" y="24"/>
                  </a:lnTo>
                  <a:lnTo>
                    <a:pt x="110" y="12"/>
                  </a:lnTo>
                  <a:lnTo>
                    <a:pt x="139" y="3"/>
                  </a:lnTo>
                  <a:lnTo>
                    <a:pt x="1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1"/>
            <p:cNvSpPr>
              <a:spLocks/>
            </p:cNvSpPr>
            <p:nvPr/>
          </p:nvSpPr>
          <p:spPr bwMode="auto">
            <a:xfrm>
              <a:off x="638" y="439"/>
              <a:ext cx="403" cy="390"/>
            </a:xfrm>
            <a:custGeom>
              <a:avLst/>
              <a:gdLst>
                <a:gd name="T0" fmla="*/ 1252 w 2416"/>
                <a:gd name="T1" fmla="*/ 666 h 2337"/>
                <a:gd name="T2" fmla="*/ 2225 w 2416"/>
                <a:gd name="T3" fmla="*/ 669 h 2337"/>
                <a:gd name="T4" fmla="*/ 2293 w 2416"/>
                <a:gd name="T5" fmla="*/ 689 h 2337"/>
                <a:gd name="T6" fmla="*/ 2349 w 2416"/>
                <a:gd name="T7" fmla="*/ 727 h 2337"/>
                <a:gd name="T8" fmla="*/ 2390 w 2416"/>
                <a:gd name="T9" fmla="*/ 780 h 2337"/>
                <a:gd name="T10" fmla="*/ 2413 w 2416"/>
                <a:gd name="T11" fmla="*/ 843 h 2337"/>
                <a:gd name="T12" fmla="*/ 2413 w 2416"/>
                <a:gd name="T13" fmla="*/ 912 h 2337"/>
                <a:gd name="T14" fmla="*/ 2390 w 2416"/>
                <a:gd name="T15" fmla="*/ 976 h 2337"/>
                <a:gd name="T16" fmla="*/ 2349 w 2416"/>
                <a:gd name="T17" fmla="*/ 1029 h 2337"/>
                <a:gd name="T18" fmla="*/ 2293 w 2416"/>
                <a:gd name="T19" fmla="*/ 1067 h 2337"/>
                <a:gd name="T20" fmla="*/ 2225 w 2416"/>
                <a:gd name="T21" fmla="*/ 1087 h 2337"/>
                <a:gd name="T22" fmla="*/ 1616 w 2416"/>
                <a:gd name="T23" fmla="*/ 1090 h 2337"/>
                <a:gd name="T24" fmla="*/ 1604 w 2416"/>
                <a:gd name="T25" fmla="*/ 1504 h 2337"/>
                <a:gd name="T26" fmla="*/ 1572 w 2416"/>
                <a:gd name="T27" fmla="*/ 1577 h 2337"/>
                <a:gd name="T28" fmla="*/ 1532 w 2416"/>
                <a:gd name="T29" fmla="*/ 1647 h 2337"/>
                <a:gd name="T30" fmla="*/ 1489 w 2416"/>
                <a:gd name="T31" fmla="*/ 1714 h 2337"/>
                <a:gd name="T32" fmla="*/ 1443 w 2416"/>
                <a:gd name="T33" fmla="*/ 1775 h 2337"/>
                <a:gd name="T34" fmla="*/ 1400 w 2416"/>
                <a:gd name="T35" fmla="*/ 1829 h 2337"/>
                <a:gd name="T36" fmla="*/ 1360 w 2416"/>
                <a:gd name="T37" fmla="*/ 1873 h 2337"/>
                <a:gd name="T38" fmla="*/ 1329 w 2416"/>
                <a:gd name="T39" fmla="*/ 1907 h 2337"/>
                <a:gd name="T40" fmla="*/ 1307 w 2416"/>
                <a:gd name="T41" fmla="*/ 1929 h 2337"/>
                <a:gd name="T42" fmla="*/ 1298 w 2416"/>
                <a:gd name="T43" fmla="*/ 1937 h 2337"/>
                <a:gd name="T44" fmla="*/ 1280 w 2416"/>
                <a:gd name="T45" fmla="*/ 1968 h 2337"/>
                <a:gd name="T46" fmla="*/ 1279 w 2416"/>
                <a:gd name="T47" fmla="*/ 2002 h 2337"/>
                <a:gd name="T48" fmla="*/ 1295 w 2416"/>
                <a:gd name="T49" fmla="*/ 2034 h 2337"/>
                <a:gd name="T50" fmla="*/ 1327 w 2416"/>
                <a:gd name="T51" fmla="*/ 2053 h 2337"/>
                <a:gd name="T52" fmla="*/ 1360 w 2416"/>
                <a:gd name="T53" fmla="*/ 2054 h 2337"/>
                <a:gd name="T54" fmla="*/ 1390 w 2416"/>
                <a:gd name="T55" fmla="*/ 2037 h 2337"/>
                <a:gd name="T56" fmla="*/ 1401 w 2416"/>
                <a:gd name="T57" fmla="*/ 2026 h 2337"/>
                <a:gd name="T58" fmla="*/ 1427 w 2416"/>
                <a:gd name="T59" fmla="*/ 2001 h 2337"/>
                <a:gd name="T60" fmla="*/ 1463 w 2416"/>
                <a:gd name="T61" fmla="*/ 1963 h 2337"/>
                <a:gd name="T62" fmla="*/ 1506 w 2416"/>
                <a:gd name="T63" fmla="*/ 1913 h 2337"/>
                <a:gd name="T64" fmla="*/ 1554 w 2416"/>
                <a:gd name="T65" fmla="*/ 1855 h 2337"/>
                <a:gd name="T66" fmla="*/ 1603 w 2416"/>
                <a:gd name="T67" fmla="*/ 1787 h 2337"/>
                <a:gd name="T68" fmla="*/ 1651 w 2416"/>
                <a:gd name="T69" fmla="*/ 1712 h 2337"/>
                <a:gd name="T70" fmla="*/ 1695 w 2416"/>
                <a:gd name="T71" fmla="*/ 1633 h 2337"/>
                <a:gd name="T72" fmla="*/ 2205 w 2416"/>
                <a:gd name="T73" fmla="*/ 1592 h 2337"/>
                <a:gd name="T74" fmla="*/ 2203 w 2416"/>
                <a:gd name="T75" fmla="*/ 1604 h 2337"/>
                <a:gd name="T76" fmla="*/ 2195 w 2416"/>
                <a:gd name="T77" fmla="*/ 1637 h 2337"/>
                <a:gd name="T78" fmla="*/ 2181 w 2416"/>
                <a:gd name="T79" fmla="*/ 1686 h 2337"/>
                <a:gd name="T80" fmla="*/ 2161 w 2416"/>
                <a:gd name="T81" fmla="*/ 1746 h 2337"/>
                <a:gd name="T82" fmla="*/ 2134 w 2416"/>
                <a:gd name="T83" fmla="*/ 1814 h 2337"/>
                <a:gd name="T84" fmla="*/ 2102 w 2416"/>
                <a:gd name="T85" fmla="*/ 1886 h 2337"/>
                <a:gd name="T86" fmla="*/ 2061 w 2416"/>
                <a:gd name="T87" fmla="*/ 1955 h 2337"/>
                <a:gd name="T88" fmla="*/ 2011 w 2416"/>
                <a:gd name="T89" fmla="*/ 2017 h 2337"/>
                <a:gd name="T90" fmla="*/ 1954 w 2416"/>
                <a:gd name="T91" fmla="*/ 2068 h 2337"/>
                <a:gd name="T92" fmla="*/ 1829 w 2416"/>
                <a:gd name="T93" fmla="*/ 2148 h 2337"/>
                <a:gd name="T94" fmla="*/ 1705 w 2416"/>
                <a:gd name="T95" fmla="*/ 2212 h 2337"/>
                <a:gd name="T96" fmla="*/ 1596 w 2416"/>
                <a:gd name="T97" fmla="*/ 2265 h 2337"/>
                <a:gd name="T98" fmla="*/ 1539 w 2416"/>
                <a:gd name="T99" fmla="*/ 2291 h 2337"/>
                <a:gd name="T100" fmla="*/ 1474 w 2416"/>
                <a:gd name="T101" fmla="*/ 2314 h 2337"/>
                <a:gd name="T102" fmla="*/ 1408 w 2416"/>
                <a:gd name="T103" fmla="*/ 2331 h 2337"/>
                <a:gd name="T104" fmla="*/ 1346 w 2416"/>
                <a:gd name="T105" fmla="*/ 2337 h 2337"/>
                <a:gd name="T106" fmla="*/ 73 w 2416"/>
                <a:gd name="T107" fmla="*/ 2335 h 2337"/>
                <a:gd name="T108" fmla="*/ 35 w 2416"/>
                <a:gd name="T109" fmla="*/ 2320 h 2337"/>
                <a:gd name="T110" fmla="*/ 9 w 2416"/>
                <a:gd name="T111" fmla="*/ 2292 h 2337"/>
                <a:gd name="T112" fmla="*/ 0 w 2416"/>
                <a:gd name="T113" fmla="*/ 2255 h 2337"/>
                <a:gd name="T114" fmla="*/ 8 w 2416"/>
                <a:gd name="T115" fmla="*/ 2211 h 2337"/>
                <a:gd name="T116" fmla="*/ 623 w 2416"/>
                <a:gd name="T117" fmla="*/ 542 h 2337"/>
                <a:gd name="T118" fmla="*/ 674 w 2416"/>
                <a:gd name="T119" fmla="*/ 458 h 2337"/>
                <a:gd name="T120" fmla="*/ 738 w 2416"/>
                <a:gd name="T121" fmla="*/ 377 h 2337"/>
                <a:gd name="T122" fmla="*/ 810 w 2416"/>
                <a:gd name="T123" fmla="*/ 306 h 2337"/>
                <a:gd name="T124" fmla="*/ 882 w 2416"/>
                <a:gd name="T125" fmla="*/ 251 h 2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6" h="2337">
                  <a:moveTo>
                    <a:pt x="1252" y="0"/>
                  </a:moveTo>
                  <a:lnTo>
                    <a:pt x="1252" y="666"/>
                  </a:lnTo>
                  <a:lnTo>
                    <a:pt x="2189" y="666"/>
                  </a:lnTo>
                  <a:lnTo>
                    <a:pt x="2225" y="669"/>
                  </a:lnTo>
                  <a:lnTo>
                    <a:pt x="2260" y="676"/>
                  </a:lnTo>
                  <a:lnTo>
                    <a:pt x="2293" y="689"/>
                  </a:lnTo>
                  <a:lnTo>
                    <a:pt x="2323" y="707"/>
                  </a:lnTo>
                  <a:lnTo>
                    <a:pt x="2349" y="727"/>
                  </a:lnTo>
                  <a:lnTo>
                    <a:pt x="2372" y="752"/>
                  </a:lnTo>
                  <a:lnTo>
                    <a:pt x="2390" y="780"/>
                  </a:lnTo>
                  <a:lnTo>
                    <a:pt x="2403" y="811"/>
                  </a:lnTo>
                  <a:lnTo>
                    <a:pt x="2413" y="843"/>
                  </a:lnTo>
                  <a:lnTo>
                    <a:pt x="2416" y="878"/>
                  </a:lnTo>
                  <a:lnTo>
                    <a:pt x="2413" y="912"/>
                  </a:lnTo>
                  <a:lnTo>
                    <a:pt x="2403" y="945"/>
                  </a:lnTo>
                  <a:lnTo>
                    <a:pt x="2390" y="976"/>
                  </a:lnTo>
                  <a:lnTo>
                    <a:pt x="2372" y="1004"/>
                  </a:lnTo>
                  <a:lnTo>
                    <a:pt x="2349" y="1029"/>
                  </a:lnTo>
                  <a:lnTo>
                    <a:pt x="2323" y="1049"/>
                  </a:lnTo>
                  <a:lnTo>
                    <a:pt x="2293" y="1067"/>
                  </a:lnTo>
                  <a:lnTo>
                    <a:pt x="2260" y="1080"/>
                  </a:lnTo>
                  <a:lnTo>
                    <a:pt x="2225" y="1087"/>
                  </a:lnTo>
                  <a:lnTo>
                    <a:pt x="2189" y="1090"/>
                  </a:lnTo>
                  <a:lnTo>
                    <a:pt x="1616" y="1090"/>
                  </a:lnTo>
                  <a:lnTo>
                    <a:pt x="1616" y="1467"/>
                  </a:lnTo>
                  <a:lnTo>
                    <a:pt x="1604" y="1504"/>
                  </a:lnTo>
                  <a:lnTo>
                    <a:pt x="1589" y="1541"/>
                  </a:lnTo>
                  <a:lnTo>
                    <a:pt x="1572" y="1577"/>
                  </a:lnTo>
                  <a:lnTo>
                    <a:pt x="1553" y="1613"/>
                  </a:lnTo>
                  <a:lnTo>
                    <a:pt x="1532" y="1647"/>
                  </a:lnTo>
                  <a:lnTo>
                    <a:pt x="1511" y="1681"/>
                  </a:lnTo>
                  <a:lnTo>
                    <a:pt x="1489" y="1714"/>
                  </a:lnTo>
                  <a:lnTo>
                    <a:pt x="1466" y="1745"/>
                  </a:lnTo>
                  <a:lnTo>
                    <a:pt x="1443" y="1775"/>
                  </a:lnTo>
                  <a:lnTo>
                    <a:pt x="1422" y="1803"/>
                  </a:lnTo>
                  <a:lnTo>
                    <a:pt x="1400" y="1829"/>
                  </a:lnTo>
                  <a:lnTo>
                    <a:pt x="1380" y="1853"/>
                  </a:lnTo>
                  <a:lnTo>
                    <a:pt x="1360" y="1873"/>
                  </a:lnTo>
                  <a:lnTo>
                    <a:pt x="1343" y="1892"/>
                  </a:lnTo>
                  <a:lnTo>
                    <a:pt x="1329" y="1907"/>
                  </a:lnTo>
                  <a:lnTo>
                    <a:pt x="1316" y="1920"/>
                  </a:lnTo>
                  <a:lnTo>
                    <a:pt x="1307" y="1929"/>
                  </a:lnTo>
                  <a:lnTo>
                    <a:pt x="1301" y="1935"/>
                  </a:lnTo>
                  <a:lnTo>
                    <a:pt x="1298" y="1937"/>
                  </a:lnTo>
                  <a:lnTo>
                    <a:pt x="1287" y="1952"/>
                  </a:lnTo>
                  <a:lnTo>
                    <a:pt x="1280" y="1968"/>
                  </a:lnTo>
                  <a:lnTo>
                    <a:pt x="1276" y="1985"/>
                  </a:lnTo>
                  <a:lnTo>
                    <a:pt x="1279" y="2002"/>
                  </a:lnTo>
                  <a:lnTo>
                    <a:pt x="1285" y="2019"/>
                  </a:lnTo>
                  <a:lnTo>
                    <a:pt x="1295" y="2034"/>
                  </a:lnTo>
                  <a:lnTo>
                    <a:pt x="1309" y="2046"/>
                  </a:lnTo>
                  <a:lnTo>
                    <a:pt x="1327" y="2053"/>
                  </a:lnTo>
                  <a:lnTo>
                    <a:pt x="1344" y="2056"/>
                  </a:lnTo>
                  <a:lnTo>
                    <a:pt x="1360" y="2054"/>
                  </a:lnTo>
                  <a:lnTo>
                    <a:pt x="1376" y="2048"/>
                  </a:lnTo>
                  <a:lnTo>
                    <a:pt x="1390" y="2037"/>
                  </a:lnTo>
                  <a:lnTo>
                    <a:pt x="1394" y="2034"/>
                  </a:lnTo>
                  <a:lnTo>
                    <a:pt x="1401" y="2026"/>
                  </a:lnTo>
                  <a:lnTo>
                    <a:pt x="1413" y="2016"/>
                  </a:lnTo>
                  <a:lnTo>
                    <a:pt x="1427" y="2001"/>
                  </a:lnTo>
                  <a:lnTo>
                    <a:pt x="1443" y="1984"/>
                  </a:lnTo>
                  <a:lnTo>
                    <a:pt x="1463" y="1963"/>
                  </a:lnTo>
                  <a:lnTo>
                    <a:pt x="1483" y="1939"/>
                  </a:lnTo>
                  <a:lnTo>
                    <a:pt x="1506" y="1913"/>
                  </a:lnTo>
                  <a:lnTo>
                    <a:pt x="1529" y="1885"/>
                  </a:lnTo>
                  <a:lnTo>
                    <a:pt x="1554" y="1855"/>
                  </a:lnTo>
                  <a:lnTo>
                    <a:pt x="1578" y="1822"/>
                  </a:lnTo>
                  <a:lnTo>
                    <a:pt x="1603" y="1787"/>
                  </a:lnTo>
                  <a:lnTo>
                    <a:pt x="1628" y="1751"/>
                  </a:lnTo>
                  <a:lnTo>
                    <a:pt x="1651" y="1712"/>
                  </a:lnTo>
                  <a:lnTo>
                    <a:pt x="1674" y="1673"/>
                  </a:lnTo>
                  <a:lnTo>
                    <a:pt x="1695" y="1633"/>
                  </a:lnTo>
                  <a:lnTo>
                    <a:pt x="1714" y="1592"/>
                  </a:lnTo>
                  <a:lnTo>
                    <a:pt x="2205" y="1592"/>
                  </a:lnTo>
                  <a:lnTo>
                    <a:pt x="2204" y="1595"/>
                  </a:lnTo>
                  <a:lnTo>
                    <a:pt x="2203" y="1604"/>
                  </a:lnTo>
                  <a:lnTo>
                    <a:pt x="2199" y="1619"/>
                  </a:lnTo>
                  <a:lnTo>
                    <a:pt x="2195" y="1637"/>
                  </a:lnTo>
                  <a:lnTo>
                    <a:pt x="2189" y="1660"/>
                  </a:lnTo>
                  <a:lnTo>
                    <a:pt x="2181" y="1686"/>
                  </a:lnTo>
                  <a:lnTo>
                    <a:pt x="2172" y="1715"/>
                  </a:lnTo>
                  <a:lnTo>
                    <a:pt x="2161" y="1746"/>
                  </a:lnTo>
                  <a:lnTo>
                    <a:pt x="2149" y="1780"/>
                  </a:lnTo>
                  <a:lnTo>
                    <a:pt x="2134" y="1814"/>
                  </a:lnTo>
                  <a:lnTo>
                    <a:pt x="2119" y="1851"/>
                  </a:lnTo>
                  <a:lnTo>
                    <a:pt x="2102" y="1886"/>
                  </a:lnTo>
                  <a:lnTo>
                    <a:pt x="2082" y="1921"/>
                  </a:lnTo>
                  <a:lnTo>
                    <a:pt x="2061" y="1955"/>
                  </a:lnTo>
                  <a:lnTo>
                    <a:pt x="2037" y="1987"/>
                  </a:lnTo>
                  <a:lnTo>
                    <a:pt x="2011" y="2017"/>
                  </a:lnTo>
                  <a:lnTo>
                    <a:pt x="1984" y="2044"/>
                  </a:lnTo>
                  <a:lnTo>
                    <a:pt x="1954" y="2068"/>
                  </a:lnTo>
                  <a:lnTo>
                    <a:pt x="1893" y="2110"/>
                  </a:lnTo>
                  <a:lnTo>
                    <a:pt x="1829" y="2148"/>
                  </a:lnTo>
                  <a:lnTo>
                    <a:pt x="1766" y="2182"/>
                  </a:lnTo>
                  <a:lnTo>
                    <a:pt x="1705" y="2212"/>
                  </a:lnTo>
                  <a:lnTo>
                    <a:pt x="1648" y="2239"/>
                  </a:lnTo>
                  <a:lnTo>
                    <a:pt x="1596" y="2265"/>
                  </a:lnTo>
                  <a:lnTo>
                    <a:pt x="1568" y="2279"/>
                  </a:lnTo>
                  <a:lnTo>
                    <a:pt x="1539" y="2291"/>
                  </a:lnTo>
                  <a:lnTo>
                    <a:pt x="1507" y="2303"/>
                  </a:lnTo>
                  <a:lnTo>
                    <a:pt x="1474" y="2314"/>
                  </a:lnTo>
                  <a:lnTo>
                    <a:pt x="1440" y="2324"/>
                  </a:lnTo>
                  <a:lnTo>
                    <a:pt x="1408" y="2331"/>
                  </a:lnTo>
                  <a:lnTo>
                    <a:pt x="1376" y="2336"/>
                  </a:lnTo>
                  <a:lnTo>
                    <a:pt x="1346" y="2337"/>
                  </a:lnTo>
                  <a:lnTo>
                    <a:pt x="96" y="2337"/>
                  </a:lnTo>
                  <a:lnTo>
                    <a:pt x="73" y="2335"/>
                  </a:lnTo>
                  <a:lnTo>
                    <a:pt x="52" y="2330"/>
                  </a:lnTo>
                  <a:lnTo>
                    <a:pt x="35" y="2320"/>
                  </a:lnTo>
                  <a:lnTo>
                    <a:pt x="20" y="2307"/>
                  </a:lnTo>
                  <a:lnTo>
                    <a:pt x="9" y="2292"/>
                  </a:lnTo>
                  <a:lnTo>
                    <a:pt x="3" y="2274"/>
                  </a:lnTo>
                  <a:lnTo>
                    <a:pt x="0" y="2255"/>
                  </a:lnTo>
                  <a:lnTo>
                    <a:pt x="2" y="2233"/>
                  </a:lnTo>
                  <a:lnTo>
                    <a:pt x="8" y="2211"/>
                  </a:lnTo>
                  <a:lnTo>
                    <a:pt x="605" y="582"/>
                  </a:lnTo>
                  <a:lnTo>
                    <a:pt x="623" y="542"/>
                  </a:lnTo>
                  <a:lnTo>
                    <a:pt x="646" y="500"/>
                  </a:lnTo>
                  <a:lnTo>
                    <a:pt x="674" y="458"/>
                  </a:lnTo>
                  <a:lnTo>
                    <a:pt x="704" y="417"/>
                  </a:lnTo>
                  <a:lnTo>
                    <a:pt x="738" y="377"/>
                  </a:lnTo>
                  <a:lnTo>
                    <a:pt x="773" y="340"/>
                  </a:lnTo>
                  <a:lnTo>
                    <a:pt x="810" y="306"/>
                  </a:lnTo>
                  <a:lnTo>
                    <a:pt x="847" y="276"/>
                  </a:lnTo>
                  <a:lnTo>
                    <a:pt x="882" y="251"/>
                  </a:lnTo>
                  <a:lnTo>
                    <a:pt x="12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7" name="Freeform 26"/>
          <p:cNvSpPr>
            <a:spLocks noEditPoints="1"/>
          </p:cNvSpPr>
          <p:nvPr/>
        </p:nvSpPr>
        <p:spPr bwMode="auto">
          <a:xfrm>
            <a:off x="6549005" y="3578142"/>
            <a:ext cx="355600" cy="695325"/>
          </a:xfrm>
          <a:custGeom>
            <a:avLst/>
            <a:gdLst>
              <a:gd name="T0" fmla="*/ 765 w 1790"/>
              <a:gd name="T1" fmla="*/ 1570 h 3502"/>
              <a:gd name="T2" fmla="*/ 778 w 1790"/>
              <a:gd name="T3" fmla="*/ 1793 h 3502"/>
              <a:gd name="T4" fmla="*/ 871 w 1790"/>
              <a:gd name="T5" fmla="*/ 1683 h 3502"/>
              <a:gd name="T6" fmla="*/ 1004 w 1790"/>
              <a:gd name="T7" fmla="*/ 1655 h 3502"/>
              <a:gd name="T8" fmla="*/ 1083 w 1790"/>
              <a:gd name="T9" fmla="*/ 1817 h 3502"/>
              <a:gd name="T10" fmla="*/ 1132 w 1790"/>
              <a:gd name="T11" fmla="*/ 1601 h 3502"/>
              <a:gd name="T12" fmla="*/ 942 w 1790"/>
              <a:gd name="T13" fmla="*/ 1469 h 3502"/>
              <a:gd name="T14" fmla="*/ 660 w 1790"/>
              <a:gd name="T15" fmla="*/ 1357 h 3502"/>
              <a:gd name="T16" fmla="*/ 517 w 1790"/>
              <a:gd name="T17" fmla="*/ 1673 h 3502"/>
              <a:gd name="T18" fmla="*/ 667 w 1790"/>
              <a:gd name="T19" fmla="*/ 1992 h 3502"/>
              <a:gd name="T20" fmla="*/ 775 w 1790"/>
              <a:gd name="T21" fmla="*/ 1920 h 3502"/>
              <a:gd name="T22" fmla="*/ 640 w 1790"/>
              <a:gd name="T23" fmla="*/ 1673 h 3502"/>
              <a:gd name="T24" fmla="*/ 777 w 1790"/>
              <a:gd name="T25" fmla="*/ 1421 h 3502"/>
              <a:gd name="T26" fmla="*/ 1068 w 1790"/>
              <a:gd name="T27" fmla="*/ 1401 h 3502"/>
              <a:gd name="T28" fmla="*/ 1239 w 1790"/>
              <a:gd name="T29" fmla="*/ 1629 h 3502"/>
              <a:gd name="T30" fmla="*/ 1133 w 1790"/>
              <a:gd name="T31" fmla="*/ 1903 h 3502"/>
              <a:gd name="T32" fmla="*/ 1228 w 1790"/>
              <a:gd name="T33" fmla="*/ 1980 h 3502"/>
              <a:gd name="T34" fmla="*/ 1365 w 1790"/>
              <a:gd name="T35" fmla="*/ 1673 h 3502"/>
              <a:gd name="T36" fmla="*/ 1223 w 1790"/>
              <a:gd name="T37" fmla="*/ 1357 h 3502"/>
              <a:gd name="T38" fmla="*/ 942 w 1790"/>
              <a:gd name="T39" fmla="*/ 1203 h 3502"/>
              <a:gd name="T40" fmla="*/ 1276 w 1790"/>
              <a:gd name="T41" fmla="*/ 1340 h 3502"/>
              <a:gd name="T42" fmla="*/ 1414 w 1790"/>
              <a:gd name="T43" fmla="*/ 1673 h 3502"/>
              <a:gd name="T44" fmla="*/ 1279 w 1790"/>
              <a:gd name="T45" fmla="*/ 2000 h 3502"/>
              <a:gd name="T46" fmla="*/ 1090 w 1790"/>
              <a:gd name="T47" fmla="*/ 2385 h 3502"/>
              <a:gd name="T48" fmla="*/ 1166 w 1790"/>
              <a:gd name="T49" fmla="*/ 2179 h 3502"/>
              <a:gd name="T50" fmla="*/ 1288 w 1790"/>
              <a:gd name="T51" fmla="*/ 2232 h 3502"/>
              <a:gd name="T52" fmla="*/ 1346 w 1790"/>
              <a:gd name="T53" fmla="*/ 2232 h 3502"/>
              <a:gd name="T54" fmla="*/ 1468 w 1790"/>
              <a:gd name="T55" fmla="*/ 2179 h 3502"/>
              <a:gd name="T56" fmla="*/ 1543 w 1790"/>
              <a:gd name="T57" fmla="*/ 2385 h 3502"/>
              <a:gd name="T58" fmla="*/ 1637 w 1790"/>
              <a:gd name="T59" fmla="*/ 2187 h 3502"/>
              <a:gd name="T60" fmla="*/ 1768 w 1790"/>
              <a:gd name="T61" fmla="*/ 2213 h 3502"/>
              <a:gd name="T62" fmla="*/ 1789 w 1790"/>
              <a:gd name="T63" fmla="*/ 3085 h 3502"/>
              <a:gd name="T64" fmla="*/ 1779 w 1790"/>
              <a:gd name="T65" fmla="*/ 3164 h 3502"/>
              <a:gd name="T66" fmla="*/ 1707 w 1790"/>
              <a:gd name="T67" fmla="*/ 3330 h 3502"/>
              <a:gd name="T68" fmla="*/ 1511 w 1790"/>
              <a:gd name="T69" fmla="*/ 3473 h 3502"/>
              <a:gd name="T70" fmla="*/ 1163 w 1790"/>
              <a:gd name="T71" fmla="*/ 3487 h 3502"/>
              <a:gd name="T72" fmla="*/ 934 w 1790"/>
              <a:gd name="T73" fmla="*/ 3373 h 3502"/>
              <a:gd name="T74" fmla="*/ 858 w 1790"/>
              <a:gd name="T75" fmla="*/ 3263 h 3502"/>
              <a:gd name="T76" fmla="*/ 768 w 1790"/>
              <a:gd name="T77" fmla="*/ 3106 h 3502"/>
              <a:gd name="T78" fmla="*/ 630 w 1790"/>
              <a:gd name="T79" fmla="*/ 2864 h 3502"/>
              <a:gd name="T80" fmla="*/ 521 w 1790"/>
              <a:gd name="T81" fmla="*/ 2667 h 3502"/>
              <a:gd name="T82" fmla="*/ 507 w 1790"/>
              <a:gd name="T83" fmla="*/ 2517 h 3502"/>
              <a:gd name="T84" fmla="*/ 636 w 1790"/>
              <a:gd name="T85" fmla="*/ 2496 h 3502"/>
              <a:gd name="T86" fmla="*/ 816 w 1790"/>
              <a:gd name="T87" fmla="*/ 2700 h 3502"/>
              <a:gd name="T88" fmla="*/ 615 w 1790"/>
              <a:gd name="T89" fmla="*/ 2011 h 3502"/>
              <a:gd name="T90" fmla="*/ 469 w 1790"/>
              <a:gd name="T91" fmla="*/ 1673 h 3502"/>
              <a:gd name="T92" fmla="*/ 608 w 1790"/>
              <a:gd name="T93" fmla="*/ 1340 h 3502"/>
              <a:gd name="T94" fmla="*/ 942 w 1790"/>
              <a:gd name="T95" fmla="*/ 1203 h 3502"/>
              <a:gd name="T96" fmla="*/ 639 w 1790"/>
              <a:gd name="T97" fmla="*/ 188 h 3502"/>
              <a:gd name="T98" fmla="*/ 1056 w 1790"/>
              <a:gd name="T99" fmla="*/ 141 h 3502"/>
              <a:gd name="T100" fmla="*/ 1625 w 1790"/>
              <a:gd name="T101" fmla="*/ 46 h 3502"/>
              <a:gd name="T102" fmla="*/ 1558 w 1790"/>
              <a:gd name="T103" fmla="*/ 2034 h 3502"/>
              <a:gd name="T104" fmla="*/ 161 w 1790"/>
              <a:gd name="T105" fmla="*/ 2902 h 3502"/>
              <a:gd name="T106" fmla="*/ 3 w 1790"/>
              <a:gd name="T107" fmla="*/ 2744 h 3502"/>
              <a:gd name="T108" fmla="*/ 71 w 1790"/>
              <a:gd name="T109" fmla="*/ 46 h 3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0" h="3502">
                <a:moveTo>
                  <a:pt x="942" y="1469"/>
                </a:moveTo>
                <a:lnTo>
                  <a:pt x="904" y="1472"/>
                </a:lnTo>
                <a:lnTo>
                  <a:pt x="870" y="1482"/>
                </a:lnTo>
                <a:lnTo>
                  <a:pt x="839" y="1498"/>
                </a:lnTo>
                <a:lnTo>
                  <a:pt x="810" y="1518"/>
                </a:lnTo>
                <a:lnTo>
                  <a:pt x="786" y="1542"/>
                </a:lnTo>
                <a:lnTo>
                  <a:pt x="765" y="1570"/>
                </a:lnTo>
                <a:lnTo>
                  <a:pt x="751" y="1602"/>
                </a:lnTo>
                <a:lnTo>
                  <a:pt x="741" y="1636"/>
                </a:lnTo>
                <a:lnTo>
                  <a:pt x="737" y="1673"/>
                </a:lnTo>
                <a:lnTo>
                  <a:pt x="741" y="1706"/>
                </a:lnTo>
                <a:lnTo>
                  <a:pt x="748" y="1737"/>
                </a:lnTo>
                <a:lnTo>
                  <a:pt x="761" y="1766"/>
                </a:lnTo>
                <a:lnTo>
                  <a:pt x="778" y="1793"/>
                </a:lnTo>
                <a:lnTo>
                  <a:pt x="798" y="1816"/>
                </a:lnTo>
                <a:lnTo>
                  <a:pt x="822" y="1837"/>
                </a:lnTo>
                <a:lnTo>
                  <a:pt x="850" y="1852"/>
                </a:lnTo>
                <a:lnTo>
                  <a:pt x="850" y="1744"/>
                </a:lnTo>
                <a:lnTo>
                  <a:pt x="852" y="1721"/>
                </a:lnTo>
                <a:lnTo>
                  <a:pt x="860" y="1700"/>
                </a:lnTo>
                <a:lnTo>
                  <a:pt x="871" y="1683"/>
                </a:lnTo>
                <a:lnTo>
                  <a:pt x="887" y="1667"/>
                </a:lnTo>
                <a:lnTo>
                  <a:pt x="905" y="1655"/>
                </a:lnTo>
                <a:lnTo>
                  <a:pt x="926" y="1649"/>
                </a:lnTo>
                <a:lnTo>
                  <a:pt x="950" y="1645"/>
                </a:lnTo>
                <a:lnTo>
                  <a:pt x="960" y="1645"/>
                </a:lnTo>
                <a:lnTo>
                  <a:pt x="983" y="1649"/>
                </a:lnTo>
                <a:lnTo>
                  <a:pt x="1004" y="1655"/>
                </a:lnTo>
                <a:lnTo>
                  <a:pt x="1021" y="1667"/>
                </a:lnTo>
                <a:lnTo>
                  <a:pt x="1037" y="1683"/>
                </a:lnTo>
                <a:lnTo>
                  <a:pt x="1049" y="1701"/>
                </a:lnTo>
                <a:lnTo>
                  <a:pt x="1056" y="1721"/>
                </a:lnTo>
                <a:lnTo>
                  <a:pt x="1059" y="1744"/>
                </a:lnTo>
                <a:lnTo>
                  <a:pt x="1059" y="1838"/>
                </a:lnTo>
                <a:lnTo>
                  <a:pt x="1083" y="1817"/>
                </a:lnTo>
                <a:lnTo>
                  <a:pt x="1104" y="1794"/>
                </a:lnTo>
                <a:lnTo>
                  <a:pt x="1122" y="1766"/>
                </a:lnTo>
                <a:lnTo>
                  <a:pt x="1134" y="1738"/>
                </a:lnTo>
                <a:lnTo>
                  <a:pt x="1142" y="1706"/>
                </a:lnTo>
                <a:lnTo>
                  <a:pt x="1145" y="1673"/>
                </a:lnTo>
                <a:lnTo>
                  <a:pt x="1142" y="1636"/>
                </a:lnTo>
                <a:lnTo>
                  <a:pt x="1132" y="1601"/>
                </a:lnTo>
                <a:lnTo>
                  <a:pt x="1118" y="1570"/>
                </a:lnTo>
                <a:lnTo>
                  <a:pt x="1098" y="1542"/>
                </a:lnTo>
                <a:lnTo>
                  <a:pt x="1072" y="1518"/>
                </a:lnTo>
                <a:lnTo>
                  <a:pt x="1045" y="1498"/>
                </a:lnTo>
                <a:lnTo>
                  <a:pt x="1013" y="1482"/>
                </a:lnTo>
                <a:lnTo>
                  <a:pt x="978" y="1472"/>
                </a:lnTo>
                <a:lnTo>
                  <a:pt x="942" y="1469"/>
                </a:lnTo>
                <a:close/>
                <a:moveTo>
                  <a:pt x="942" y="1251"/>
                </a:moveTo>
                <a:lnTo>
                  <a:pt x="889" y="1254"/>
                </a:lnTo>
                <a:lnTo>
                  <a:pt x="837" y="1263"/>
                </a:lnTo>
                <a:lnTo>
                  <a:pt x="788" y="1279"/>
                </a:lnTo>
                <a:lnTo>
                  <a:pt x="743" y="1300"/>
                </a:lnTo>
                <a:lnTo>
                  <a:pt x="700" y="1326"/>
                </a:lnTo>
                <a:lnTo>
                  <a:pt x="660" y="1357"/>
                </a:lnTo>
                <a:lnTo>
                  <a:pt x="625" y="1392"/>
                </a:lnTo>
                <a:lnTo>
                  <a:pt x="594" y="1432"/>
                </a:lnTo>
                <a:lnTo>
                  <a:pt x="567" y="1475"/>
                </a:lnTo>
                <a:lnTo>
                  <a:pt x="546" y="1520"/>
                </a:lnTo>
                <a:lnTo>
                  <a:pt x="531" y="1569"/>
                </a:lnTo>
                <a:lnTo>
                  <a:pt x="521" y="1620"/>
                </a:lnTo>
                <a:lnTo>
                  <a:pt x="517" y="1673"/>
                </a:lnTo>
                <a:lnTo>
                  <a:pt x="522" y="1727"/>
                </a:lnTo>
                <a:lnTo>
                  <a:pt x="532" y="1778"/>
                </a:lnTo>
                <a:lnTo>
                  <a:pt x="547" y="1828"/>
                </a:lnTo>
                <a:lnTo>
                  <a:pt x="569" y="1874"/>
                </a:lnTo>
                <a:lnTo>
                  <a:pt x="597" y="1917"/>
                </a:lnTo>
                <a:lnTo>
                  <a:pt x="629" y="1957"/>
                </a:lnTo>
                <a:lnTo>
                  <a:pt x="667" y="1992"/>
                </a:lnTo>
                <a:lnTo>
                  <a:pt x="707" y="2023"/>
                </a:lnTo>
                <a:lnTo>
                  <a:pt x="752" y="2049"/>
                </a:lnTo>
                <a:lnTo>
                  <a:pt x="799" y="2069"/>
                </a:lnTo>
                <a:lnTo>
                  <a:pt x="850" y="2083"/>
                </a:lnTo>
                <a:lnTo>
                  <a:pt x="850" y="1957"/>
                </a:lnTo>
                <a:lnTo>
                  <a:pt x="810" y="1941"/>
                </a:lnTo>
                <a:lnTo>
                  <a:pt x="775" y="1920"/>
                </a:lnTo>
                <a:lnTo>
                  <a:pt x="742" y="1895"/>
                </a:lnTo>
                <a:lnTo>
                  <a:pt x="713" y="1866"/>
                </a:lnTo>
                <a:lnTo>
                  <a:pt x="688" y="1833"/>
                </a:lnTo>
                <a:lnTo>
                  <a:pt x="668" y="1797"/>
                </a:lnTo>
                <a:lnTo>
                  <a:pt x="653" y="1757"/>
                </a:lnTo>
                <a:lnTo>
                  <a:pt x="643" y="1716"/>
                </a:lnTo>
                <a:lnTo>
                  <a:pt x="640" y="1673"/>
                </a:lnTo>
                <a:lnTo>
                  <a:pt x="643" y="1629"/>
                </a:lnTo>
                <a:lnTo>
                  <a:pt x="653" y="1586"/>
                </a:lnTo>
                <a:lnTo>
                  <a:pt x="669" y="1546"/>
                </a:lnTo>
                <a:lnTo>
                  <a:pt x="689" y="1510"/>
                </a:lnTo>
                <a:lnTo>
                  <a:pt x="714" y="1476"/>
                </a:lnTo>
                <a:lnTo>
                  <a:pt x="744" y="1446"/>
                </a:lnTo>
                <a:lnTo>
                  <a:pt x="777" y="1421"/>
                </a:lnTo>
                <a:lnTo>
                  <a:pt x="815" y="1401"/>
                </a:lnTo>
                <a:lnTo>
                  <a:pt x="855" y="1385"/>
                </a:lnTo>
                <a:lnTo>
                  <a:pt x="897" y="1376"/>
                </a:lnTo>
                <a:lnTo>
                  <a:pt x="942" y="1372"/>
                </a:lnTo>
                <a:lnTo>
                  <a:pt x="986" y="1376"/>
                </a:lnTo>
                <a:lnTo>
                  <a:pt x="1028" y="1385"/>
                </a:lnTo>
                <a:lnTo>
                  <a:pt x="1068" y="1401"/>
                </a:lnTo>
                <a:lnTo>
                  <a:pt x="1105" y="1421"/>
                </a:lnTo>
                <a:lnTo>
                  <a:pt x="1139" y="1446"/>
                </a:lnTo>
                <a:lnTo>
                  <a:pt x="1168" y="1476"/>
                </a:lnTo>
                <a:lnTo>
                  <a:pt x="1194" y="1510"/>
                </a:lnTo>
                <a:lnTo>
                  <a:pt x="1215" y="1546"/>
                </a:lnTo>
                <a:lnTo>
                  <a:pt x="1230" y="1586"/>
                </a:lnTo>
                <a:lnTo>
                  <a:pt x="1239" y="1629"/>
                </a:lnTo>
                <a:lnTo>
                  <a:pt x="1243" y="1673"/>
                </a:lnTo>
                <a:lnTo>
                  <a:pt x="1239" y="1718"/>
                </a:lnTo>
                <a:lnTo>
                  <a:pt x="1229" y="1761"/>
                </a:lnTo>
                <a:lnTo>
                  <a:pt x="1213" y="1801"/>
                </a:lnTo>
                <a:lnTo>
                  <a:pt x="1192" y="1840"/>
                </a:lnTo>
                <a:lnTo>
                  <a:pt x="1164" y="1873"/>
                </a:lnTo>
                <a:lnTo>
                  <a:pt x="1133" y="1903"/>
                </a:lnTo>
                <a:lnTo>
                  <a:pt x="1098" y="1928"/>
                </a:lnTo>
                <a:lnTo>
                  <a:pt x="1059" y="1948"/>
                </a:lnTo>
                <a:lnTo>
                  <a:pt x="1059" y="2076"/>
                </a:lnTo>
                <a:lnTo>
                  <a:pt x="1105" y="2059"/>
                </a:lnTo>
                <a:lnTo>
                  <a:pt x="1150" y="2037"/>
                </a:lnTo>
                <a:lnTo>
                  <a:pt x="1191" y="2011"/>
                </a:lnTo>
                <a:lnTo>
                  <a:pt x="1228" y="1980"/>
                </a:lnTo>
                <a:lnTo>
                  <a:pt x="1262" y="1946"/>
                </a:lnTo>
                <a:lnTo>
                  <a:pt x="1292" y="1907"/>
                </a:lnTo>
                <a:lnTo>
                  <a:pt x="1318" y="1865"/>
                </a:lnTo>
                <a:lnTo>
                  <a:pt x="1338" y="1820"/>
                </a:lnTo>
                <a:lnTo>
                  <a:pt x="1353" y="1773"/>
                </a:lnTo>
                <a:lnTo>
                  <a:pt x="1362" y="1723"/>
                </a:lnTo>
                <a:lnTo>
                  <a:pt x="1365" y="1673"/>
                </a:lnTo>
                <a:lnTo>
                  <a:pt x="1362" y="1620"/>
                </a:lnTo>
                <a:lnTo>
                  <a:pt x="1352" y="1569"/>
                </a:lnTo>
                <a:lnTo>
                  <a:pt x="1336" y="1520"/>
                </a:lnTo>
                <a:lnTo>
                  <a:pt x="1315" y="1475"/>
                </a:lnTo>
                <a:lnTo>
                  <a:pt x="1289" y="1432"/>
                </a:lnTo>
                <a:lnTo>
                  <a:pt x="1258" y="1392"/>
                </a:lnTo>
                <a:lnTo>
                  <a:pt x="1223" y="1357"/>
                </a:lnTo>
                <a:lnTo>
                  <a:pt x="1184" y="1326"/>
                </a:lnTo>
                <a:lnTo>
                  <a:pt x="1141" y="1300"/>
                </a:lnTo>
                <a:lnTo>
                  <a:pt x="1094" y="1279"/>
                </a:lnTo>
                <a:lnTo>
                  <a:pt x="1046" y="1263"/>
                </a:lnTo>
                <a:lnTo>
                  <a:pt x="995" y="1254"/>
                </a:lnTo>
                <a:lnTo>
                  <a:pt x="942" y="1251"/>
                </a:lnTo>
                <a:close/>
                <a:moveTo>
                  <a:pt x="942" y="1203"/>
                </a:moveTo>
                <a:lnTo>
                  <a:pt x="996" y="1206"/>
                </a:lnTo>
                <a:lnTo>
                  <a:pt x="1049" y="1215"/>
                </a:lnTo>
                <a:lnTo>
                  <a:pt x="1101" y="1230"/>
                </a:lnTo>
                <a:lnTo>
                  <a:pt x="1149" y="1250"/>
                </a:lnTo>
                <a:lnTo>
                  <a:pt x="1194" y="1275"/>
                </a:lnTo>
                <a:lnTo>
                  <a:pt x="1237" y="1306"/>
                </a:lnTo>
                <a:lnTo>
                  <a:pt x="1276" y="1340"/>
                </a:lnTo>
                <a:lnTo>
                  <a:pt x="1310" y="1379"/>
                </a:lnTo>
                <a:lnTo>
                  <a:pt x="1340" y="1421"/>
                </a:lnTo>
                <a:lnTo>
                  <a:pt x="1365" y="1466"/>
                </a:lnTo>
                <a:lnTo>
                  <a:pt x="1386" y="1514"/>
                </a:lnTo>
                <a:lnTo>
                  <a:pt x="1401" y="1565"/>
                </a:lnTo>
                <a:lnTo>
                  <a:pt x="1411" y="1618"/>
                </a:lnTo>
                <a:lnTo>
                  <a:pt x="1414" y="1673"/>
                </a:lnTo>
                <a:lnTo>
                  <a:pt x="1411" y="1727"/>
                </a:lnTo>
                <a:lnTo>
                  <a:pt x="1402" y="1778"/>
                </a:lnTo>
                <a:lnTo>
                  <a:pt x="1386" y="1828"/>
                </a:lnTo>
                <a:lnTo>
                  <a:pt x="1366" y="1875"/>
                </a:lnTo>
                <a:lnTo>
                  <a:pt x="1342" y="1920"/>
                </a:lnTo>
                <a:lnTo>
                  <a:pt x="1312" y="1961"/>
                </a:lnTo>
                <a:lnTo>
                  <a:pt x="1279" y="2000"/>
                </a:lnTo>
                <a:lnTo>
                  <a:pt x="1241" y="2034"/>
                </a:lnTo>
                <a:lnTo>
                  <a:pt x="1201" y="2063"/>
                </a:lnTo>
                <a:lnTo>
                  <a:pt x="1155" y="2090"/>
                </a:lnTo>
                <a:lnTo>
                  <a:pt x="1109" y="2111"/>
                </a:lnTo>
                <a:lnTo>
                  <a:pt x="1059" y="2126"/>
                </a:lnTo>
                <a:lnTo>
                  <a:pt x="1059" y="2385"/>
                </a:lnTo>
                <a:lnTo>
                  <a:pt x="1090" y="2385"/>
                </a:lnTo>
                <a:lnTo>
                  <a:pt x="1090" y="2275"/>
                </a:lnTo>
                <a:lnTo>
                  <a:pt x="1093" y="2252"/>
                </a:lnTo>
                <a:lnTo>
                  <a:pt x="1100" y="2232"/>
                </a:lnTo>
                <a:lnTo>
                  <a:pt x="1112" y="2213"/>
                </a:lnTo>
                <a:lnTo>
                  <a:pt x="1128" y="2198"/>
                </a:lnTo>
                <a:lnTo>
                  <a:pt x="1145" y="2187"/>
                </a:lnTo>
                <a:lnTo>
                  <a:pt x="1166" y="2179"/>
                </a:lnTo>
                <a:lnTo>
                  <a:pt x="1188" y="2177"/>
                </a:lnTo>
                <a:lnTo>
                  <a:pt x="1199" y="2177"/>
                </a:lnTo>
                <a:lnTo>
                  <a:pt x="1222" y="2179"/>
                </a:lnTo>
                <a:lnTo>
                  <a:pt x="1243" y="2187"/>
                </a:lnTo>
                <a:lnTo>
                  <a:pt x="1261" y="2198"/>
                </a:lnTo>
                <a:lnTo>
                  <a:pt x="1276" y="2213"/>
                </a:lnTo>
                <a:lnTo>
                  <a:pt x="1288" y="2232"/>
                </a:lnTo>
                <a:lnTo>
                  <a:pt x="1296" y="2252"/>
                </a:lnTo>
                <a:lnTo>
                  <a:pt x="1298" y="2275"/>
                </a:lnTo>
                <a:lnTo>
                  <a:pt x="1298" y="2385"/>
                </a:lnTo>
                <a:lnTo>
                  <a:pt x="1336" y="2385"/>
                </a:lnTo>
                <a:lnTo>
                  <a:pt x="1336" y="2275"/>
                </a:lnTo>
                <a:lnTo>
                  <a:pt x="1339" y="2252"/>
                </a:lnTo>
                <a:lnTo>
                  <a:pt x="1346" y="2232"/>
                </a:lnTo>
                <a:lnTo>
                  <a:pt x="1357" y="2213"/>
                </a:lnTo>
                <a:lnTo>
                  <a:pt x="1373" y="2198"/>
                </a:lnTo>
                <a:lnTo>
                  <a:pt x="1391" y="2187"/>
                </a:lnTo>
                <a:lnTo>
                  <a:pt x="1412" y="2179"/>
                </a:lnTo>
                <a:lnTo>
                  <a:pt x="1435" y="2177"/>
                </a:lnTo>
                <a:lnTo>
                  <a:pt x="1446" y="2177"/>
                </a:lnTo>
                <a:lnTo>
                  <a:pt x="1468" y="2179"/>
                </a:lnTo>
                <a:lnTo>
                  <a:pt x="1489" y="2187"/>
                </a:lnTo>
                <a:lnTo>
                  <a:pt x="1507" y="2198"/>
                </a:lnTo>
                <a:lnTo>
                  <a:pt x="1522" y="2213"/>
                </a:lnTo>
                <a:lnTo>
                  <a:pt x="1533" y="2232"/>
                </a:lnTo>
                <a:lnTo>
                  <a:pt x="1541" y="2252"/>
                </a:lnTo>
                <a:lnTo>
                  <a:pt x="1543" y="2275"/>
                </a:lnTo>
                <a:lnTo>
                  <a:pt x="1543" y="2385"/>
                </a:lnTo>
                <a:lnTo>
                  <a:pt x="1582" y="2385"/>
                </a:lnTo>
                <a:lnTo>
                  <a:pt x="1582" y="2275"/>
                </a:lnTo>
                <a:lnTo>
                  <a:pt x="1584" y="2252"/>
                </a:lnTo>
                <a:lnTo>
                  <a:pt x="1592" y="2232"/>
                </a:lnTo>
                <a:lnTo>
                  <a:pt x="1603" y="2213"/>
                </a:lnTo>
                <a:lnTo>
                  <a:pt x="1618" y="2198"/>
                </a:lnTo>
                <a:lnTo>
                  <a:pt x="1637" y="2187"/>
                </a:lnTo>
                <a:lnTo>
                  <a:pt x="1657" y="2179"/>
                </a:lnTo>
                <a:lnTo>
                  <a:pt x="1680" y="2177"/>
                </a:lnTo>
                <a:lnTo>
                  <a:pt x="1690" y="2177"/>
                </a:lnTo>
                <a:lnTo>
                  <a:pt x="1713" y="2179"/>
                </a:lnTo>
                <a:lnTo>
                  <a:pt x="1734" y="2187"/>
                </a:lnTo>
                <a:lnTo>
                  <a:pt x="1752" y="2198"/>
                </a:lnTo>
                <a:lnTo>
                  <a:pt x="1768" y="2213"/>
                </a:lnTo>
                <a:lnTo>
                  <a:pt x="1780" y="2232"/>
                </a:lnTo>
                <a:lnTo>
                  <a:pt x="1786" y="2252"/>
                </a:lnTo>
                <a:lnTo>
                  <a:pt x="1790" y="2275"/>
                </a:lnTo>
                <a:lnTo>
                  <a:pt x="1790" y="2482"/>
                </a:lnTo>
                <a:lnTo>
                  <a:pt x="1789" y="2482"/>
                </a:lnTo>
                <a:lnTo>
                  <a:pt x="1789" y="2483"/>
                </a:lnTo>
                <a:lnTo>
                  <a:pt x="1789" y="3085"/>
                </a:lnTo>
                <a:lnTo>
                  <a:pt x="1789" y="3087"/>
                </a:lnTo>
                <a:lnTo>
                  <a:pt x="1789" y="3093"/>
                </a:lnTo>
                <a:lnTo>
                  <a:pt x="1788" y="3101"/>
                </a:lnTo>
                <a:lnTo>
                  <a:pt x="1786" y="3113"/>
                </a:lnTo>
                <a:lnTo>
                  <a:pt x="1785" y="3128"/>
                </a:lnTo>
                <a:lnTo>
                  <a:pt x="1782" y="3145"/>
                </a:lnTo>
                <a:lnTo>
                  <a:pt x="1779" y="3164"/>
                </a:lnTo>
                <a:lnTo>
                  <a:pt x="1773" y="3186"/>
                </a:lnTo>
                <a:lnTo>
                  <a:pt x="1767" y="3208"/>
                </a:lnTo>
                <a:lnTo>
                  <a:pt x="1759" y="3231"/>
                </a:lnTo>
                <a:lnTo>
                  <a:pt x="1749" y="3256"/>
                </a:lnTo>
                <a:lnTo>
                  <a:pt x="1737" y="3281"/>
                </a:lnTo>
                <a:lnTo>
                  <a:pt x="1723" y="3306"/>
                </a:lnTo>
                <a:lnTo>
                  <a:pt x="1707" y="3330"/>
                </a:lnTo>
                <a:lnTo>
                  <a:pt x="1688" y="3356"/>
                </a:lnTo>
                <a:lnTo>
                  <a:pt x="1666" y="3379"/>
                </a:lnTo>
                <a:lnTo>
                  <a:pt x="1642" y="3401"/>
                </a:lnTo>
                <a:lnTo>
                  <a:pt x="1614" y="3422"/>
                </a:lnTo>
                <a:lnTo>
                  <a:pt x="1583" y="3441"/>
                </a:lnTo>
                <a:lnTo>
                  <a:pt x="1549" y="3459"/>
                </a:lnTo>
                <a:lnTo>
                  <a:pt x="1511" y="3473"/>
                </a:lnTo>
                <a:lnTo>
                  <a:pt x="1469" y="3485"/>
                </a:lnTo>
                <a:lnTo>
                  <a:pt x="1424" y="3494"/>
                </a:lnTo>
                <a:lnTo>
                  <a:pt x="1374" y="3500"/>
                </a:lnTo>
                <a:lnTo>
                  <a:pt x="1320" y="3502"/>
                </a:lnTo>
                <a:lnTo>
                  <a:pt x="1264" y="3500"/>
                </a:lnTo>
                <a:lnTo>
                  <a:pt x="1212" y="3495"/>
                </a:lnTo>
                <a:lnTo>
                  <a:pt x="1163" y="3487"/>
                </a:lnTo>
                <a:lnTo>
                  <a:pt x="1120" y="3477"/>
                </a:lnTo>
                <a:lnTo>
                  <a:pt x="1080" y="3463"/>
                </a:lnTo>
                <a:lnTo>
                  <a:pt x="1044" y="3448"/>
                </a:lnTo>
                <a:lnTo>
                  <a:pt x="1011" y="3431"/>
                </a:lnTo>
                <a:lnTo>
                  <a:pt x="983" y="3413"/>
                </a:lnTo>
                <a:lnTo>
                  <a:pt x="956" y="3394"/>
                </a:lnTo>
                <a:lnTo>
                  <a:pt x="934" y="3373"/>
                </a:lnTo>
                <a:lnTo>
                  <a:pt x="914" y="3353"/>
                </a:lnTo>
                <a:lnTo>
                  <a:pt x="898" y="3332"/>
                </a:lnTo>
                <a:lnTo>
                  <a:pt x="884" y="3312"/>
                </a:lnTo>
                <a:lnTo>
                  <a:pt x="873" y="3292"/>
                </a:lnTo>
                <a:lnTo>
                  <a:pt x="864" y="3273"/>
                </a:lnTo>
                <a:lnTo>
                  <a:pt x="862" y="3270"/>
                </a:lnTo>
                <a:lnTo>
                  <a:pt x="858" y="3263"/>
                </a:lnTo>
                <a:lnTo>
                  <a:pt x="851" y="3251"/>
                </a:lnTo>
                <a:lnTo>
                  <a:pt x="842" y="3234"/>
                </a:lnTo>
                <a:lnTo>
                  <a:pt x="830" y="3215"/>
                </a:lnTo>
                <a:lnTo>
                  <a:pt x="817" y="3192"/>
                </a:lnTo>
                <a:lnTo>
                  <a:pt x="803" y="3165"/>
                </a:lnTo>
                <a:lnTo>
                  <a:pt x="786" y="3137"/>
                </a:lnTo>
                <a:lnTo>
                  <a:pt x="768" y="3106"/>
                </a:lnTo>
                <a:lnTo>
                  <a:pt x="749" y="3074"/>
                </a:lnTo>
                <a:lnTo>
                  <a:pt x="731" y="3040"/>
                </a:lnTo>
                <a:lnTo>
                  <a:pt x="711" y="3004"/>
                </a:lnTo>
                <a:lnTo>
                  <a:pt x="691" y="2969"/>
                </a:lnTo>
                <a:lnTo>
                  <a:pt x="670" y="2934"/>
                </a:lnTo>
                <a:lnTo>
                  <a:pt x="650" y="2898"/>
                </a:lnTo>
                <a:lnTo>
                  <a:pt x="630" y="2864"/>
                </a:lnTo>
                <a:lnTo>
                  <a:pt x="611" y="2829"/>
                </a:lnTo>
                <a:lnTo>
                  <a:pt x="593" y="2796"/>
                </a:lnTo>
                <a:lnTo>
                  <a:pt x="575" y="2766"/>
                </a:lnTo>
                <a:lnTo>
                  <a:pt x="559" y="2737"/>
                </a:lnTo>
                <a:lnTo>
                  <a:pt x="545" y="2711"/>
                </a:lnTo>
                <a:lnTo>
                  <a:pt x="532" y="2686"/>
                </a:lnTo>
                <a:lnTo>
                  <a:pt x="521" y="2667"/>
                </a:lnTo>
                <a:lnTo>
                  <a:pt x="512" y="2650"/>
                </a:lnTo>
                <a:lnTo>
                  <a:pt x="500" y="2621"/>
                </a:lnTo>
                <a:lnTo>
                  <a:pt x="492" y="2596"/>
                </a:lnTo>
                <a:lnTo>
                  <a:pt x="490" y="2572"/>
                </a:lnTo>
                <a:lnTo>
                  <a:pt x="492" y="2551"/>
                </a:lnTo>
                <a:lnTo>
                  <a:pt x="497" y="2532"/>
                </a:lnTo>
                <a:lnTo>
                  <a:pt x="507" y="2517"/>
                </a:lnTo>
                <a:lnTo>
                  <a:pt x="520" y="2504"/>
                </a:lnTo>
                <a:lnTo>
                  <a:pt x="534" y="2494"/>
                </a:lnTo>
                <a:lnTo>
                  <a:pt x="552" y="2487"/>
                </a:lnTo>
                <a:lnTo>
                  <a:pt x="572" y="2484"/>
                </a:lnTo>
                <a:lnTo>
                  <a:pt x="591" y="2483"/>
                </a:lnTo>
                <a:lnTo>
                  <a:pt x="614" y="2486"/>
                </a:lnTo>
                <a:lnTo>
                  <a:pt x="636" y="2496"/>
                </a:lnTo>
                <a:lnTo>
                  <a:pt x="659" y="2511"/>
                </a:lnTo>
                <a:lnTo>
                  <a:pt x="681" y="2533"/>
                </a:lnTo>
                <a:lnTo>
                  <a:pt x="705" y="2561"/>
                </a:lnTo>
                <a:lnTo>
                  <a:pt x="731" y="2592"/>
                </a:lnTo>
                <a:lnTo>
                  <a:pt x="757" y="2626"/>
                </a:lnTo>
                <a:lnTo>
                  <a:pt x="785" y="2662"/>
                </a:lnTo>
                <a:lnTo>
                  <a:pt x="816" y="2700"/>
                </a:lnTo>
                <a:lnTo>
                  <a:pt x="850" y="2737"/>
                </a:lnTo>
                <a:lnTo>
                  <a:pt x="850" y="2133"/>
                </a:lnTo>
                <a:lnTo>
                  <a:pt x="797" y="2120"/>
                </a:lnTo>
                <a:lnTo>
                  <a:pt x="746" y="2100"/>
                </a:lnTo>
                <a:lnTo>
                  <a:pt x="699" y="2076"/>
                </a:lnTo>
                <a:lnTo>
                  <a:pt x="654" y="2046"/>
                </a:lnTo>
                <a:lnTo>
                  <a:pt x="615" y="2011"/>
                </a:lnTo>
                <a:lnTo>
                  <a:pt x="578" y="1972"/>
                </a:lnTo>
                <a:lnTo>
                  <a:pt x="546" y="1930"/>
                </a:lnTo>
                <a:lnTo>
                  <a:pt x="520" y="1884"/>
                </a:lnTo>
                <a:lnTo>
                  <a:pt x="499" y="1835"/>
                </a:lnTo>
                <a:lnTo>
                  <a:pt x="482" y="1783"/>
                </a:lnTo>
                <a:lnTo>
                  <a:pt x="473" y="1729"/>
                </a:lnTo>
                <a:lnTo>
                  <a:pt x="469" y="1673"/>
                </a:lnTo>
                <a:lnTo>
                  <a:pt x="472" y="1618"/>
                </a:lnTo>
                <a:lnTo>
                  <a:pt x="482" y="1565"/>
                </a:lnTo>
                <a:lnTo>
                  <a:pt x="496" y="1514"/>
                </a:lnTo>
                <a:lnTo>
                  <a:pt x="517" y="1466"/>
                </a:lnTo>
                <a:lnTo>
                  <a:pt x="543" y="1421"/>
                </a:lnTo>
                <a:lnTo>
                  <a:pt x="573" y="1379"/>
                </a:lnTo>
                <a:lnTo>
                  <a:pt x="608" y="1340"/>
                </a:lnTo>
                <a:lnTo>
                  <a:pt x="647" y="1306"/>
                </a:lnTo>
                <a:lnTo>
                  <a:pt x="689" y="1275"/>
                </a:lnTo>
                <a:lnTo>
                  <a:pt x="734" y="1250"/>
                </a:lnTo>
                <a:lnTo>
                  <a:pt x="783" y="1230"/>
                </a:lnTo>
                <a:lnTo>
                  <a:pt x="834" y="1215"/>
                </a:lnTo>
                <a:lnTo>
                  <a:pt x="887" y="1206"/>
                </a:lnTo>
                <a:lnTo>
                  <a:pt x="942" y="1203"/>
                </a:lnTo>
                <a:close/>
                <a:moveTo>
                  <a:pt x="639" y="141"/>
                </a:moveTo>
                <a:lnTo>
                  <a:pt x="628" y="144"/>
                </a:lnTo>
                <a:lnTo>
                  <a:pt x="619" y="153"/>
                </a:lnTo>
                <a:lnTo>
                  <a:pt x="616" y="165"/>
                </a:lnTo>
                <a:lnTo>
                  <a:pt x="619" y="177"/>
                </a:lnTo>
                <a:lnTo>
                  <a:pt x="628" y="185"/>
                </a:lnTo>
                <a:lnTo>
                  <a:pt x="639" y="188"/>
                </a:lnTo>
                <a:lnTo>
                  <a:pt x="1056" y="188"/>
                </a:lnTo>
                <a:lnTo>
                  <a:pt x="1068" y="185"/>
                </a:lnTo>
                <a:lnTo>
                  <a:pt x="1077" y="177"/>
                </a:lnTo>
                <a:lnTo>
                  <a:pt x="1080" y="165"/>
                </a:lnTo>
                <a:lnTo>
                  <a:pt x="1077" y="153"/>
                </a:lnTo>
                <a:lnTo>
                  <a:pt x="1068" y="144"/>
                </a:lnTo>
                <a:lnTo>
                  <a:pt x="1056" y="141"/>
                </a:lnTo>
                <a:lnTo>
                  <a:pt x="639" y="141"/>
                </a:lnTo>
                <a:close/>
                <a:moveTo>
                  <a:pt x="197" y="0"/>
                </a:moveTo>
                <a:lnTo>
                  <a:pt x="1498" y="0"/>
                </a:lnTo>
                <a:lnTo>
                  <a:pt x="1533" y="2"/>
                </a:lnTo>
                <a:lnTo>
                  <a:pt x="1566" y="12"/>
                </a:lnTo>
                <a:lnTo>
                  <a:pt x="1597" y="26"/>
                </a:lnTo>
                <a:lnTo>
                  <a:pt x="1625" y="46"/>
                </a:lnTo>
                <a:lnTo>
                  <a:pt x="1648" y="69"/>
                </a:lnTo>
                <a:lnTo>
                  <a:pt x="1668" y="97"/>
                </a:lnTo>
                <a:lnTo>
                  <a:pt x="1683" y="127"/>
                </a:lnTo>
                <a:lnTo>
                  <a:pt x="1692" y="160"/>
                </a:lnTo>
                <a:lnTo>
                  <a:pt x="1696" y="196"/>
                </a:lnTo>
                <a:lnTo>
                  <a:pt x="1696" y="2034"/>
                </a:lnTo>
                <a:lnTo>
                  <a:pt x="1558" y="2034"/>
                </a:lnTo>
                <a:lnTo>
                  <a:pt x="1558" y="310"/>
                </a:lnTo>
                <a:lnTo>
                  <a:pt x="137" y="310"/>
                </a:lnTo>
                <a:lnTo>
                  <a:pt x="137" y="2542"/>
                </a:lnTo>
                <a:lnTo>
                  <a:pt x="356" y="2542"/>
                </a:lnTo>
                <a:lnTo>
                  <a:pt x="551" y="2905"/>
                </a:lnTo>
                <a:lnTo>
                  <a:pt x="197" y="2905"/>
                </a:lnTo>
                <a:lnTo>
                  <a:pt x="161" y="2902"/>
                </a:lnTo>
                <a:lnTo>
                  <a:pt x="128" y="2892"/>
                </a:lnTo>
                <a:lnTo>
                  <a:pt x="98" y="2878"/>
                </a:lnTo>
                <a:lnTo>
                  <a:pt x="71" y="2858"/>
                </a:lnTo>
                <a:lnTo>
                  <a:pt x="46" y="2835"/>
                </a:lnTo>
                <a:lnTo>
                  <a:pt x="27" y="2807"/>
                </a:lnTo>
                <a:lnTo>
                  <a:pt x="12" y="2777"/>
                </a:lnTo>
                <a:lnTo>
                  <a:pt x="3" y="2744"/>
                </a:lnTo>
                <a:lnTo>
                  <a:pt x="0" y="2708"/>
                </a:lnTo>
                <a:lnTo>
                  <a:pt x="0" y="196"/>
                </a:lnTo>
                <a:lnTo>
                  <a:pt x="3" y="160"/>
                </a:lnTo>
                <a:lnTo>
                  <a:pt x="12" y="127"/>
                </a:lnTo>
                <a:lnTo>
                  <a:pt x="27" y="97"/>
                </a:lnTo>
                <a:lnTo>
                  <a:pt x="46" y="69"/>
                </a:lnTo>
                <a:lnTo>
                  <a:pt x="71" y="46"/>
                </a:lnTo>
                <a:lnTo>
                  <a:pt x="98" y="26"/>
                </a:lnTo>
                <a:lnTo>
                  <a:pt x="128" y="12"/>
                </a:lnTo>
                <a:lnTo>
                  <a:pt x="161" y="2"/>
                </a:lnTo>
                <a:lnTo>
                  <a:pt x="19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27" name="Group 226"/>
          <p:cNvGrpSpPr/>
          <p:nvPr/>
        </p:nvGrpSpPr>
        <p:grpSpPr>
          <a:xfrm>
            <a:off x="0" y="6434667"/>
            <a:ext cx="12192000" cy="423333"/>
            <a:chOff x="0" y="6434667"/>
            <a:chExt cx="12192000" cy="423333"/>
          </a:xfrm>
        </p:grpSpPr>
        <p:sp>
          <p:nvSpPr>
            <p:cNvPr id="228" name="Rectangle 227"/>
            <p:cNvSpPr/>
            <p:nvPr/>
          </p:nvSpPr>
          <p:spPr>
            <a:xfrm>
              <a:off x="0" y="6434667"/>
              <a:ext cx="12192000" cy="42333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TextBox 228"/>
            <p:cNvSpPr txBox="1"/>
            <p:nvPr/>
          </p:nvSpPr>
          <p:spPr>
            <a:xfrm>
              <a:off x="80189" y="6461667"/>
              <a:ext cx="2995629" cy="369332"/>
            </a:xfrm>
            <a:prstGeom prst="rect">
              <a:avLst/>
            </a:prstGeom>
            <a:noFill/>
          </p:spPr>
          <p:txBody>
            <a:bodyPr wrap="square" rtlCol="0">
              <a:spAutoFit/>
            </a:bodyPr>
            <a:lstStyle/>
            <a:p>
              <a:endParaRPr lang="en-US" b="1" dirty="0">
                <a:solidFill>
                  <a:schemeClr val="bg1"/>
                </a:solidFill>
                <a:latin typeface="Arial Narrow" panose="020B0606020202030204" pitchFamily="34" charset="0"/>
              </a:endParaRPr>
            </a:p>
          </p:txBody>
        </p:sp>
      </p:grpSp>
      <p:sp>
        <p:nvSpPr>
          <p:cNvPr id="10" name="Rectangle 9">
            <a:extLst>
              <a:ext uri="{FF2B5EF4-FFF2-40B4-BE49-F238E27FC236}">
                <a16:creationId xmlns="" xmlns:a16="http://schemas.microsoft.com/office/drawing/2014/main" id="{4DA0C901-6ECF-3C4B-A8BF-E99242C78E5C}"/>
              </a:ext>
            </a:extLst>
          </p:cNvPr>
          <p:cNvSpPr/>
          <p:nvPr/>
        </p:nvSpPr>
        <p:spPr>
          <a:xfrm>
            <a:off x="3243002" y="44132"/>
            <a:ext cx="5117106" cy="689035"/>
          </a:xfrm>
          <a:prstGeom prst="rect">
            <a:avLst/>
          </a:prstGeom>
        </p:spPr>
        <p:txBody>
          <a:bodyPr wrap="none">
            <a:spAutoFit/>
          </a:bodyPr>
          <a:lstStyle/>
          <a:p>
            <a:pPr lvl="0" algn="just" rtl="1">
              <a:lnSpc>
                <a:spcPct val="115000"/>
              </a:lnSpc>
              <a:spcAft>
                <a:spcPts val="1000"/>
              </a:spcAft>
            </a:pPr>
            <a:r>
              <a:rPr lang="ar-MA" sz="3600" b="1" dirty="0">
                <a:latin typeface="Calibri" panose="020F0502020204030204" pitchFamily="34" charset="0"/>
                <a:ea typeface="Calibri" panose="020F0502020204030204" pitchFamily="34" charset="0"/>
                <a:cs typeface="Times New Roman" panose="02020603050405020304" pitchFamily="18" charset="0"/>
              </a:rPr>
              <a:t>الأهـــــــــداف العـــــــــــــــامـــــة</a:t>
            </a:r>
            <a:endParaRPr lang="fr-MA"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230" name="Picture 1" descr="C:\Users\CCISLAP\Desktop\LES LOGOS DES INSTITUTIONS PNG\WhatsApp_Image_2022-03-21_at_16.04.35-removebg-preview.png"/>
          <p:cNvPicPr>
            <a:picLocks noChangeAspect="1" noChangeArrowheads="1"/>
          </p:cNvPicPr>
          <p:nvPr/>
        </p:nvPicPr>
        <p:blipFill>
          <a:blip r:embed="rId3"/>
          <a:srcRect/>
          <a:stretch>
            <a:fillRect/>
          </a:stretch>
        </p:blipFill>
        <p:spPr bwMode="auto">
          <a:xfrm>
            <a:off x="-360485" y="5349389"/>
            <a:ext cx="3194709" cy="1508611"/>
          </a:xfrm>
          <a:prstGeom prst="rect">
            <a:avLst/>
          </a:prstGeom>
          <a:noFill/>
        </p:spPr>
      </p:pic>
    </p:spTree>
    <p:extLst>
      <p:ext uri="{BB962C8B-B14F-4D97-AF65-F5344CB8AC3E}">
        <p14:creationId xmlns="" xmlns:p14="http://schemas.microsoft.com/office/powerpoint/2010/main" val="351353109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28"/>
          <p:cNvGrpSpPr>
            <a:grpSpLocks noChangeAspect="1"/>
          </p:cNvGrpSpPr>
          <p:nvPr/>
        </p:nvGrpSpPr>
        <p:grpSpPr bwMode="auto">
          <a:xfrm>
            <a:off x="732487" y="758648"/>
            <a:ext cx="10727026" cy="5340704"/>
            <a:chOff x="-2508" y="-1001"/>
            <a:chExt cx="12698" cy="6322"/>
          </a:xfrm>
          <a:solidFill>
            <a:schemeClr val="bg1">
              <a:lumMod val="65000"/>
              <a:alpha val="16000"/>
            </a:schemeClr>
          </a:solidFill>
        </p:grpSpPr>
        <p:sp>
          <p:nvSpPr>
            <p:cNvPr id="68"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47" name="Rectangle 246"/>
          <p:cNvSpPr/>
          <p:nvPr/>
        </p:nvSpPr>
        <p:spPr>
          <a:xfrm>
            <a:off x="0" y="6434667"/>
            <a:ext cx="12192000" cy="42333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 xmlns:a16="http://schemas.microsoft.com/office/drawing/2014/main" id="{CD944921-5BB6-4349-B42C-96C2A7CD4D4F}"/>
              </a:ext>
            </a:extLst>
          </p:cNvPr>
          <p:cNvSpPr/>
          <p:nvPr/>
        </p:nvSpPr>
        <p:spPr>
          <a:xfrm>
            <a:off x="3496649" y="99881"/>
            <a:ext cx="4413389" cy="622735"/>
          </a:xfrm>
          <a:prstGeom prst="rect">
            <a:avLst/>
          </a:prstGeom>
        </p:spPr>
        <p:txBody>
          <a:bodyPr wrap="none">
            <a:spAutoFit/>
          </a:bodyPr>
          <a:lstStyle/>
          <a:p>
            <a:pPr lvl="0" algn="just" rtl="1">
              <a:lnSpc>
                <a:spcPct val="115000"/>
              </a:lnSpc>
              <a:spcAft>
                <a:spcPts val="1000"/>
              </a:spcAft>
            </a:pPr>
            <a:r>
              <a:rPr lang="ar-MA" sz="3200" b="1" dirty="0">
                <a:solidFill>
                  <a:schemeClr val="accent6"/>
                </a:solidFill>
                <a:latin typeface="Calibri" panose="020F0502020204030204" pitchFamily="34" charset="0"/>
                <a:ea typeface="Calibri" panose="020F0502020204030204" pitchFamily="34" charset="0"/>
                <a:cs typeface="Times New Roman" panose="02020603050405020304" pitchFamily="18" charset="0"/>
              </a:rPr>
              <a:t>الاهــــــــــــــداف الخــــــاصــــــة</a:t>
            </a:r>
            <a:endParaRPr lang="fr-MA" sz="1600" dirty="0">
              <a:solidFill>
                <a:schemeClr val="accent6"/>
              </a:solidFill>
              <a:effectLst/>
              <a:latin typeface="Calibri" panose="020F0502020204030204" pitchFamily="34" charset="0"/>
              <a:ea typeface="Calibri" panose="020F0502020204030204" pitchFamily="34" charset="0"/>
              <a:cs typeface="Arial" panose="020B0604020202020204" pitchFamily="34" charset="0"/>
            </a:endParaRPr>
          </a:p>
        </p:txBody>
      </p:sp>
      <p:graphicFrame>
        <p:nvGraphicFramePr>
          <p:cNvPr id="3" name="Diagramme 2">
            <a:extLst>
              <a:ext uri="{FF2B5EF4-FFF2-40B4-BE49-F238E27FC236}">
                <a16:creationId xmlns="" xmlns:a16="http://schemas.microsoft.com/office/drawing/2014/main" id="{753AE201-6F17-1049-A264-C0EE6967A872}"/>
              </a:ext>
            </a:extLst>
          </p:cNvPr>
          <p:cNvGraphicFramePr/>
          <p:nvPr>
            <p:extLst>
              <p:ext uri="{D42A27DB-BD31-4B8C-83A1-F6EECF244321}">
                <p14:modId xmlns="" xmlns:p14="http://schemas.microsoft.com/office/powerpoint/2010/main" val="816977459"/>
              </p:ext>
            </p:extLst>
          </p:nvPr>
        </p:nvGraphicFramePr>
        <p:xfrm>
          <a:off x="2032000" y="719666"/>
          <a:ext cx="8128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248" name="Picture 1" descr="C:\Users\CCISLAP\Desktop\LES LOGOS DES INSTITUTIONS PNG\WhatsApp_Image_2022-03-21_at_16.04.35-removebg-preview.png"/>
          <p:cNvPicPr>
            <a:picLocks noChangeAspect="1" noChangeArrowheads="1"/>
          </p:cNvPicPr>
          <p:nvPr/>
        </p:nvPicPr>
        <p:blipFill>
          <a:blip r:embed="rId6"/>
          <a:srcRect/>
          <a:stretch>
            <a:fillRect/>
          </a:stretch>
        </p:blipFill>
        <p:spPr bwMode="auto">
          <a:xfrm>
            <a:off x="-360485" y="5349389"/>
            <a:ext cx="3194709" cy="1508611"/>
          </a:xfrm>
          <a:prstGeom prst="rect">
            <a:avLst/>
          </a:prstGeom>
          <a:noFill/>
        </p:spPr>
      </p:pic>
    </p:spTree>
    <p:extLst>
      <p:ext uri="{BB962C8B-B14F-4D97-AF65-F5344CB8AC3E}">
        <p14:creationId xmlns="" xmlns:p14="http://schemas.microsoft.com/office/powerpoint/2010/main" val="259356563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28"/>
          <p:cNvGrpSpPr>
            <a:grpSpLocks noChangeAspect="1"/>
          </p:cNvGrpSpPr>
          <p:nvPr/>
        </p:nvGrpSpPr>
        <p:grpSpPr bwMode="auto">
          <a:xfrm>
            <a:off x="531034" y="535553"/>
            <a:ext cx="11081834" cy="5340704"/>
            <a:chOff x="-2508" y="-1001"/>
            <a:chExt cx="13118" cy="6322"/>
          </a:xfrm>
          <a:solidFill>
            <a:schemeClr val="bg1">
              <a:lumMod val="65000"/>
              <a:alpha val="16000"/>
            </a:schemeClr>
          </a:solidFill>
        </p:grpSpPr>
        <p:sp>
          <p:nvSpPr>
            <p:cNvPr id="68"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dirty="0"/>
            </a:p>
          </p:txBody>
        </p:sp>
        <p:sp>
          <p:nvSpPr>
            <p:cNvPr id="80"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94"/>
            <p:cNvSpPr>
              <a:spLocks/>
            </p:cNvSpPr>
            <p:nvPr/>
          </p:nvSpPr>
          <p:spPr bwMode="auto">
            <a:xfrm>
              <a:off x="4557" y="-8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134"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grpSp>
      <p:sp>
        <p:nvSpPr>
          <p:cNvPr id="65" name="Freeform 64"/>
          <p:cNvSpPr/>
          <p:nvPr/>
        </p:nvSpPr>
        <p:spPr>
          <a:xfrm>
            <a:off x="2321575" y="2527360"/>
            <a:ext cx="7850288" cy="888471"/>
          </a:xfrm>
          <a:custGeom>
            <a:avLst/>
            <a:gdLst>
              <a:gd name="connsiteX0" fmla="*/ 6628187 w 7623269"/>
              <a:gd name="connsiteY0" fmla="*/ 0 h 1078344"/>
              <a:gd name="connsiteX1" fmla="*/ 7125728 w 7623269"/>
              <a:gd name="connsiteY1" fmla="*/ 0 h 1078344"/>
              <a:gd name="connsiteX2" fmla="*/ 7623269 w 7623269"/>
              <a:gd name="connsiteY2" fmla="*/ 539172 h 1078344"/>
              <a:gd name="connsiteX3" fmla="*/ 7125728 w 7623269"/>
              <a:gd name="connsiteY3" fmla="*/ 1078344 h 1078344"/>
              <a:gd name="connsiteX4" fmla="*/ 6628187 w 7623269"/>
              <a:gd name="connsiteY4" fmla="*/ 1078343 h 1078344"/>
              <a:gd name="connsiteX5" fmla="*/ 6628187 w 7623269"/>
              <a:gd name="connsiteY5" fmla="*/ 1078344 h 1078344"/>
              <a:gd name="connsiteX6" fmla="*/ 0 w 7623269"/>
              <a:gd name="connsiteY6" fmla="*/ 1078344 h 1078344"/>
              <a:gd name="connsiteX7" fmla="*/ 0 w 7623269"/>
              <a:gd name="connsiteY7" fmla="*/ 1 h 1078344"/>
              <a:gd name="connsiteX8" fmla="*/ 6628187 w 7623269"/>
              <a:gd name="connsiteY8" fmla="*/ 1 h 107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3269" h="1078344">
                <a:moveTo>
                  <a:pt x="6628187" y="0"/>
                </a:moveTo>
                <a:lnTo>
                  <a:pt x="7125728" y="0"/>
                </a:lnTo>
                <a:cubicBezTo>
                  <a:pt x="7400512" y="0"/>
                  <a:pt x="7623269" y="241396"/>
                  <a:pt x="7623269" y="539172"/>
                </a:cubicBezTo>
                <a:cubicBezTo>
                  <a:pt x="7623269" y="836948"/>
                  <a:pt x="7400512" y="1078344"/>
                  <a:pt x="7125728" y="1078344"/>
                </a:cubicBezTo>
                <a:lnTo>
                  <a:pt x="6628187" y="1078343"/>
                </a:lnTo>
                <a:lnTo>
                  <a:pt x="6628187" y="1078344"/>
                </a:lnTo>
                <a:lnTo>
                  <a:pt x="0" y="1078344"/>
                </a:lnTo>
                <a:lnTo>
                  <a:pt x="0" y="1"/>
                </a:lnTo>
                <a:lnTo>
                  <a:pt x="6628187" y="1"/>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dirty="0"/>
          </a:p>
        </p:txBody>
      </p:sp>
      <p:sp>
        <p:nvSpPr>
          <p:cNvPr id="66" name="Freeform 65"/>
          <p:cNvSpPr/>
          <p:nvPr/>
        </p:nvSpPr>
        <p:spPr>
          <a:xfrm>
            <a:off x="2321575" y="3388582"/>
            <a:ext cx="7850288" cy="931859"/>
          </a:xfrm>
          <a:custGeom>
            <a:avLst/>
            <a:gdLst>
              <a:gd name="connsiteX0" fmla="*/ 0 w 8772992"/>
              <a:gd name="connsiteY0" fmla="*/ 0 h 1078344"/>
              <a:gd name="connsiteX1" fmla="*/ 7777910 w 8772992"/>
              <a:gd name="connsiteY1" fmla="*/ 0 h 1078344"/>
              <a:gd name="connsiteX2" fmla="*/ 7798081 w 8772992"/>
              <a:gd name="connsiteY2" fmla="*/ 0 h 1078344"/>
              <a:gd name="connsiteX3" fmla="*/ 8275451 w 8772992"/>
              <a:gd name="connsiteY3" fmla="*/ 0 h 1078344"/>
              <a:gd name="connsiteX4" fmla="*/ 8772992 w 8772992"/>
              <a:gd name="connsiteY4" fmla="*/ 539172 h 1078344"/>
              <a:gd name="connsiteX5" fmla="*/ 8275451 w 8772992"/>
              <a:gd name="connsiteY5" fmla="*/ 1078344 h 1078344"/>
              <a:gd name="connsiteX6" fmla="*/ 7777910 w 8772992"/>
              <a:gd name="connsiteY6" fmla="*/ 1078343 h 1078344"/>
              <a:gd name="connsiteX7" fmla="*/ 0 w 8772992"/>
              <a:gd name="connsiteY7" fmla="*/ 1078343 h 107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72992" h="1078344">
                <a:moveTo>
                  <a:pt x="0" y="0"/>
                </a:moveTo>
                <a:lnTo>
                  <a:pt x="7777910" y="0"/>
                </a:lnTo>
                <a:lnTo>
                  <a:pt x="7798081" y="0"/>
                </a:lnTo>
                <a:lnTo>
                  <a:pt x="8275451" y="0"/>
                </a:lnTo>
                <a:cubicBezTo>
                  <a:pt x="8550235" y="0"/>
                  <a:pt x="8772992" y="241396"/>
                  <a:pt x="8772992" y="539172"/>
                </a:cubicBezTo>
                <a:cubicBezTo>
                  <a:pt x="8772992" y="836948"/>
                  <a:pt x="8550235" y="1078344"/>
                  <a:pt x="8275451" y="1078344"/>
                </a:cubicBezTo>
                <a:lnTo>
                  <a:pt x="7777910" y="1078343"/>
                </a:lnTo>
                <a:lnTo>
                  <a:pt x="0" y="1078343"/>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ar-MA" sz="3600" b="1" dirty="0">
                <a:solidFill>
                  <a:schemeClr val="tx1"/>
                </a:solidFill>
              </a:rPr>
              <a:t>تعزيز الاستقلالية المالية للغرفة</a:t>
            </a:r>
            <a:r>
              <a:rPr lang="fr-MA" sz="3600" dirty="0">
                <a:solidFill>
                  <a:schemeClr val="tx1"/>
                </a:solidFill>
              </a:rPr>
              <a:t> </a:t>
            </a:r>
            <a:endParaRPr lang="en-US" sz="3600" dirty="0">
              <a:solidFill>
                <a:schemeClr val="tx1"/>
              </a:solidFill>
            </a:endParaRPr>
          </a:p>
        </p:txBody>
      </p:sp>
      <p:sp>
        <p:nvSpPr>
          <p:cNvPr id="64" name="Freeform 63"/>
          <p:cNvSpPr/>
          <p:nvPr/>
        </p:nvSpPr>
        <p:spPr>
          <a:xfrm>
            <a:off x="2309710" y="1652265"/>
            <a:ext cx="7838423" cy="890085"/>
          </a:xfrm>
          <a:custGeom>
            <a:avLst/>
            <a:gdLst>
              <a:gd name="connsiteX0" fmla="*/ 0 w 6661808"/>
              <a:gd name="connsiteY0" fmla="*/ 0 h 1082215"/>
              <a:gd name="connsiteX1" fmla="*/ 5666726 w 6661808"/>
              <a:gd name="connsiteY1" fmla="*/ 0 h 1082215"/>
              <a:gd name="connsiteX2" fmla="*/ 5666726 w 6661808"/>
              <a:gd name="connsiteY2" fmla="*/ 3871 h 1082215"/>
              <a:gd name="connsiteX3" fmla="*/ 6164267 w 6661808"/>
              <a:gd name="connsiteY3" fmla="*/ 3871 h 1082215"/>
              <a:gd name="connsiteX4" fmla="*/ 6661808 w 6661808"/>
              <a:gd name="connsiteY4" fmla="*/ 543043 h 1082215"/>
              <a:gd name="connsiteX5" fmla="*/ 6164267 w 6661808"/>
              <a:gd name="connsiteY5" fmla="*/ 1082215 h 1082215"/>
              <a:gd name="connsiteX6" fmla="*/ 5666726 w 6661808"/>
              <a:gd name="connsiteY6" fmla="*/ 1082214 h 1082215"/>
              <a:gd name="connsiteX7" fmla="*/ 5666726 w 6661808"/>
              <a:gd name="connsiteY7" fmla="*/ 1078343 h 1082215"/>
              <a:gd name="connsiteX8" fmla="*/ 0 w 6661808"/>
              <a:gd name="connsiteY8" fmla="*/ 1078343 h 108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1808" h="1082215">
                <a:moveTo>
                  <a:pt x="0" y="0"/>
                </a:moveTo>
                <a:lnTo>
                  <a:pt x="5666726" y="0"/>
                </a:lnTo>
                <a:lnTo>
                  <a:pt x="5666726" y="3871"/>
                </a:lnTo>
                <a:lnTo>
                  <a:pt x="6164267" y="3871"/>
                </a:lnTo>
                <a:cubicBezTo>
                  <a:pt x="6439051" y="3871"/>
                  <a:pt x="6661808" y="245267"/>
                  <a:pt x="6661808" y="543043"/>
                </a:cubicBezTo>
                <a:cubicBezTo>
                  <a:pt x="6661808" y="840819"/>
                  <a:pt x="6439051" y="1082215"/>
                  <a:pt x="6164267" y="1082215"/>
                </a:cubicBezTo>
                <a:lnTo>
                  <a:pt x="5666726" y="1082214"/>
                </a:lnTo>
                <a:lnTo>
                  <a:pt x="5666726" y="1078343"/>
                </a:lnTo>
                <a:lnTo>
                  <a:pt x="0" y="107834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dirty="0"/>
          </a:p>
        </p:txBody>
      </p:sp>
      <p:sp>
        <p:nvSpPr>
          <p:cNvPr id="63" name="Freeform 62"/>
          <p:cNvSpPr/>
          <p:nvPr/>
        </p:nvSpPr>
        <p:spPr>
          <a:xfrm>
            <a:off x="2309710" y="763772"/>
            <a:ext cx="7838423" cy="867079"/>
          </a:xfrm>
          <a:custGeom>
            <a:avLst/>
            <a:gdLst>
              <a:gd name="connsiteX0" fmla="*/ 0 w 7838423"/>
              <a:gd name="connsiteY0" fmla="*/ 0 h 1078344"/>
              <a:gd name="connsiteX1" fmla="*/ 6843341 w 7838423"/>
              <a:gd name="connsiteY1" fmla="*/ 0 h 1078344"/>
              <a:gd name="connsiteX2" fmla="*/ 7112282 w 7838423"/>
              <a:gd name="connsiteY2" fmla="*/ 0 h 1078344"/>
              <a:gd name="connsiteX3" fmla="*/ 7340882 w 7838423"/>
              <a:gd name="connsiteY3" fmla="*/ 0 h 1078344"/>
              <a:gd name="connsiteX4" fmla="*/ 7838423 w 7838423"/>
              <a:gd name="connsiteY4" fmla="*/ 539172 h 1078344"/>
              <a:gd name="connsiteX5" fmla="*/ 7340882 w 7838423"/>
              <a:gd name="connsiteY5" fmla="*/ 1078344 h 1078344"/>
              <a:gd name="connsiteX6" fmla="*/ 6843341 w 7838423"/>
              <a:gd name="connsiteY6" fmla="*/ 1078343 h 1078344"/>
              <a:gd name="connsiteX7" fmla="*/ 0 w 7838423"/>
              <a:gd name="connsiteY7" fmla="*/ 1078343 h 107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38423" h="1078344">
                <a:moveTo>
                  <a:pt x="0" y="0"/>
                </a:moveTo>
                <a:lnTo>
                  <a:pt x="6843341" y="0"/>
                </a:lnTo>
                <a:lnTo>
                  <a:pt x="7112282" y="0"/>
                </a:lnTo>
                <a:lnTo>
                  <a:pt x="7340882" y="0"/>
                </a:lnTo>
                <a:cubicBezTo>
                  <a:pt x="7615666" y="0"/>
                  <a:pt x="7838423" y="241396"/>
                  <a:pt x="7838423" y="539172"/>
                </a:cubicBezTo>
                <a:cubicBezTo>
                  <a:pt x="7838423" y="836948"/>
                  <a:pt x="7615666" y="1078344"/>
                  <a:pt x="7340882" y="1078344"/>
                </a:cubicBezTo>
                <a:lnTo>
                  <a:pt x="6843341" y="1078343"/>
                </a:lnTo>
                <a:lnTo>
                  <a:pt x="0" y="107834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dirty="0"/>
          </a:p>
        </p:txBody>
      </p:sp>
      <p:sp>
        <p:nvSpPr>
          <p:cNvPr id="28" name="Oval 27"/>
          <p:cNvSpPr/>
          <p:nvPr/>
        </p:nvSpPr>
        <p:spPr>
          <a:xfrm>
            <a:off x="2377562" y="1712714"/>
            <a:ext cx="822960" cy="822960"/>
          </a:xfrm>
          <a:prstGeom prst="ellipse">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sp>
        <p:nvSpPr>
          <p:cNvPr id="29" name="Oval 28"/>
          <p:cNvSpPr/>
          <p:nvPr/>
        </p:nvSpPr>
        <p:spPr>
          <a:xfrm>
            <a:off x="2385753" y="2611841"/>
            <a:ext cx="822960" cy="822960"/>
          </a:xfrm>
          <a:prstGeom prst="ellipse">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dirty="0"/>
          </a:p>
        </p:txBody>
      </p:sp>
      <p:sp>
        <p:nvSpPr>
          <p:cNvPr id="31" name="TextBox 30"/>
          <p:cNvSpPr txBox="1"/>
          <p:nvPr/>
        </p:nvSpPr>
        <p:spPr>
          <a:xfrm>
            <a:off x="3849905" y="875794"/>
            <a:ext cx="5726739" cy="1138773"/>
          </a:xfrm>
          <a:prstGeom prst="rect">
            <a:avLst/>
          </a:prstGeom>
          <a:noFill/>
        </p:spPr>
        <p:txBody>
          <a:bodyPr wrap="square" rtlCol="0">
            <a:spAutoFit/>
          </a:bodyPr>
          <a:lstStyle/>
          <a:p>
            <a:r>
              <a:rPr lang="ar-MA" sz="3600" b="1" dirty="0"/>
              <a:t> </a:t>
            </a:r>
            <a:r>
              <a:rPr lang="ar-MA" sz="3200" b="1" dirty="0"/>
              <a:t>تعزيز</a:t>
            </a:r>
            <a:r>
              <a:rPr lang="ar-MA" sz="3600" b="1" dirty="0"/>
              <a:t> </a:t>
            </a:r>
            <a:r>
              <a:rPr lang="ar-MA" sz="3200" b="1" dirty="0"/>
              <a:t>آليات</a:t>
            </a:r>
            <a:r>
              <a:rPr lang="ar-MA" sz="3600" b="1" dirty="0"/>
              <a:t> </a:t>
            </a:r>
            <a:r>
              <a:rPr lang="ar-MA" sz="3200" b="1" dirty="0"/>
              <a:t>الحكامة الجيدة</a:t>
            </a:r>
            <a:endParaRPr lang="fr-MA" sz="3600" dirty="0"/>
          </a:p>
          <a:p>
            <a:endParaRPr lang="en-US" sz="3200" dirty="0">
              <a:solidFill>
                <a:schemeClr val="bg1"/>
              </a:solidFill>
              <a:latin typeface="Arial" panose="020B0604020202020204" pitchFamily="34" charset="0"/>
              <a:cs typeface="Arial" panose="020B0604020202020204" pitchFamily="34" charset="0"/>
            </a:endParaRPr>
          </a:p>
        </p:txBody>
      </p:sp>
      <p:sp>
        <p:nvSpPr>
          <p:cNvPr id="32" name="TextBox 31"/>
          <p:cNvSpPr txBox="1"/>
          <p:nvPr/>
        </p:nvSpPr>
        <p:spPr>
          <a:xfrm>
            <a:off x="1586127" y="1720211"/>
            <a:ext cx="7571253" cy="1077218"/>
          </a:xfrm>
          <a:prstGeom prst="rect">
            <a:avLst/>
          </a:prstGeom>
          <a:noFill/>
        </p:spPr>
        <p:txBody>
          <a:bodyPr wrap="square" rtlCol="0">
            <a:spAutoFit/>
          </a:bodyPr>
          <a:lstStyle/>
          <a:p>
            <a:pPr algn="r"/>
            <a:r>
              <a:rPr lang="ar-MA" sz="2400" b="1" dirty="0"/>
              <a:t>	تعزيز الأدوار التمثيلية والاستشارية والشراكات المؤسساتية</a:t>
            </a:r>
          </a:p>
          <a:p>
            <a:pPr algn="r"/>
            <a:r>
              <a:rPr lang="ar-MA" sz="2400" b="1" dirty="0"/>
              <a:t> على الصعيد الــجــهــوي الــــــــوطــنــــــي والــــــدولـــــي</a:t>
            </a:r>
            <a:endParaRPr lang="fr-MA" sz="2400" b="1" dirty="0"/>
          </a:p>
          <a:p>
            <a:endParaRPr lang="en-US" sz="1600" dirty="0">
              <a:solidFill>
                <a:schemeClr val="bg1"/>
              </a:solidFill>
              <a:latin typeface="Arial" panose="020B0604020202020204" pitchFamily="34" charset="0"/>
              <a:cs typeface="Arial" panose="020B0604020202020204" pitchFamily="34" charset="0"/>
            </a:endParaRPr>
          </a:p>
        </p:txBody>
      </p:sp>
      <p:sp>
        <p:nvSpPr>
          <p:cNvPr id="34" name="TextBox 33"/>
          <p:cNvSpPr txBox="1"/>
          <p:nvPr/>
        </p:nvSpPr>
        <p:spPr>
          <a:xfrm>
            <a:off x="3249053" y="2595533"/>
            <a:ext cx="5801151" cy="584775"/>
          </a:xfrm>
          <a:prstGeom prst="rect">
            <a:avLst/>
          </a:prstGeom>
          <a:noFill/>
        </p:spPr>
        <p:txBody>
          <a:bodyPr wrap="square" rtlCol="0">
            <a:spAutoFit/>
          </a:bodyPr>
          <a:lstStyle/>
          <a:p>
            <a:r>
              <a:rPr lang="ar-MA" sz="2800" b="1" dirty="0"/>
              <a:t>تعزيز آليات دعم المقاولة وتفعيل سياسة القرب.</a:t>
            </a:r>
            <a:r>
              <a:rPr lang="fr-MA" sz="3200" dirty="0"/>
              <a:t> </a:t>
            </a:r>
            <a:endParaRPr lang="en-US" sz="3200" dirty="0">
              <a:solidFill>
                <a:schemeClr val="bg1"/>
              </a:solidFill>
              <a:latin typeface="Arial" panose="020B0604020202020204" pitchFamily="34" charset="0"/>
              <a:cs typeface="Arial" panose="020B0604020202020204" pitchFamily="34" charset="0"/>
            </a:endParaRPr>
          </a:p>
        </p:txBody>
      </p:sp>
      <p:sp>
        <p:nvSpPr>
          <p:cNvPr id="35" name="TextBox 34"/>
          <p:cNvSpPr txBox="1"/>
          <p:nvPr/>
        </p:nvSpPr>
        <p:spPr>
          <a:xfrm>
            <a:off x="8361006" y="787929"/>
            <a:ext cx="2191264" cy="707886"/>
          </a:xfrm>
          <a:prstGeom prst="rect">
            <a:avLst/>
          </a:prstGeom>
          <a:noFill/>
        </p:spPr>
        <p:txBody>
          <a:bodyPr wrap="square" rtlCol="0">
            <a:spAutoFit/>
          </a:bodyPr>
          <a:lstStyle/>
          <a:p>
            <a:pPr algn="ctr"/>
            <a:r>
              <a:rPr lang="en-US" sz="4000" b="1" dirty="0">
                <a:solidFill>
                  <a:schemeClr val="bg1"/>
                </a:solidFill>
                <a:effectLst>
                  <a:innerShdw blurRad="63500" dist="50800" dir="18900000">
                    <a:prstClr val="black">
                      <a:alpha val="50000"/>
                    </a:prstClr>
                  </a:innerShdw>
                </a:effectLst>
                <a:latin typeface="Arial" panose="020B0604020202020204" pitchFamily="34" charset="0"/>
                <a:cs typeface="Arial" panose="020B0604020202020204" pitchFamily="34" charset="0"/>
              </a:rPr>
              <a:t>01</a:t>
            </a:r>
            <a:endParaRPr lang="en-US" b="1" dirty="0">
              <a:solidFill>
                <a:schemeClr val="bg1"/>
              </a:solidFill>
              <a:effectLst>
                <a:innerShdw blurRad="63500" dist="50800" dir="18900000">
                  <a:prstClr val="black">
                    <a:alpha val="50000"/>
                  </a:prstClr>
                </a:innerShdw>
              </a:effectLst>
              <a:latin typeface="Arial" panose="020B0604020202020204" pitchFamily="34" charset="0"/>
              <a:cs typeface="Arial" panose="020B0604020202020204" pitchFamily="34" charset="0"/>
            </a:endParaRPr>
          </a:p>
        </p:txBody>
      </p:sp>
      <p:sp>
        <p:nvSpPr>
          <p:cNvPr id="36" name="TextBox 35"/>
          <p:cNvSpPr txBox="1"/>
          <p:nvPr/>
        </p:nvSpPr>
        <p:spPr>
          <a:xfrm>
            <a:off x="9009864" y="1716635"/>
            <a:ext cx="1095632" cy="707886"/>
          </a:xfrm>
          <a:prstGeom prst="rect">
            <a:avLst/>
          </a:prstGeom>
          <a:noFill/>
        </p:spPr>
        <p:txBody>
          <a:bodyPr wrap="square" rtlCol="0">
            <a:spAutoFit/>
          </a:bodyPr>
          <a:lstStyle/>
          <a:p>
            <a:pPr algn="ctr"/>
            <a:r>
              <a:rPr lang="en-US" sz="4000" b="1" dirty="0">
                <a:solidFill>
                  <a:schemeClr val="bg1"/>
                </a:solidFill>
                <a:effectLst>
                  <a:innerShdw blurRad="63500" dist="50800" dir="18900000">
                    <a:prstClr val="black">
                      <a:alpha val="50000"/>
                    </a:prstClr>
                  </a:innerShdw>
                </a:effectLst>
                <a:latin typeface="Arial" panose="020B0604020202020204" pitchFamily="34" charset="0"/>
                <a:cs typeface="Arial" panose="020B0604020202020204" pitchFamily="34" charset="0"/>
              </a:rPr>
              <a:t>02</a:t>
            </a:r>
            <a:endParaRPr lang="en-US" b="1" dirty="0">
              <a:solidFill>
                <a:schemeClr val="bg1"/>
              </a:solidFill>
              <a:effectLst>
                <a:innerShdw blurRad="63500" dist="50800" dir="18900000">
                  <a:prstClr val="black">
                    <a:alpha val="50000"/>
                  </a:prstClr>
                </a:innerShdw>
              </a:effectLst>
              <a:latin typeface="Arial" panose="020B0604020202020204" pitchFamily="34" charset="0"/>
              <a:cs typeface="Arial" panose="020B0604020202020204" pitchFamily="34" charset="0"/>
            </a:endParaRPr>
          </a:p>
        </p:txBody>
      </p:sp>
      <p:sp>
        <p:nvSpPr>
          <p:cNvPr id="37" name="TextBox 36"/>
          <p:cNvSpPr txBox="1"/>
          <p:nvPr/>
        </p:nvSpPr>
        <p:spPr>
          <a:xfrm>
            <a:off x="8795512" y="2456927"/>
            <a:ext cx="1524333" cy="707886"/>
          </a:xfrm>
          <a:prstGeom prst="rect">
            <a:avLst/>
          </a:prstGeom>
          <a:noFill/>
        </p:spPr>
        <p:txBody>
          <a:bodyPr wrap="square" rtlCol="0">
            <a:spAutoFit/>
          </a:bodyPr>
          <a:lstStyle/>
          <a:p>
            <a:pPr algn="ctr"/>
            <a:r>
              <a:rPr lang="en-US" sz="4000" b="1" dirty="0">
                <a:solidFill>
                  <a:schemeClr val="bg1"/>
                </a:solidFill>
                <a:effectLst>
                  <a:innerShdw blurRad="63500" dist="50800" dir="18900000">
                    <a:prstClr val="black">
                      <a:alpha val="50000"/>
                    </a:prstClr>
                  </a:innerShdw>
                </a:effectLst>
                <a:latin typeface="Arial" panose="020B0604020202020204" pitchFamily="34" charset="0"/>
                <a:cs typeface="Arial" panose="020B0604020202020204" pitchFamily="34" charset="0"/>
              </a:rPr>
              <a:t>03</a:t>
            </a:r>
            <a:endParaRPr lang="en-US" sz="2800" b="1" dirty="0">
              <a:solidFill>
                <a:schemeClr val="bg1"/>
              </a:solidFill>
              <a:effectLst>
                <a:innerShdw blurRad="63500" dist="50800" dir="18900000">
                  <a:prstClr val="black">
                    <a:alpha val="50000"/>
                  </a:prstClr>
                </a:innerShdw>
              </a:effectLst>
              <a:latin typeface="Arial" panose="020B0604020202020204" pitchFamily="34" charset="0"/>
              <a:cs typeface="Arial" panose="020B0604020202020204" pitchFamily="34" charset="0"/>
            </a:endParaRPr>
          </a:p>
        </p:txBody>
      </p:sp>
      <p:sp>
        <p:nvSpPr>
          <p:cNvPr id="38" name="TextBox 37"/>
          <p:cNvSpPr txBox="1"/>
          <p:nvPr/>
        </p:nvSpPr>
        <p:spPr>
          <a:xfrm>
            <a:off x="8462047" y="3474447"/>
            <a:ext cx="2191264" cy="707886"/>
          </a:xfrm>
          <a:prstGeom prst="rect">
            <a:avLst/>
          </a:prstGeom>
          <a:noFill/>
        </p:spPr>
        <p:txBody>
          <a:bodyPr wrap="square" rtlCol="0">
            <a:spAutoFit/>
          </a:bodyPr>
          <a:lstStyle/>
          <a:p>
            <a:pPr algn="ctr"/>
            <a:r>
              <a:rPr lang="en-US" sz="4000" b="1" dirty="0">
                <a:solidFill>
                  <a:schemeClr val="bg1"/>
                </a:solidFill>
                <a:effectLst>
                  <a:innerShdw blurRad="63500" dist="50800" dir="18900000">
                    <a:prstClr val="black">
                      <a:alpha val="50000"/>
                    </a:prstClr>
                  </a:innerShdw>
                </a:effectLst>
                <a:latin typeface="Arial" panose="020B0604020202020204" pitchFamily="34" charset="0"/>
                <a:cs typeface="Arial" panose="020B0604020202020204" pitchFamily="34" charset="0"/>
              </a:rPr>
              <a:t>04</a:t>
            </a:r>
            <a:endParaRPr lang="en-US" sz="2800" b="1" dirty="0">
              <a:solidFill>
                <a:schemeClr val="bg1"/>
              </a:solidFill>
              <a:effectLst>
                <a:innerShdw blurRad="63500" dist="50800" dir="18900000">
                  <a:prstClr val="black">
                    <a:alpha val="50000"/>
                  </a:prstClr>
                </a:innerShdw>
              </a:effectLst>
              <a:latin typeface="Arial" panose="020B0604020202020204" pitchFamily="34" charset="0"/>
              <a:cs typeface="Arial" panose="020B0604020202020204" pitchFamily="34" charset="0"/>
            </a:endParaRPr>
          </a:p>
        </p:txBody>
      </p:sp>
      <p:grpSp>
        <p:nvGrpSpPr>
          <p:cNvPr id="246" name="Group 245"/>
          <p:cNvGrpSpPr/>
          <p:nvPr/>
        </p:nvGrpSpPr>
        <p:grpSpPr>
          <a:xfrm>
            <a:off x="0" y="6434667"/>
            <a:ext cx="12192000" cy="423333"/>
            <a:chOff x="0" y="6434667"/>
            <a:chExt cx="12192000" cy="423333"/>
          </a:xfrm>
        </p:grpSpPr>
        <p:sp>
          <p:nvSpPr>
            <p:cNvPr id="247" name="Rectangle 246"/>
            <p:cNvSpPr/>
            <p:nvPr/>
          </p:nvSpPr>
          <p:spPr>
            <a:xfrm>
              <a:off x="0" y="6434667"/>
              <a:ext cx="12192000" cy="42333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TextBox 247"/>
            <p:cNvSpPr txBox="1"/>
            <p:nvPr/>
          </p:nvSpPr>
          <p:spPr>
            <a:xfrm>
              <a:off x="80189" y="6461667"/>
              <a:ext cx="2995629" cy="369332"/>
            </a:xfrm>
            <a:prstGeom prst="rect">
              <a:avLst/>
            </a:prstGeom>
            <a:noFill/>
          </p:spPr>
          <p:txBody>
            <a:bodyPr wrap="square" rtlCol="0">
              <a:spAutoFit/>
            </a:bodyPr>
            <a:lstStyle/>
            <a:p>
              <a:pPr marL="0" algn="r" defTabSz="914400" rtl="1" eaLnBrk="1" latinLnBrk="0" hangingPunct="1"/>
              <a:endParaRPr lang="en-US" b="1" dirty="0">
                <a:solidFill>
                  <a:schemeClr val="bg1"/>
                </a:solidFill>
                <a:latin typeface="Arial Narrow" panose="020B0606020202030204" pitchFamily="34" charset="0"/>
              </a:endParaRPr>
            </a:p>
          </p:txBody>
        </p:sp>
      </p:grpSp>
      <p:sp>
        <p:nvSpPr>
          <p:cNvPr id="2" name="Rectangle 1">
            <a:extLst>
              <a:ext uri="{FF2B5EF4-FFF2-40B4-BE49-F238E27FC236}">
                <a16:creationId xmlns="" xmlns:a16="http://schemas.microsoft.com/office/drawing/2014/main" id="{CD944921-5BB6-4349-B42C-96C2A7CD4D4F}"/>
              </a:ext>
            </a:extLst>
          </p:cNvPr>
          <p:cNvSpPr/>
          <p:nvPr/>
        </p:nvSpPr>
        <p:spPr>
          <a:xfrm>
            <a:off x="3849905" y="57307"/>
            <a:ext cx="4758034" cy="707886"/>
          </a:xfrm>
          <a:prstGeom prst="rect">
            <a:avLst/>
          </a:prstGeom>
        </p:spPr>
        <p:txBody>
          <a:bodyPr wrap="none">
            <a:spAutoFit/>
          </a:bodyPr>
          <a:lstStyle/>
          <a:p>
            <a:pPr lvl="0" rtl="1"/>
            <a:r>
              <a:rPr lang="ar-MA" sz="4000" b="1" dirty="0">
                <a:solidFill>
                  <a:schemeClr val="accent6"/>
                </a:solidFill>
              </a:rPr>
              <a:t>محاور المخطط الاستراتيجي</a:t>
            </a:r>
            <a:endParaRPr lang="fr-MA" sz="4000" dirty="0">
              <a:solidFill>
                <a:schemeClr val="accent6"/>
              </a:solidFill>
            </a:endParaRPr>
          </a:p>
        </p:txBody>
      </p:sp>
      <p:sp>
        <p:nvSpPr>
          <p:cNvPr id="250" name="Oval 26">
            <a:extLst>
              <a:ext uri="{FF2B5EF4-FFF2-40B4-BE49-F238E27FC236}">
                <a16:creationId xmlns="" xmlns:a16="http://schemas.microsoft.com/office/drawing/2014/main" id="{57D4A870-2F47-9A4F-93A1-B3A786FECDE7}"/>
              </a:ext>
            </a:extLst>
          </p:cNvPr>
          <p:cNvSpPr/>
          <p:nvPr/>
        </p:nvSpPr>
        <p:spPr>
          <a:xfrm>
            <a:off x="2377562" y="784586"/>
            <a:ext cx="822960" cy="822960"/>
          </a:xfrm>
          <a:prstGeom prst="ellipse">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sp>
        <p:nvSpPr>
          <p:cNvPr id="251" name="Oval 28">
            <a:extLst>
              <a:ext uri="{FF2B5EF4-FFF2-40B4-BE49-F238E27FC236}">
                <a16:creationId xmlns="" xmlns:a16="http://schemas.microsoft.com/office/drawing/2014/main" id="{C0689B90-1BCB-C741-9C00-A02ED58420FF}"/>
              </a:ext>
            </a:extLst>
          </p:cNvPr>
          <p:cNvSpPr/>
          <p:nvPr/>
        </p:nvSpPr>
        <p:spPr>
          <a:xfrm>
            <a:off x="2415460" y="3473884"/>
            <a:ext cx="822960" cy="822960"/>
          </a:xfrm>
          <a:prstGeom prst="ellipse">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dirty="0"/>
          </a:p>
        </p:txBody>
      </p:sp>
      <p:sp>
        <p:nvSpPr>
          <p:cNvPr id="252" name="Freeform 62">
            <a:extLst>
              <a:ext uri="{FF2B5EF4-FFF2-40B4-BE49-F238E27FC236}">
                <a16:creationId xmlns="" xmlns:a16="http://schemas.microsoft.com/office/drawing/2014/main" id="{F65C5619-E4F5-E747-9F09-A01BC0F8C7AC}"/>
              </a:ext>
            </a:extLst>
          </p:cNvPr>
          <p:cNvSpPr/>
          <p:nvPr/>
        </p:nvSpPr>
        <p:spPr>
          <a:xfrm>
            <a:off x="2333440" y="4318190"/>
            <a:ext cx="7838423" cy="908933"/>
          </a:xfrm>
          <a:custGeom>
            <a:avLst/>
            <a:gdLst>
              <a:gd name="connsiteX0" fmla="*/ 0 w 7838423"/>
              <a:gd name="connsiteY0" fmla="*/ 0 h 1078344"/>
              <a:gd name="connsiteX1" fmla="*/ 6843341 w 7838423"/>
              <a:gd name="connsiteY1" fmla="*/ 0 h 1078344"/>
              <a:gd name="connsiteX2" fmla="*/ 7112282 w 7838423"/>
              <a:gd name="connsiteY2" fmla="*/ 0 h 1078344"/>
              <a:gd name="connsiteX3" fmla="*/ 7340882 w 7838423"/>
              <a:gd name="connsiteY3" fmla="*/ 0 h 1078344"/>
              <a:gd name="connsiteX4" fmla="*/ 7838423 w 7838423"/>
              <a:gd name="connsiteY4" fmla="*/ 539172 h 1078344"/>
              <a:gd name="connsiteX5" fmla="*/ 7340882 w 7838423"/>
              <a:gd name="connsiteY5" fmla="*/ 1078344 h 1078344"/>
              <a:gd name="connsiteX6" fmla="*/ 6843341 w 7838423"/>
              <a:gd name="connsiteY6" fmla="*/ 1078343 h 1078344"/>
              <a:gd name="connsiteX7" fmla="*/ 0 w 7838423"/>
              <a:gd name="connsiteY7" fmla="*/ 1078343 h 107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38423" h="1078344">
                <a:moveTo>
                  <a:pt x="0" y="0"/>
                </a:moveTo>
                <a:lnTo>
                  <a:pt x="6843341" y="0"/>
                </a:lnTo>
                <a:lnTo>
                  <a:pt x="7112282" y="0"/>
                </a:lnTo>
                <a:lnTo>
                  <a:pt x="7340882" y="0"/>
                </a:lnTo>
                <a:cubicBezTo>
                  <a:pt x="7615666" y="0"/>
                  <a:pt x="7838423" y="241396"/>
                  <a:pt x="7838423" y="539172"/>
                </a:cubicBezTo>
                <a:cubicBezTo>
                  <a:pt x="7838423" y="836948"/>
                  <a:pt x="7615666" y="1078344"/>
                  <a:pt x="7340882" y="1078344"/>
                </a:cubicBezTo>
                <a:lnTo>
                  <a:pt x="6843341" y="1078343"/>
                </a:lnTo>
                <a:lnTo>
                  <a:pt x="0" y="1078343"/>
                </a:ln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r>
              <a:rPr lang="ar-MA" sz="2400" b="1" dirty="0">
                <a:solidFill>
                  <a:schemeClr val="tx1"/>
                </a:solidFill>
              </a:rPr>
              <a:t>تطوير التواصل الخارجي للغرفة والمساهمة في الت</a:t>
            </a:r>
            <a:r>
              <a:rPr lang="ar-SA" sz="2400" b="1" dirty="0">
                <a:solidFill>
                  <a:schemeClr val="tx1"/>
                </a:solidFill>
              </a:rPr>
              <a:t>ن</a:t>
            </a:r>
            <a:r>
              <a:rPr lang="ar-MA" sz="2400" b="1" dirty="0">
                <a:solidFill>
                  <a:schemeClr val="tx1"/>
                </a:solidFill>
              </a:rPr>
              <a:t>شيط</a:t>
            </a:r>
          </a:p>
          <a:p>
            <a:pPr lvl="0" algn="ctr" rtl="1"/>
            <a:r>
              <a:rPr lang="ar-MA" sz="2400" b="1" dirty="0">
                <a:solidFill>
                  <a:schemeClr val="tx1"/>
                </a:solidFill>
              </a:rPr>
              <a:t> التجاري والاقتصادي للجهة.</a:t>
            </a:r>
            <a:endParaRPr lang="fr-MA" sz="2400" dirty="0">
              <a:solidFill>
                <a:schemeClr val="tx1"/>
              </a:solidFill>
            </a:endParaRPr>
          </a:p>
        </p:txBody>
      </p:sp>
      <p:sp>
        <p:nvSpPr>
          <p:cNvPr id="253" name="Oval 28">
            <a:extLst>
              <a:ext uri="{FF2B5EF4-FFF2-40B4-BE49-F238E27FC236}">
                <a16:creationId xmlns="" xmlns:a16="http://schemas.microsoft.com/office/drawing/2014/main" id="{69D3C1CF-EBE3-7C40-B1F5-425ADB46E8C5}"/>
              </a:ext>
            </a:extLst>
          </p:cNvPr>
          <p:cNvSpPr/>
          <p:nvPr/>
        </p:nvSpPr>
        <p:spPr>
          <a:xfrm>
            <a:off x="2421392" y="4333802"/>
            <a:ext cx="822960" cy="822960"/>
          </a:xfrm>
          <a:prstGeom prst="ellipse">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dirty="0"/>
          </a:p>
        </p:txBody>
      </p:sp>
      <p:sp>
        <p:nvSpPr>
          <p:cNvPr id="254" name="TextBox 37">
            <a:extLst>
              <a:ext uri="{FF2B5EF4-FFF2-40B4-BE49-F238E27FC236}">
                <a16:creationId xmlns="" xmlns:a16="http://schemas.microsoft.com/office/drawing/2014/main" id="{F0769CD5-5B7A-1A45-8CA1-9CF15AFE0751}"/>
              </a:ext>
            </a:extLst>
          </p:cNvPr>
          <p:cNvSpPr txBox="1"/>
          <p:nvPr/>
        </p:nvSpPr>
        <p:spPr>
          <a:xfrm>
            <a:off x="8462047" y="4351106"/>
            <a:ext cx="2191264" cy="707886"/>
          </a:xfrm>
          <a:prstGeom prst="rect">
            <a:avLst/>
          </a:prstGeom>
          <a:noFill/>
        </p:spPr>
        <p:txBody>
          <a:bodyPr wrap="square" rtlCol="0">
            <a:spAutoFit/>
          </a:bodyPr>
          <a:lstStyle/>
          <a:p>
            <a:pPr algn="ctr"/>
            <a:r>
              <a:rPr lang="en-US" sz="4000" b="1" dirty="0">
                <a:solidFill>
                  <a:schemeClr val="bg1"/>
                </a:solidFill>
                <a:effectLst>
                  <a:innerShdw blurRad="63500" dist="50800" dir="18900000">
                    <a:prstClr val="black">
                      <a:alpha val="50000"/>
                    </a:prstClr>
                  </a:innerShdw>
                </a:effectLst>
                <a:latin typeface="Arial" panose="020B0604020202020204" pitchFamily="34" charset="0"/>
                <a:cs typeface="Arial" panose="020B0604020202020204" pitchFamily="34" charset="0"/>
              </a:rPr>
              <a:t>0</a:t>
            </a:r>
            <a:r>
              <a:rPr lang="ar-SA" sz="4000" b="1" dirty="0">
                <a:solidFill>
                  <a:schemeClr val="bg1"/>
                </a:solidFill>
                <a:effectLst>
                  <a:innerShdw blurRad="63500" dist="50800" dir="18900000">
                    <a:prstClr val="black">
                      <a:alpha val="50000"/>
                    </a:prstClr>
                  </a:innerShdw>
                </a:effectLst>
                <a:latin typeface="Arial" panose="020B0604020202020204" pitchFamily="34" charset="0"/>
                <a:cs typeface="Arial" panose="020B0604020202020204" pitchFamily="34" charset="0"/>
              </a:rPr>
              <a:t>5</a:t>
            </a:r>
            <a:endParaRPr lang="en-US" sz="2800" b="1" dirty="0">
              <a:solidFill>
                <a:schemeClr val="bg1"/>
              </a:solidFill>
              <a:effectLst>
                <a:innerShdw blurRad="63500" dist="50800" dir="18900000">
                  <a:prstClr val="black">
                    <a:alpha val="50000"/>
                  </a:prstClr>
                </a:innerShdw>
              </a:effectLst>
              <a:latin typeface="Arial" panose="020B0604020202020204" pitchFamily="34" charset="0"/>
              <a:cs typeface="Arial" panose="020B0604020202020204" pitchFamily="34" charset="0"/>
            </a:endParaRPr>
          </a:p>
        </p:txBody>
      </p:sp>
      <p:sp>
        <p:nvSpPr>
          <p:cNvPr id="255" name="Freeform 62">
            <a:extLst>
              <a:ext uri="{FF2B5EF4-FFF2-40B4-BE49-F238E27FC236}">
                <a16:creationId xmlns="" xmlns:a16="http://schemas.microsoft.com/office/drawing/2014/main" id="{65442390-CE16-A148-A36A-DDF0CBD3D77C}"/>
              </a:ext>
            </a:extLst>
          </p:cNvPr>
          <p:cNvSpPr/>
          <p:nvPr/>
        </p:nvSpPr>
        <p:spPr>
          <a:xfrm>
            <a:off x="2309709" y="5209945"/>
            <a:ext cx="7838423" cy="931289"/>
          </a:xfrm>
          <a:custGeom>
            <a:avLst/>
            <a:gdLst>
              <a:gd name="connsiteX0" fmla="*/ 0 w 7838423"/>
              <a:gd name="connsiteY0" fmla="*/ 0 h 1078344"/>
              <a:gd name="connsiteX1" fmla="*/ 6843341 w 7838423"/>
              <a:gd name="connsiteY1" fmla="*/ 0 h 1078344"/>
              <a:gd name="connsiteX2" fmla="*/ 7112282 w 7838423"/>
              <a:gd name="connsiteY2" fmla="*/ 0 h 1078344"/>
              <a:gd name="connsiteX3" fmla="*/ 7340882 w 7838423"/>
              <a:gd name="connsiteY3" fmla="*/ 0 h 1078344"/>
              <a:gd name="connsiteX4" fmla="*/ 7838423 w 7838423"/>
              <a:gd name="connsiteY4" fmla="*/ 539172 h 1078344"/>
              <a:gd name="connsiteX5" fmla="*/ 7340882 w 7838423"/>
              <a:gd name="connsiteY5" fmla="*/ 1078344 h 1078344"/>
              <a:gd name="connsiteX6" fmla="*/ 6843341 w 7838423"/>
              <a:gd name="connsiteY6" fmla="*/ 1078343 h 1078344"/>
              <a:gd name="connsiteX7" fmla="*/ 0 w 7838423"/>
              <a:gd name="connsiteY7" fmla="*/ 1078343 h 107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38423" h="1078344">
                <a:moveTo>
                  <a:pt x="0" y="0"/>
                </a:moveTo>
                <a:lnTo>
                  <a:pt x="6843341" y="0"/>
                </a:lnTo>
                <a:lnTo>
                  <a:pt x="7112282" y="0"/>
                </a:lnTo>
                <a:lnTo>
                  <a:pt x="7340882" y="0"/>
                </a:lnTo>
                <a:cubicBezTo>
                  <a:pt x="7615666" y="0"/>
                  <a:pt x="7838423" y="241396"/>
                  <a:pt x="7838423" y="539172"/>
                </a:cubicBezTo>
                <a:cubicBezTo>
                  <a:pt x="7838423" y="836948"/>
                  <a:pt x="7615666" y="1078344"/>
                  <a:pt x="7340882" y="1078344"/>
                </a:cubicBezTo>
                <a:lnTo>
                  <a:pt x="6843341" y="1078343"/>
                </a:lnTo>
                <a:lnTo>
                  <a:pt x="0" y="1078343"/>
                </a:lnTo>
                <a:close/>
              </a:path>
            </a:pathLst>
          </a:cu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lvl="0" algn="ctr" defTabSz="914400" rtl="0" eaLnBrk="1" latinLnBrk="0" hangingPunct="1"/>
            <a:endParaRPr lang="fr-MA" sz="2400" dirty="0">
              <a:solidFill>
                <a:schemeClr val="tx1"/>
              </a:solidFill>
            </a:endParaRPr>
          </a:p>
        </p:txBody>
      </p:sp>
      <p:sp>
        <p:nvSpPr>
          <p:cNvPr id="256" name="TextBox 37">
            <a:extLst>
              <a:ext uri="{FF2B5EF4-FFF2-40B4-BE49-F238E27FC236}">
                <a16:creationId xmlns="" xmlns:a16="http://schemas.microsoft.com/office/drawing/2014/main" id="{E03E7A3E-D613-EF44-B509-2C619C2F8B88}"/>
              </a:ext>
            </a:extLst>
          </p:cNvPr>
          <p:cNvSpPr txBox="1"/>
          <p:nvPr/>
        </p:nvSpPr>
        <p:spPr>
          <a:xfrm>
            <a:off x="8462047" y="5319840"/>
            <a:ext cx="2191264" cy="707886"/>
          </a:xfrm>
          <a:prstGeom prst="rect">
            <a:avLst/>
          </a:prstGeom>
          <a:noFill/>
        </p:spPr>
        <p:txBody>
          <a:bodyPr wrap="square" rtlCol="0">
            <a:spAutoFit/>
          </a:bodyPr>
          <a:lstStyle/>
          <a:p>
            <a:pPr algn="ctr"/>
            <a:r>
              <a:rPr lang="en-US" sz="4000" b="1" dirty="0">
                <a:solidFill>
                  <a:schemeClr val="bg1"/>
                </a:solidFill>
                <a:effectLst>
                  <a:innerShdw blurRad="63500" dist="50800" dir="18900000">
                    <a:prstClr val="black">
                      <a:alpha val="50000"/>
                    </a:prstClr>
                  </a:innerShdw>
                </a:effectLst>
                <a:latin typeface="Arial" panose="020B0604020202020204" pitchFamily="34" charset="0"/>
                <a:cs typeface="Arial" panose="020B0604020202020204" pitchFamily="34" charset="0"/>
              </a:rPr>
              <a:t>0</a:t>
            </a:r>
            <a:r>
              <a:rPr lang="ar-SA" sz="4000" b="1" dirty="0">
                <a:solidFill>
                  <a:schemeClr val="bg1"/>
                </a:solidFill>
                <a:effectLst>
                  <a:innerShdw blurRad="63500" dist="50800" dir="18900000">
                    <a:prstClr val="black">
                      <a:alpha val="50000"/>
                    </a:prstClr>
                  </a:innerShdw>
                </a:effectLst>
                <a:latin typeface="Arial" panose="020B0604020202020204" pitchFamily="34" charset="0"/>
                <a:cs typeface="Arial" panose="020B0604020202020204" pitchFamily="34" charset="0"/>
              </a:rPr>
              <a:t>6</a:t>
            </a:r>
            <a:endParaRPr lang="en-US" sz="2800" b="1" dirty="0">
              <a:solidFill>
                <a:schemeClr val="bg1"/>
              </a:solidFill>
              <a:effectLst>
                <a:innerShdw blurRad="63500" dist="50800" dir="18900000">
                  <a:prstClr val="black">
                    <a:alpha val="50000"/>
                  </a:prstClr>
                </a:innerShdw>
              </a:effectLst>
              <a:latin typeface="Arial" panose="020B0604020202020204" pitchFamily="34" charset="0"/>
              <a:cs typeface="Arial" panose="020B0604020202020204" pitchFamily="34" charset="0"/>
            </a:endParaRPr>
          </a:p>
        </p:txBody>
      </p:sp>
      <p:sp>
        <p:nvSpPr>
          <p:cNvPr id="257" name="Oval 28">
            <a:extLst>
              <a:ext uri="{FF2B5EF4-FFF2-40B4-BE49-F238E27FC236}">
                <a16:creationId xmlns="" xmlns:a16="http://schemas.microsoft.com/office/drawing/2014/main" id="{AB8510B5-56BF-4C40-9CED-E2170E0AADFC}"/>
              </a:ext>
            </a:extLst>
          </p:cNvPr>
          <p:cNvSpPr/>
          <p:nvPr/>
        </p:nvSpPr>
        <p:spPr>
          <a:xfrm>
            <a:off x="2377562" y="5247484"/>
            <a:ext cx="822960" cy="822960"/>
          </a:xfrm>
          <a:prstGeom prst="ellipse">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dirty="0"/>
          </a:p>
        </p:txBody>
      </p:sp>
      <p:sp>
        <p:nvSpPr>
          <p:cNvPr id="33" name="TextBox 32"/>
          <p:cNvSpPr txBox="1"/>
          <p:nvPr/>
        </p:nvSpPr>
        <p:spPr>
          <a:xfrm>
            <a:off x="2833415" y="5398661"/>
            <a:ext cx="6216789" cy="830997"/>
          </a:xfrm>
          <a:prstGeom prst="rect">
            <a:avLst/>
          </a:prstGeom>
          <a:noFill/>
        </p:spPr>
        <p:txBody>
          <a:bodyPr wrap="square" rtlCol="0">
            <a:spAutoFit/>
          </a:bodyPr>
          <a:lstStyle/>
          <a:p>
            <a:pPr algn="ctr" rtl="1"/>
            <a:r>
              <a:rPr lang="ar-MA" sz="2800" b="1" dirty="0"/>
              <a:t>المساهمة في إنجاز المشاريع المهيكلة</a:t>
            </a:r>
            <a:endParaRPr lang="fr-MA" sz="2800" dirty="0"/>
          </a:p>
          <a:p>
            <a:pPr marL="0" algn="r" defTabSz="914400" rtl="1" eaLnBrk="1" latinLnBrk="0" hangingPunct="1"/>
            <a:endParaRPr lang="en-US" sz="2000" dirty="0">
              <a:solidFill>
                <a:schemeClr val="bg1"/>
              </a:solidFill>
              <a:latin typeface="Arial" panose="020B0604020202020204" pitchFamily="34" charset="0"/>
              <a:cs typeface="Arial" panose="020B0604020202020204" pitchFamily="34" charset="0"/>
            </a:endParaRPr>
          </a:p>
        </p:txBody>
      </p:sp>
      <p:pic>
        <p:nvPicPr>
          <p:cNvPr id="258" name="Picture 1" descr="C:\Users\CCISLAP\Desktop\LES LOGOS DES INSTITUTIONS PNG\WhatsApp_Image_2022-03-21_at_16.04.35-removebg-preview.png"/>
          <p:cNvPicPr>
            <a:picLocks noChangeAspect="1" noChangeArrowheads="1"/>
          </p:cNvPicPr>
          <p:nvPr/>
        </p:nvPicPr>
        <p:blipFill>
          <a:blip r:embed="rId2"/>
          <a:srcRect/>
          <a:stretch>
            <a:fillRect/>
          </a:stretch>
        </p:blipFill>
        <p:spPr bwMode="auto">
          <a:xfrm>
            <a:off x="-360485" y="5504155"/>
            <a:ext cx="2866969" cy="1353845"/>
          </a:xfrm>
          <a:prstGeom prst="rect">
            <a:avLst/>
          </a:prstGeom>
          <a:noFill/>
        </p:spPr>
      </p:pic>
    </p:spTree>
    <p:extLst>
      <p:ext uri="{BB962C8B-B14F-4D97-AF65-F5344CB8AC3E}">
        <p14:creationId xmlns="" xmlns:p14="http://schemas.microsoft.com/office/powerpoint/2010/main" val="290511051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28"/>
          <p:cNvGrpSpPr>
            <a:grpSpLocks noChangeAspect="1"/>
          </p:cNvGrpSpPr>
          <p:nvPr/>
        </p:nvGrpSpPr>
        <p:grpSpPr bwMode="auto">
          <a:xfrm>
            <a:off x="673015" y="739376"/>
            <a:ext cx="10727026" cy="5340704"/>
            <a:chOff x="-2508" y="-1001"/>
            <a:chExt cx="12698" cy="6322"/>
          </a:xfrm>
          <a:solidFill>
            <a:schemeClr val="bg1">
              <a:lumMod val="65000"/>
              <a:alpha val="16000"/>
            </a:schemeClr>
          </a:solidFill>
        </p:grpSpPr>
        <p:sp>
          <p:nvSpPr>
            <p:cNvPr id="57"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0"/>
            <p:cNvSpPr>
              <a:spLocks/>
            </p:cNvSpPr>
            <p:nvPr/>
          </p:nvSpPr>
          <p:spPr bwMode="auto">
            <a:xfrm>
              <a:off x="2631" y="1796"/>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sp>
          <p:nvSpPr>
            <p:cNvPr id="59"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algn="r" defTabSz="914400" rtl="1" eaLnBrk="1" latinLnBrk="0" hangingPunct="1"/>
              <a:endParaRPr lang="en-US"/>
            </a:p>
          </p:txBody>
        </p:sp>
      </p:grpSp>
      <p:sp>
        <p:nvSpPr>
          <p:cNvPr id="236" name="Rectangle 235"/>
          <p:cNvSpPr/>
          <p:nvPr/>
        </p:nvSpPr>
        <p:spPr>
          <a:xfrm>
            <a:off x="0" y="6489632"/>
            <a:ext cx="12192000" cy="42333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1" name="Rectangle 40">
            <a:extLst>
              <a:ext uri="{FF2B5EF4-FFF2-40B4-BE49-F238E27FC236}">
                <a16:creationId xmlns="" xmlns:a16="http://schemas.microsoft.com/office/drawing/2014/main" id="{F2417653-1F7B-A141-84CA-4D81718F2B69}"/>
              </a:ext>
            </a:extLst>
          </p:cNvPr>
          <p:cNvSpPr/>
          <p:nvPr/>
        </p:nvSpPr>
        <p:spPr>
          <a:xfrm>
            <a:off x="578784" y="826065"/>
            <a:ext cx="11231601" cy="3113929"/>
          </a:xfrm>
          <a:prstGeom prst="rect">
            <a:avLst/>
          </a:prstGeom>
        </p:spPr>
        <p:txBody>
          <a:bodyPr wrap="none">
            <a:spAutoFit/>
          </a:bodyPr>
          <a:lstStyle/>
          <a:p>
            <a:pPr marL="89535" algn="ctr" rtl="1">
              <a:lnSpc>
                <a:spcPct val="115000"/>
              </a:lnSpc>
              <a:spcAft>
                <a:spcPts val="1000"/>
              </a:spcAft>
            </a:pPr>
            <a:r>
              <a:rPr lang="ar-MA" sz="5400" b="1" dirty="0">
                <a:latin typeface="Calibri" panose="020F0502020204030204" pitchFamily="34" charset="0"/>
                <a:ea typeface="Calibri" panose="020F0502020204030204" pitchFamily="34" charset="0"/>
                <a:cs typeface="Sakkal Majalla"/>
              </a:rPr>
              <a:t>المـــــــــــحـــــــــــــــــــــــــــور </a:t>
            </a:r>
            <a:r>
              <a:rPr lang="ar-MA" sz="5400" b="1" dirty="0" smtClean="0">
                <a:latin typeface="Calibri" panose="020F0502020204030204" pitchFamily="34" charset="0"/>
                <a:ea typeface="Calibri" panose="020F0502020204030204" pitchFamily="34" charset="0"/>
                <a:cs typeface="Sakkal Majalla"/>
              </a:rPr>
              <a:t>الأول</a:t>
            </a:r>
            <a:endParaRPr lang="fr-FR" sz="5400" b="1" dirty="0" smtClean="0">
              <a:latin typeface="Calibri" panose="020F0502020204030204" pitchFamily="34" charset="0"/>
              <a:ea typeface="Calibri" panose="020F0502020204030204" pitchFamily="34" charset="0"/>
              <a:cs typeface="Sakkal Majalla"/>
            </a:endParaRPr>
          </a:p>
          <a:p>
            <a:pPr marL="89535" algn="ctr" rtl="1">
              <a:lnSpc>
                <a:spcPct val="115000"/>
              </a:lnSpc>
              <a:spcAft>
                <a:spcPts val="1000"/>
              </a:spcAft>
            </a:pPr>
            <a:endParaRPr lang="ar-MA" sz="5400" b="1" dirty="0">
              <a:latin typeface="Calibri" panose="020F0502020204030204" pitchFamily="34" charset="0"/>
              <a:ea typeface="Calibri" panose="020F0502020204030204" pitchFamily="34" charset="0"/>
              <a:cs typeface="Sakkal Majalla"/>
            </a:endParaRPr>
          </a:p>
          <a:p>
            <a:pPr marL="89535" algn="ctr" rtl="1">
              <a:lnSpc>
                <a:spcPct val="115000"/>
              </a:lnSpc>
              <a:spcAft>
                <a:spcPts val="1000"/>
              </a:spcAft>
            </a:pPr>
            <a:r>
              <a:rPr lang="ar-MA" sz="3200" b="1" dirty="0" smtClean="0">
                <a:solidFill>
                  <a:schemeClr val="accent6"/>
                </a:solidFill>
              </a:rPr>
              <a:t>تـــــــــــــــــــعزيــــــــــــــــــــز آليــــــــــــــــــــــات </a:t>
            </a:r>
            <a:r>
              <a:rPr lang="ar-MA" sz="3200" b="1" dirty="0" err="1" smtClean="0">
                <a:solidFill>
                  <a:schemeClr val="accent6"/>
                </a:solidFill>
              </a:rPr>
              <a:t>الحكامــــــــــــــة</a:t>
            </a:r>
            <a:r>
              <a:rPr lang="ar-MA" sz="3200" b="1" dirty="0" smtClean="0">
                <a:solidFill>
                  <a:schemeClr val="accent6"/>
                </a:solidFill>
              </a:rPr>
              <a:t> </a:t>
            </a:r>
            <a:r>
              <a:rPr lang="ar-MA" sz="3200" b="1" dirty="0">
                <a:solidFill>
                  <a:schemeClr val="accent6"/>
                </a:solidFill>
              </a:rPr>
              <a:t>الجيــــــــــــــدة</a:t>
            </a:r>
            <a:endParaRPr lang="fr-MA" sz="3200" b="1" dirty="0">
              <a:solidFill>
                <a:schemeClr val="accent6"/>
              </a:solidFill>
            </a:endParaRPr>
          </a:p>
          <a:p>
            <a:pPr marL="89535" algn="ctr" rtl="1">
              <a:lnSpc>
                <a:spcPct val="115000"/>
              </a:lnSpc>
              <a:spcAft>
                <a:spcPts val="1000"/>
              </a:spcAft>
            </a:pPr>
            <a:endParaRPr lang="fr-MA" sz="9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239" name="Image 238">
            <a:extLst>
              <a:ext uri="{FF2B5EF4-FFF2-40B4-BE49-F238E27FC236}">
                <a16:creationId xmlns="" xmlns:a16="http://schemas.microsoft.com/office/drawing/2014/main" id="{BD8AF517-871A-E140-8C30-00AAC0855838}"/>
              </a:ext>
            </a:extLst>
          </p:cNvPr>
          <p:cNvPicPr/>
          <p:nvPr/>
        </p:nvPicPr>
        <p:blipFill>
          <a:blip r:embed="rId2">
            <a:extLst>
              <a:ext uri="{28A0092B-C50C-407E-A947-70E740481C1C}">
                <a14:useLocalDpi xmlns="" xmlns:a14="http://schemas.microsoft.com/office/drawing/2010/main" val="0"/>
              </a:ext>
            </a:extLst>
          </a:blip>
          <a:srcRect/>
          <a:stretch>
            <a:fillRect/>
          </a:stretch>
        </p:blipFill>
        <p:spPr bwMode="auto">
          <a:xfrm>
            <a:off x="578784" y="4317292"/>
            <a:ext cx="1892300" cy="1892300"/>
          </a:xfrm>
          <a:prstGeom prst="rect">
            <a:avLst/>
          </a:prstGeom>
          <a:noFill/>
          <a:ln>
            <a:noFill/>
          </a:ln>
        </p:spPr>
      </p:pic>
      <p:pic>
        <p:nvPicPr>
          <p:cNvPr id="240" name="Image 239">
            <a:extLst>
              <a:ext uri="{FF2B5EF4-FFF2-40B4-BE49-F238E27FC236}">
                <a16:creationId xmlns="" xmlns:a16="http://schemas.microsoft.com/office/drawing/2014/main" id="{508C343F-522C-104E-AA84-399AA84484A2}"/>
              </a:ext>
            </a:extLst>
          </p:cNvPr>
          <p:cNvPicPr/>
          <p:nvPr/>
        </p:nvPicPr>
        <p:blipFill>
          <a:blip r:embed="rId2">
            <a:extLst>
              <a:ext uri="{28A0092B-C50C-407E-A947-70E740481C1C}">
                <a14:useLocalDpi xmlns="" xmlns:a14="http://schemas.microsoft.com/office/drawing/2010/main" val="0"/>
              </a:ext>
            </a:extLst>
          </a:blip>
          <a:srcRect/>
          <a:stretch>
            <a:fillRect/>
          </a:stretch>
        </p:blipFill>
        <p:spPr bwMode="auto">
          <a:xfrm>
            <a:off x="1279516" y="4633154"/>
            <a:ext cx="1892300" cy="1892300"/>
          </a:xfrm>
          <a:prstGeom prst="rect">
            <a:avLst/>
          </a:prstGeom>
          <a:noFill/>
          <a:ln>
            <a:noFill/>
          </a:ln>
        </p:spPr>
      </p:pic>
      <p:pic>
        <p:nvPicPr>
          <p:cNvPr id="241" name="Image 240">
            <a:extLst>
              <a:ext uri="{FF2B5EF4-FFF2-40B4-BE49-F238E27FC236}">
                <a16:creationId xmlns="" xmlns:a16="http://schemas.microsoft.com/office/drawing/2014/main" id="{07DB4EA0-D558-5E4E-870A-231840C5530B}"/>
              </a:ext>
            </a:extLst>
          </p:cNvPr>
          <p:cNvPicPr/>
          <p:nvPr/>
        </p:nvPicPr>
        <p:blipFill>
          <a:blip r:embed="rId2">
            <a:extLst>
              <a:ext uri="{28A0092B-C50C-407E-A947-70E740481C1C}">
                <a14:useLocalDpi xmlns="" xmlns:a14="http://schemas.microsoft.com/office/drawing/2010/main" val="0"/>
              </a:ext>
            </a:extLst>
          </a:blip>
          <a:srcRect/>
          <a:stretch>
            <a:fillRect/>
          </a:stretch>
        </p:blipFill>
        <p:spPr bwMode="auto">
          <a:xfrm>
            <a:off x="1980248" y="4353114"/>
            <a:ext cx="1892300" cy="1892300"/>
          </a:xfrm>
          <a:prstGeom prst="rect">
            <a:avLst/>
          </a:prstGeom>
          <a:noFill/>
          <a:ln>
            <a:noFill/>
          </a:ln>
        </p:spPr>
      </p:pic>
      <p:pic>
        <p:nvPicPr>
          <p:cNvPr id="237" name="Picture 1" descr="C:\Users\CCISLAP\Desktop\LES LOGOS DES INSTITUTIONS PNG\WhatsApp_Image_2022-03-21_at_16.04.35-removebg-preview.png"/>
          <p:cNvPicPr>
            <a:picLocks noChangeAspect="1" noChangeArrowheads="1"/>
          </p:cNvPicPr>
          <p:nvPr/>
        </p:nvPicPr>
        <p:blipFill>
          <a:blip r:embed="rId3"/>
          <a:srcRect/>
          <a:stretch>
            <a:fillRect/>
          </a:stretch>
        </p:blipFill>
        <p:spPr bwMode="auto">
          <a:xfrm>
            <a:off x="9165255" y="5349389"/>
            <a:ext cx="3194709" cy="1508611"/>
          </a:xfrm>
          <a:prstGeom prst="rect">
            <a:avLst/>
          </a:prstGeom>
          <a:noFill/>
        </p:spPr>
      </p:pic>
    </p:spTree>
    <p:extLst>
      <p:ext uri="{BB962C8B-B14F-4D97-AF65-F5344CB8AC3E}">
        <p14:creationId xmlns="" xmlns:p14="http://schemas.microsoft.com/office/powerpoint/2010/main" val="197919684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28"/>
          <p:cNvGrpSpPr>
            <a:grpSpLocks noChangeAspect="1"/>
          </p:cNvGrpSpPr>
          <p:nvPr/>
        </p:nvGrpSpPr>
        <p:grpSpPr bwMode="auto">
          <a:xfrm>
            <a:off x="673015" y="739376"/>
            <a:ext cx="10727026" cy="5340704"/>
            <a:chOff x="-2508" y="-1001"/>
            <a:chExt cx="12698" cy="6322"/>
          </a:xfrm>
          <a:solidFill>
            <a:schemeClr val="bg1">
              <a:lumMod val="65000"/>
              <a:alpha val="16000"/>
            </a:schemeClr>
          </a:solidFill>
        </p:grpSpPr>
        <p:sp>
          <p:nvSpPr>
            <p:cNvPr id="57"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 name="Group 3"/>
          <p:cNvGrpSpPr/>
          <p:nvPr/>
        </p:nvGrpSpPr>
        <p:grpSpPr>
          <a:xfrm>
            <a:off x="0" y="5393419"/>
            <a:ext cx="2756675" cy="1096212"/>
            <a:chOff x="793349" y="4222376"/>
            <a:chExt cx="2756675" cy="1096212"/>
          </a:xfrm>
        </p:grpSpPr>
        <p:sp>
          <p:nvSpPr>
            <p:cNvPr id="2" name="Rectangle 1"/>
            <p:cNvSpPr/>
            <p:nvPr/>
          </p:nvSpPr>
          <p:spPr>
            <a:xfrm>
              <a:off x="793349" y="4477861"/>
              <a:ext cx="2756647" cy="8407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ar-MA" sz="2400" b="1" dirty="0"/>
            </a:p>
            <a:p>
              <a:pPr algn="ctr" rtl="1"/>
              <a:r>
                <a:rPr lang="ar-MA" sz="1600" b="1" dirty="0"/>
                <a:t>المشاركة الفعالة في اجتماعات المجالس الإدارية للمؤسسات العمومية</a:t>
              </a:r>
              <a:endParaRPr lang="fr-FR" sz="1600" b="1" dirty="0"/>
            </a:p>
            <a:p>
              <a:pPr algn="ctr"/>
              <a:endParaRPr lang="en-US" dirty="0">
                <a:latin typeface="Arial" panose="020B0604020202020204" pitchFamily="34" charset="0"/>
                <a:cs typeface="Arial" panose="020B0604020202020204" pitchFamily="34" charset="0"/>
              </a:endParaRPr>
            </a:p>
          </p:txBody>
        </p:sp>
        <p:sp>
          <p:nvSpPr>
            <p:cNvPr id="3" name="Trapezoid 2"/>
            <p:cNvSpPr/>
            <p:nvPr/>
          </p:nvSpPr>
          <p:spPr>
            <a:xfrm>
              <a:off x="793377" y="4222376"/>
              <a:ext cx="2756647" cy="255496"/>
            </a:xfrm>
            <a:prstGeom prst="trapezoid">
              <a:avLst>
                <a:gd name="adj" fmla="val 87500"/>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p:cNvGrpSpPr/>
          <p:nvPr/>
        </p:nvGrpSpPr>
        <p:grpSpPr>
          <a:xfrm>
            <a:off x="2559440" y="4462818"/>
            <a:ext cx="2589543" cy="1503782"/>
            <a:chOff x="793376" y="4243097"/>
            <a:chExt cx="2756648" cy="923721"/>
          </a:xfrm>
        </p:grpSpPr>
        <p:sp>
          <p:nvSpPr>
            <p:cNvPr id="6" name="Rectangle 5"/>
            <p:cNvSpPr/>
            <p:nvPr/>
          </p:nvSpPr>
          <p:spPr>
            <a:xfrm>
              <a:off x="793376" y="4495822"/>
              <a:ext cx="2602186" cy="67099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ar-MA" b="1" dirty="0"/>
            </a:p>
            <a:p>
              <a:pPr algn="ctr"/>
              <a:r>
                <a:rPr lang="ar-MA" b="1" dirty="0"/>
                <a:t>تبني ميثاق السلوكيات والحرص على احترام مقتضياته؛</a:t>
              </a:r>
              <a:endParaRPr lang="fr-MA" dirty="0"/>
            </a:p>
            <a:p>
              <a:pPr algn="ctr"/>
              <a:endParaRPr lang="en-US" dirty="0">
                <a:latin typeface="Arial" panose="020B0604020202020204" pitchFamily="34" charset="0"/>
                <a:cs typeface="Arial" panose="020B0604020202020204" pitchFamily="34" charset="0"/>
              </a:endParaRPr>
            </a:p>
          </p:txBody>
        </p:sp>
        <p:sp>
          <p:nvSpPr>
            <p:cNvPr id="7" name="Trapezoid 6"/>
            <p:cNvSpPr/>
            <p:nvPr/>
          </p:nvSpPr>
          <p:spPr>
            <a:xfrm>
              <a:off x="793377" y="4243097"/>
              <a:ext cx="2756647" cy="255496"/>
            </a:xfrm>
            <a:prstGeom prst="trapezoid">
              <a:avLst>
                <a:gd name="adj" fmla="val 875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grpSp>
      <p:grpSp>
        <p:nvGrpSpPr>
          <p:cNvPr id="8" name="Group 7"/>
          <p:cNvGrpSpPr/>
          <p:nvPr/>
        </p:nvGrpSpPr>
        <p:grpSpPr>
          <a:xfrm>
            <a:off x="4678803" y="3388835"/>
            <a:ext cx="2709848" cy="1823804"/>
            <a:chOff x="1036971" y="4153902"/>
            <a:chExt cx="2709848" cy="983462"/>
          </a:xfrm>
        </p:grpSpPr>
        <p:sp>
          <p:nvSpPr>
            <p:cNvPr id="9" name="Rectangle 8"/>
            <p:cNvSpPr/>
            <p:nvPr/>
          </p:nvSpPr>
          <p:spPr>
            <a:xfrm>
              <a:off x="1036971" y="4424081"/>
              <a:ext cx="2640494" cy="7132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ar-MA" sz="1400" b="1" dirty="0"/>
            </a:p>
            <a:p>
              <a:pPr algn="ctr" rtl="1"/>
              <a:endParaRPr lang="ar-MA" b="1" dirty="0"/>
            </a:p>
            <a:p>
              <a:pPr algn="ctr" rtl="1"/>
              <a:r>
                <a:rPr lang="ar-MA" b="1" dirty="0"/>
                <a:t>نهج المقاربة التشاركية في التسيير عبر دعم وتوطيد عمل اللجان واعتماده كأساس للمساعدة في اتخاذ القرار</a:t>
              </a:r>
              <a:r>
                <a:rPr lang="ar-SA" dirty="0"/>
                <a:t>؛</a:t>
              </a:r>
              <a:endParaRPr lang="fr-MA" dirty="0"/>
            </a:p>
            <a:p>
              <a:pPr marL="0" algn="ctr" defTabSz="914400" rtl="1" eaLnBrk="1" latinLnBrk="0" hangingPunct="1"/>
              <a:endParaRPr lang="en-US" dirty="0">
                <a:latin typeface="Arial" panose="020B0604020202020204" pitchFamily="34" charset="0"/>
                <a:cs typeface="Arial" panose="020B0604020202020204" pitchFamily="34" charset="0"/>
              </a:endParaRPr>
            </a:p>
          </p:txBody>
        </p:sp>
        <p:sp>
          <p:nvSpPr>
            <p:cNvPr id="10" name="Trapezoid 9"/>
            <p:cNvSpPr/>
            <p:nvPr/>
          </p:nvSpPr>
          <p:spPr>
            <a:xfrm>
              <a:off x="1042573" y="4153902"/>
              <a:ext cx="2704246" cy="279658"/>
            </a:xfrm>
            <a:prstGeom prst="trapezoid">
              <a:avLst>
                <a:gd name="adj" fmla="val 875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grpSp>
      <p:grpSp>
        <p:nvGrpSpPr>
          <p:cNvPr id="11" name="Group 10"/>
          <p:cNvGrpSpPr/>
          <p:nvPr/>
        </p:nvGrpSpPr>
        <p:grpSpPr>
          <a:xfrm>
            <a:off x="7218057" y="3061101"/>
            <a:ext cx="3172852" cy="1851298"/>
            <a:chOff x="793377" y="4222376"/>
            <a:chExt cx="2756647" cy="968189"/>
          </a:xfrm>
        </p:grpSpPr>
        <p:sp>
          <p:nvSpPr>
            <p:cNvPr id="12" name="Rectangle 11"/>
            <p:cNvSpPr/>
            <p:nvPr/>
          </p:nvSpPr>
          <p:spPr>
            <a:xfrm>
              <a:off x="793377" y="4477871"/>
              <a:ext cx="2756647" cy="71269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dirty="0">
                <a:latin typeface="Arial" panose="020B0604020202020204" pitchFamily="34" charset="0"/>
                <a:cs typeface="Arial" panose="020B0604020202020204" pitchFamily="34" charset="0"/>
              </a:endParaRPr>
            </a:p>
          </p:txBody>
        </p:sp>
        <p:sp>
          <p:nvSpPr>
            <p:cNvPr id="13" name="Trapezoid 12"/>
            <p:cNvSpPr/>
            <p:nvPr/>
          </p:nvSpPr>
          <p:spPr>
            <a:xfrm>
              <a:off x="793377" y="4222376"/>
              <a:ext cx="2756647" cy="255496"/>
            </a:xfrm>
            <a:prstGeom prst="trapezoid">
              <a:avLst>
                <a:gd name="adj" fmla="val 875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p:cNvGrpSpPr/>
          <p:nvPr/>
        </p:nvGrpSpPr>
        <p:grpSpPr>
          <a:xfrm>
            <a:off x="9424498" y="2125091"/>
            <a:ext cx="2602204" cy="1820181"/>
            <a:chOff x="793377" y="4222376"/>
            <a:chExt cx="2756647" cy="1265359"/>
          </a:xfrm>
        </p:grpSpPr>
        <p:sp>
          <p:nvSpPr>
            <p:cNvPr id="15" name="Rectangle 14"/>
            <p:cNvSpPr/>
            <p:nvPr/>
          </p:nvSpPr>
          <p:spPr>
            <a:xfrm>
              <a:off x="793377" y="4477871"/>
              <a:ext cx="2756647" cy="100986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ar-MA" b="1" dirty="0"/>
                <a:t>اجرأة وتنزيل القرارات المصادق عليها؛</a:t>
              </a:r>
              <a:endParaRPr lang="fr-MA" dirty="0"/>
            </a:p>
            <a:p>
              <a:pPr algn="ctr" rtl="1"/>
              <a:endParaRPr lang="fr-MA" dirty="0"/>
            </a:p>
            <a:p>
              <a:pPr marL="0" algn="ctr" defTabSz="914400" rtl="1" eaLnBrk="1" latinLnBrk="0" hangingPunct="1"/>
              <a:endParaRPr lang="en-US" dirty="0">
                <a:latin typeface="Arial" panose="020B0604020202020204" pitchFamily="34" charset="0"/>
                <a:cs typeface="Arial" panose="020B0604020202020204" pitchFamily="34" charset="0"/>
              </a:endParaRPr>
            </a:p>
          </p:txBody>
        </p:sp>
        <p:sp>
          <p:nvSpPr>
            <p:cNvPr id="16" name="Trapezoid 15"/>
            <p:cNvSpPr/>
            <p:nvPr/>
          </p:nvSpPr>
          <p:spPr>
            <a:xfrm>
              <a:off x="793377" y="4222376"/>
              <a:ext cx="2756647" cy="255496"/>
            </a:xfrm>
            <a:prstGeom prst="trapezoid">
              <a:avLst>
                <a:gd name="adj" fmla="val 875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7" name="Picture 16"/>
          <p:cNvPicPr>
            <a:picLocks noChangeAspect="1"/>
          </p:cNvPicPr>
          <p:nvPr/>
        </p:nvPicPr>
        <p:blipFill rotWithShape="1">
          <a:blip r:embed="rId2" cstate="print">
            <a:extLst>
              <a:ext uri="{28A0092B-C50C-407E-A947-70E740481C1C}">
                <a14:useLocalDpi xmlns="" xmlns:a14="http://schemas.microsoft.com/office/drawing/2010/main" val="0"/>
              </a:ext>
            </a:extLst>
          </a:blip>
          <a:srcRect b="62941"/>
          <a:stretch/>
        </p:blipFill>
        <p:spPr>
          <a:xfrm>
            <a:off x="9377633" y="3948657"/>
            <a:ext cx="2649069" cy="143806"/>
          </a:xfrm>
          <a:prstGeom prst="rect">
            <a:avLst/>
          </a:prstGeom>
        </p:spPr>
      </p:pic>
      <p:pic>
        <p:nvPicPr>
          <p:cNvPr id="18" name="Picture 17"/>
          <p:cNvPicPr>
            <a:picLocks noChangeAspect="1"/>
          </p:cNvPicPr>
          <p:nvPr/>
        </p:nvPicPr>
        <p:blipFill rotWithShape="1">
          <a:blip r:embed="rId2" cstate="print">
            <a:extLst>
              <a:ext uri="{28A0092B-C50C-407E-A947-70E740481C1C}">
                <a14:useLocalDpi xmlns="" xmlns:a14="http://schemas.microsoft.com/office/drawing/2010/main" val="0"/>
              </a:ext>
            </a:extLst>
          </a:blip>
          <a:srcRect b="62941"/>
          <a:stretch/>
        </p:blipFill>
        <p:spPr>
          <a:xfrm>
            <a:off x="7350040" y="4915187"/>
            <a:ext cx="2756647" cy="149646"/>
          </a:xfrm>
          <a:prstGeom prst="rect">
            <a:avLst/>
          </a:prstGeom>
        </p:spPr>
      </p:pic>
      <p:pic>
        <p:nvPicPr>
          <p:cNvPr id="19" name="Picture 18"/>
          <p:cNvPicPr>
            <a:picLocks noChangeAspect="1"/>
          </p:cNvPicPr>
          <p:nvPr/>
        </p:nvPicPr>
        <p:blipFill rotWithShape="1">
          <a:blip r:embed="rId2" cstate="print">
            <a:extLst>
              <a:ext uri="{28A0092B-C50C-407E-A947-70E740481C1C}">
                <a14:useLocalDpi xmlns="" xmlns:a14="http://schemas.microsoft.com/office/drawing/2010/main" val="0"/>
              </a:ext>
            </a:extLst>
          </a:blip>
          <a:srcRect b="62941"/>
          <a:stretch/>
        </p:blipFill>
        <p:spPr>
          <a:xfrm>
            <a:off x="4536420" y="5193918"/>
            <a:ext cx="2756592" cy="149643"/>
          </a:xfrm>
          <a:prstGeom prst="rect">
            <a:avLst/>
          </a:prstGeom>
        </p:spPr>
      </p:pic>
      <p:pic>
        <p:nvPicPr>
          <p:cNvPr id="20" name="Picture 19"/>
          <p:cNvPicPr>
            <a:picLocks noChangeAspect="1"/>
          </p:cNvPicPr>
          <p:nvPr/>
        </p:nvPicPr>
        <p:blipFill rotWithShape="1">
          <a:blip r:embed="rId2" cstate="print">
            <a:extLst>
              <a:ext uri="{28A0092B-C50C-407E-A947-70E740481C1C}">
                <a14:useLocalDpi xmlns="" xmlns:a14="http://schemas.microsoft.com/office/drawing/2010/main" val="0"/>
              </a:ext>
            </a:extLst>
          </a:blip>
          <a:srcRect b="62941"/>
          <a:stretch/>
        </p:blipFill>
        <p:spPr>
          <a:xfrm>
            <a:off x="2536602" y="5970532"/>
            <a:ext cx="2395059" cy="130017"/>
          </a:xfrm>
          <a:prstGeom prst="rect">
            <a:avLst/>
          </a:prstGeom>
        </p:spPr>
      </p:pic>
      <p:pic>
        <p:nvPicPr>
          <p:cNvPr id="21" name="Picture 20"/>
          <p:cNvPicPr>
            <a:picLocks noChangeAspect="1"/>
          </p:cNvPicPr>
          <p:nvPr/>
        </p:nvPicPr>
        <p:blipFill rotWithShape="1">
          <a:blip r:embed="rId2" cstate="print">
            <a:extLst>
              <a:ext uri="{28A0092B-C50C-407E-A947-70E740481C1C}">
                <a14:useLocalDpi xmlns="" xmlns:a14="http://schemas.microsoft.com/office/drawing/2010/main" val="0"/>
              </a:ext>
            </a:extLst>
          </a:blip>
          <a:srcRect b="62941"/>
          <a:stretch/>
        </p:blipFill>
        <p:spPr>
          <a:xfrm>
            <a:off x="141972" y="6517782"/>
            <a:ext cx="2756592" cy="149643"/>
          </a:xfrm>
          <a:prstGeom prst="rect">
            <a:avLst/>
          </a:prstGeom>
        </p:spPr>
      </p:pic>
      <p:grpSp>
        <p:nvGrpSpPr>
          <p:cNvPr id="22" name="Group 4"/>
          <p:cNvGrpSpPr>
            <a:grpSpLocks noChangeAspect="1"/>
          </p:cNvGrpSpPr>
          <p:nvPr/>
        </p:nvGrpSpPr>
        <p:grpSpPr bwMode="auto">
          <a:xfrm>
            <a:off x="1051999" y="3568999"/>
            <a:ext cx="547672" cy="1899661"/>
            <a:chOff x="766" y="620"/>
            <a:chExt cx="685" cy="2376"/>
          </a:xfrm>
        </p:grpSpPr>
        <p:sp>
          <p:nvSpPr>
            <p:cNvPr id="23" name="Freeform 5"/>
            <p:cNvSpPr>
              <a:spLocks/>
            </p:cNvSpPr>
            <p:nvPr/>
          </p:nvSpPr>
          <p:spPr bwMode="auto">
            <a:xfrm>
              <a:off x="1026" y="879"/>
              <a:ext cx="187" cy="281"/>
            </a:xfrm>
            <a:custGeom>
              <a:avLst/>
              <a:gdLst>
                <a:gd name="T0" fmla="*/ 4 w 83"/>
                <a:gd name="T1" fmla="*/ 34 h 125"/>
                <a:gd name="T2" fmla="*/ 9 w 83"/>
                <a:gd name="T3" fmla="*/ 70 h 125"/>
                <a:gd name="T4" fmla="*/ 4 w 83"/>
                <a:gd name="T5" fmla="*/ 108 h 125"/>
                <a:gd name="T6" fmla="*/ 65 w 83"/>
                <a:gd name="T7" fmla="*/ 122 h 125"/>
                <a:gd name="T8" fmla="*/ 4 w 83"/>
                <a:gd name="T9" fmla="*/ 34 h 125"/>
              </a:gdLst>
              <a:ahLst/>
              <a:cxnLst>
                <a:cxn ang="0">
                  <a:pos x="T0" y="T1"/>
                </a:cxn>
                <a:cxn ang="0">
                  <a:pos x="T2" y="T3"/>
                </a:cxn>
                <a:cxn ang="0">
                  <a:pos x="T4" y="T5"/>
                </a:cxn>
                <a:cxn ang="0">
                  <a:pos x="T6" y="T7"/>
                </a:cxn>
                <a:cxn ang="0">
                  <a:pos x="T8" y="T9"/>
                </a:cxn>
              </a:cxnLst>
              <a:rect l="0" t="0" r="r" b="b"/>
              <a:pathLst>
                <a:path w="83" h="125">
                  <a:moveTo>
                    <a:pt x="4" y="34"/>
                  </a:moveTo>
                  <a:cubicBezTo>
                    <a:pt x="29" y="45"/>
                    <a:pt x="1" y="58"/>
                    <a:pt x="9" y="70"/>
                  </a:cubicBezTo>
                  <a:cubicBezTo>
                    <a:pt x="17" y="83"/>
                    <a:pt x="0" y="92"/>
                    <a:pt x="4" y="108"/>
                  </a:cubicBezTo>
                  <a:cubicBezTo>
                    <a:pt x="8" y="125"/>
                    <a:pt x="46" y="124"/>
                    <a:pt x="65" y="122"/>
                  </a:cubicBezTo>
                  <a:cubicBezTo>
                    <a:pt x="83" y="121"/>
                    <a:pt x="57" y="0"/>
                    <a:pt x="4" y="34"/>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p:cNvSpPr>
            <p:nvPr/>
          </p:nvSpPr>
          <p:spPr bwMode="auto">
            <a:xfrm>
              <a:off x="940" y="620"/>
              <a:ext cx="398" cy="546"/>
            </a:xfrm>
            <a:custGeom>
              <a:avLst/>
              <a:gdLst>
                <a:gd name="T0" fmla="*/ 15 w 176"/>
                <a:gd name="T1" fmla="*/ 42 h 243"/>
                <a:gd name="T2" fmla="*/ 123 w 176"/>
                <a:gd name="T3" fmla="*/ 71 h 243"/>
                <a:gd name="T4" fmla="*/ 145 w 176"/>
                <a:gd name="T5" fmla="*/ 118 h 243"/>
                <a:gd name="T6" fmla="*/ 155 w 176"/>
                <a:gd name="T7" fmla="*/ 164 h 243"/>
                <a:gd name="T8" fmla="*/ 141 w 176"/>
                <a:gd name="T9" fmla="*/ 217 h 243"/>
                <a:gd name="T10" fmla="*/ 87 w 176"/>
                <a:gd name="T11" fmla="*/ 235 h 243"/>
                <a:gd name="T12" fmla="*/ 35 w 176"/>
                <a:gd name="T13" fmla="*/ 101 h 243"/>
                <a:gd name="T14" fmla="*/ 15 w 176"/>
                <a:gd name="T15" fmla="*/ 42 h 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43">
                  <a:moveTo>
                    <a:pt x="15" y="42"/>
                  </a:moveTo>
                  <a:cubicBezTo>
                    <a:pt x="45" y="0"/>
                    <a:pt x="124" y="17"/>
                    <a:pt x="123" y="71"/>
                  </a:cubicBezTo>
                  <a:cubicBezTo>
                    <a:pt x="123" y="125"/>
                    <a:pt x="156" y="91"/>
                    <a:pt x="145" y="118"/>
                  </a:cubicBezTo>
                  <a:cubicBezTo>
                    <a:pt x="134" y="145"/>
                    <a:pt x="169" y="142"/>
                    <a:pt x="155" y="164"/>
                  </a:cubicBezTo>
                  <a:cubicBezTo>
                    <a:pt x="140" y="187"/>
                    <a:pt x="176" y="192"/>
                    <a:pt x="141" y="217"/>
                  </a:cubicBezTo>
                  <a:cubicBezTo>
                    <a:pt x="107" y="243"/>
                    <a:pt x="87" y="235"/>
                    <a:pt x="87" y="235"/>
                  </a:cubicBezTo>
                  <a:cubicBezTo>
                    <a:pt x="87" y="235"/>
                    <a:pt x="97" y="84"/>
                    <a:pt x="35" y="101"/>
                  </a:cubicBezTo>
                  <a:cubicBezTo>
                    <a:pt x="16" y="107"/>
                    <a:pt x="0" y="62"/>
                    <a:pt x="15" y="42"/>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7"/>
            <p:cNvSpPr>
              <a:spLocks/>
            </p:cNvSpPr>
            <p:nvPr/>
          </p:nvSpPr>
          <p:spPr bwMode="auto">
            <a:xfrm>
              <a:off x="766" y="661"/>
              <a:ext cx="685" cy="2335"/>
            </a:xfrm>
            <a:custGeom>
              <a:avLst/>
              <a:gdLst>
                <a:gd name="T0" fmla="*/ 187 w 303"/>
                <a:gd name="T1" fmla="*/ 34 h 1039"/>
                <a:gd name="T2" fmla="*/ 207 w 303"/>
                <a:gd name="T3" fmla="*/ 153 h 1039"/>
                <a:gd name="T4" fmla="*/ 231 w 303"/>
                <a:gd name="T5" fmla="*/ 221 h 1039"/>
                <a:gd name="T6" fmla="*/ 238 w 303"/>
                <a:gd name="T7" fmla="*/ 369 h 1039"/>
                <a:gd name="T8" fmla="*/ 223 w 303"/>
                <a:gd name="T9" fmla="*/ 441 h 1039"/>
                <a:gd name="T10" fmla="*/ 220 w 303"/>
                <a:gd name="T11" fmla="*/ 518 h 1039"/>
                <a:gd name="T12" fmla="*/ 210 w 303"/>
                <a:gd name="T13" fmla="*/ 664 h 1039"/>
                <a:gd name="T14" fmla="*/ 210 w 303"/>
                <a:gd name="T15" fmla="*/ 712 h 1039"/>
                <a:gd name="T16" fmla="*/ 275 w 303"/>
                <a:gd name="T17" fmla="*/ 907 h 1039"/>
                <a:gd name="T18" fmla="*/ 299 w 303"/>
                <a:gd name="T19" fmla="*/ 988 h 1039"/>
                <a:gd name="T20" fmla="*/ 293 w 303"/>
                <a:gd name="T21" fmla="*/ 1012 h 1039"/>
                <a:gd name="T22" fmla="*/ 280 w 303"/>
                <a:gd name="T23" fmla="*/ 964 h 1039"/>
                <a:gd name="T24" fmla="*/ 211 w 303"/>
                <a:gd name="T25" fmla="*/ 1019 h 1039"/>
                <a:gd name="T26" fmla="*/ 223 w 303"/>
                <a:gd name="T27" fmla="*/ 982 h 1039"/>
                <a:gd name="T28" fmla="*/ 195 w 303"/>
                <a:gd name="T29" fmla="*/ 822 h 1039"/>
                <a:gd name="T30" fmla="*/ 171 w 303"/>
                <a:gd name="T31" fmla="*/ 824 h 1039"/>
                <a:gd name="T32" fmla="*/ 147 w 303"/>
                <a:gd name="T33" fmla="*/ 941 h 1039"/>
                <a:gd name="T34" fmla="*/ 138 w 303"/>
                <a:gd name="T35" fmla="*/ 1011 h 1039"/>
                <a:gd name="T36" fmla="*/ 128 w 303"/>
                <a:gd name="T37" fmla="*/ 1032 h 1039"/>
                <a:gd name="T38" fmla="*/ 129 w 303"/>
                <a:gd name="T39" fmla="*/ 980 h 1039"/>
                <a:gd name="T40" fmla="*/ 60 w 303"/>
                <a:gd name="T41" fmla="*/ 1032 h 1039"/>
                <a:gd name="T42" fmla="*/ 50 w 303"/>
                <a:gd name="T43" fmla="*/ 997 h 1039"/>
                <a:gd name="T44" fmla="*/ 107 w 303"/>
                <a:gd name="T45" fmla="*/ 827 h 1039"/>
                <a:gd name="T46" fmla="*/ 116 w 303"/>
                <a:gd name="T47" fmla="*/ 739 h 1039"/>
                <a:gd name="T48" fmla="*/ 101 w 303"/>
                <a:gd name="T49" fmla="*/ 667 h 1039"/>
                <a:gd name="T50" fmla="*/ 89 w 303"/>
                <a:gd name="T51" fmla="*/ 590 h 1039"/>
                <a:gd name="T52" fmla="*/ 80 w 303"/>
                <a:gd name="T53" fmla="*/ 591 h 1039"/>
                <a:gd name="T54" fmla="*/ 61 w 303"/>
                <a:gd name="T55" fmla="*/ 585 h 1039"/>
                <a:gd name="T56" fmla="*/ 67 w 303"/>
                <a:gd name="T57" fmla="*/ 529 h 1039"/>
                <a:gd name="T58" fmla="*/ 9 w 303"/>
                <a:gd name="T59" fmla="*/ 391 h 1039"/>
                <a:gd name="T60" fmla="*/ 75 w 303"/>
                <a:gd name="T61" fmla="*/ 328 h 1039"/>
                <a:gd name="T62" fmla="*/ 130 w 303"/>
                <a:gd name="T63" fmla="*/ 201 h 1039"/>
                <a:gd name="T64" fmla="*/ 128 w 303"/>
                <a:gd name="T65" fmla="*/ 143 h 1039"/>
                <a:gd name="T66" fmla="*/ 94 w 303"/>
                <a:gd name="T67" fmla="*/ 88 h 1039"/>
                <a:gd name="T68" fmla="*/ 95 w 303"/>
                <a:gd name="T69" fmla="*/ 38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3" h="1039">
                  <a:moveTo>
                    <a:pt x="137" y="0"/>
                  </a:moveTo>
                  <a:cubicBezTo>
                    <a:pt x="158" y="0"/>
                    <a:pt x="177" y="11"/>
                    <a:pt x="187" y="34"/>
                  </a:cubicBezTo>
                  <a:cubicBezTo>
                    <a:pt x="196" y="57"/>
                    <a:pt x="198" y="83"/>
                    <a:pt x="195" y="97"/>
                  </a:cubicBezTo>
                  <a:cubicBezTo>
                    <a:pt x="192" y="108"/>
                    <a:pt x="202" y="141"/>
                    <a:pt x="207" y="153"/>
                  </a:cubicBezTo>
                  <a:cubicBezTo>
                    <a:pt x="213" y="167"/>
                    <a:pt x="222" y="187"/>
                    <a:pt x="222" y="187"/>
                  </a:cubicBezTo>
                  <a:cubicBezTo>
                    <a:pt x="222" y="187"/>
                    <a:pt x="231" y="201"/>
                    <a:pt x="231" y="221"/>
                  </a:cubicBezTo>
                  <a:cubicBezTo>
                    <a:pt x="231" y="241"/>
                    <a:pt x="231" y="270"/>
                    <a:pt x="238" y="306"/>
                  </a:cubicBezTo>
                  <a:cubicBezTo>
                    <a:pt x="245" y="343"/>
                    <a:pt x="244" y="351"/>
                    <a:pt x="238" y="369"/>
                  </a:cubicBezTo>
                  <a:cubicBezTo>
                    <a:pt x="231" y="388"/>
                    <a:pt x="211" y="423"/>
                    <a:pt x="211" y="423"/>
                  </a:cubicBezTo>
                  <a:cubicBezTo>
                    <a:pt x="211" y="423"/>
                    <a:pt x="231" y="432"/>
                    <a:pt x="223" y="441"/>
                  </a:cubicBezTo>
                  <a:cubicBezTo>
                    <a:pt x="216" y="450"/>
                    <a:pt x="210" y="453"/>
                    <a:pt x="210" y="453"/>
                  </a:cubicBezTo>
                  <a:cubicBezTo>
                    <a:pt x="210" y="453"/>
                    <a:pt x="231" y="484"/>
                    <a:pt x="220" y="518"/>
                  </a:cubicBezTo>
                  <a:cubicBezTo>
                    <a:pt x="209" y="551"/>
                    <a:pt x="207" y="576"/>
                    <a:pt x="208" y="606"/>
                  </a:cubicBezTo>
                  <a:cubicBezTo>
                    <a:pt x="210" y="637"/>
                    <a:pt x="210" y="664"/>
                    <a:pt x="210" y="664"/>
                  </a:cubicBezTo>
                  <a:cubicBezTo>
                    <a:pt x="197" y="666"/>
                    <a:pt x="197" y="666"/>
                    <a:pt x="197" y="666"/>
                  </a:cubicBezTo>
                  <a:cubicBezTo>
                    <a:pt x="197" y="666"/>
                    <a:pt x="197" y="695"/>
                    <a:pt x="210" y="712"/>
                  </a:cubicBezTo>
                  <a:cubicBezTo>
                    <a:pt x="222" y="730"/>
                    <a:pt x="243" y="760"/>
                    <a:pt x="247" y="807"/>
                  </a:cubicBezTo>
                  <a:cubicBezTo>
                    <a:pt x="250" y="854"/>
                    <a:pt x="261" y="895"/>
                    <a:pt x="275" y="907"/>
                  </a:cubicBezTo>
                  <a:cubicBezTo>
                    <a:pt x="289" y="918"/>
                    <a:pt x="303" y="917"/>
                    <a:pt x="303" y="936"/>
                  </a:cubicBezTo>
                  <a:cubicBezTo>
                    <a:pt x="303" y="956"/>
                    <a:pt x="299" y="978"/>
                    <a:pt x="299" y="988"/>
                  </a:cubicBezTo>
                  <a:cubicBezTo>
                    <a:pt x="299" y="997"/>
                    <a:pt x="299" y="1011"/>
                    <a:pt x="299" y="1011"/>
                  </a:cubicBezTo>
                  <a:cubicBezTo>
                    <a:pt x="293" y="1012"/>
                    <a:pt x="293" y="1012"/>
                    <a:pt x="293" y="1012"/>
                  </a:cubicBezTo>
                  <a:cubicBezTo>
                    <a:pt x="293" y="1012"/>
                    <a:pt x="295" y="1001"/>
                    <a:pt x="293" y="988"/>
                  </a:cubicBezTo>
                  <a:cubicBezTo>
                    <a:pt x="292" y="976"/>
                    <a:pt x="288" y="959"/>
                    <a:pt x="280" y="964"/>
                  </a:cubicBezTo>
                  <a:cubicBezTo>
                    <a:pt x="272" y="969"/>
                    <a:pt x="259" y="993"/>
                    <a:pt x="253" y="1004"/>
                  </a:cubicBezTo>
                  <a:cubicBezTo>
                    <a:pt x="247" y="1015"/>
                    <a:pt x="235" y="1026"/>
                    <a:pt x="211" y="1019"/>
                  </a:cubicBezTo>
                  <a:cubicBezTo>
                    <a:pt x="188" y="1012"/>
                    <a:pt x="179" y="997"/>
                    <a:pt x="192" y="993"/>
                  </a:cubicBezTo>
                  <a:cubicBezTo>
                    <a:pt x="205" y="989"/>
                    <a:pt x="220" y="995"/>
                    <a:pt x="223" y="982"/>
                  </a:cubicBezTo>
                  <a:cubicBezTo>
                    <a:pt x="226" y="968"/>
                    <a:pt x="232" y="934"/>
                    <a:pt x="226" y="916"/>
                  </a:cubicBezTo>
                  <a:cubicBezTo>
                    <a:pt x="221" y="898"/>
                    <a:pt x="203" y="842"/>
                    <a:pt x="195" y="822"/>
                  </a:cubicBezTo>
                  <a:cubicBezTo>
                    <a:pt x="188" y="801"/>
                    <a:pt x="177" y="776"/>
                    <a:pt x="177" y="776"/>
                  </a:cubicBezTo>
                  <a:cubicBezTo>
                    <a:pt x="177" y="776"/>
                    <a:pt x="178" y="809"/>
                    <a:pt x="171" y="824"/>
                  </a:cubicBezTo>
                  <a:cubicBezTo>
                    <a:pt x="165" y="840"/>
                    <a:pt x="141" y="900"/>
                    <a:pt x="137" y="913"/>
                  </a:cubicBezTo>
                  <a:cubicBezTo>
                    <a:pt x="133" y="926"/>
                    <a:pt x="141" y="934"/>
                    <a:pt x="147" y="941"/>
                  </a:cubicBezTo>
                  <a:cubicBezTo>
                    <a:pt x="154" y="947"/>
                    <a:pt x="150" y="964"/>
                    <a:pt x="145" y="976"/>
                  </a:cubicBezTo>
                  <a:cubicBezTo>
                    <a:pt x="140" y="989"/>
                    <a:pt x="138" y="1005"/>
                    <a:pt x="138" y="1011"/>
                  </a:cubicBezTo>
                  <a:cubicBezTo>
                    <a:pt x="138" y="1018"/>
                    <a:pt x="138" y="1032"/>
                    <a:pt x="138" y="1032"/>
                  </a:cubicBezTo>
                  <a:cubicBezTo>
                    <a:pt x="128" y="1032"/>
                    <a:pt x="128" y="1032"/>
                    <a:pt x="128" y="1032"/>
                  </a:cubicBezTo>
                  <a:cubicBezTo>
                    <a:pt x="128" y="1032"/>
                    <a:pt x="131" y="1017"/>
                    <a:pt x="131" y="1004"/>
                  </a:cubicBezTo>
                  <a:cubicBezTo>
                    <a:pt x="131" y="991"/>
                    <a:pt x="133" y="982"/>
                    <a:pt x="129" y="980"/>
                  </a:cubicBezTo>
                  <a:cubicBezTo>
                    <a:pt x="124" y="978"/>
                    <a:pt x="104" y="996"/>
                    <a:pt x="96" y="1008"/>
                  </a:cubicBezTo>
                  <a:cubicBezTo>
                    <a:pt x="88" y="1021"/>
                    <a:pt x="86" y="1039"/>
                    <a:pt x="60" y="1032"/>
                  </a:cubicBezTo>
                  <a:cubicBezTo>
                    <a:pt x="33" y="1026"/>
                    <a:pt x="15" y="1011"/>
                    <a:pt x="22" y="1003"/>
                  </a:cubicBezTo>
                  <a:cubicBezTo>
                    <a:pt x="28" y="995"/>
                    <a:pt x="42" y="1002"/>
                    <a:pt x="50" y="997"/>
                  </a:cubicBezTo>
                  <a:cubicBezTo>
                    <a:pt x="58" y="993"/>
                    <a:pt x="74" y="953"/>
                    <a:pt x="83" y="929"/>
                  </a:cubicBezTo>
                  <a:cubicBezTo>
                    <a:pt x="93" y="906"/>
                    <a:pt x="104" y="857"/>
                    <a:pt x="107" y="827"/>
                  </a:cubicBezTo>
                  <a:cubicBezTo>
                    <a:pt x="110" y="798"/>
                    <a:pt x="115" y="776"/>
                    <a:pt x="115" y="766"/>
                  </a:cubicBezTo>
                  <a:cubicBezTo>
                    <a:pt x="116" y="757"/>
                    <a:pt x="116" y="739"/>
                    <a:pt x="116" y="739"/>
                  </a:cubicBezTo>
                  <a:cubicBezTo>
                    <a:pt x="116" y="739"/>
                    <a:pt x="107" y="705"/>
                    <a:pt x="104" y="691"/>
                  </a:cubicBezTo>
                  <a:cubicBezTo>
                    <a:pt x="101" y="677"/>
                    <a:pt x="101" y="667"/>
                    <a:pt x="101" y="667"/>
                  </a:cubicBezTo>
                  <a:cubicBezTo>
                    <a:pt x="101" y="667"/>
                    <a:pt x="86" y="670"/>
                    <a:pt x="86" y="660"/>
                  </a:cubicBezTo>
                  <a:cubicBezTo>
                    <a:pt x="86" y="650"/>
                    <a:pt x="91" y="609"/>
                    <a:pt x="89" y="590"/>
                  </a:cubicBezTo>
                  <a:cubicBezTo>
                    <a:pt x="88" y="571"/>
                    <a:pt x="81" y="572"/>
                    <a:pt x="81" y="572"/>
                  </a:cubicBezTo>
                  <a:cubicBezTo>
                    <a:pt x="81" y="572"/>
                    <a:pt x="80" y="582"/>
                    <a:pt x="80" y="591"/>
                  </a:cubicBezTo>
                  <a:cubicBezTo>
                    <a:pt x="80" y="599"/>
                    <a:pt x="74" y="597"/>
                    <a:pt x="71" y="591"/>
                  </a:cubicBezTo>
                  <a:cubicBezTo>
                    <a:pt x="69" y="585"/>
                    <a:pt x="61" y="591"/>
                    <a:pt x="61" y="585"/>
                  </a:cubicBezTo>
                  <a:cubicBezTo>
                    <a:pt x="61" y="579"/>
                    <a:pt x="57" y="566"/>
                    <a:pt x="59" y="556"/>
                  </a:cubicBezTo>
                  <a:cubicBezTo>
                    <a:pt x="60" y="547"/>
                    <a:pt x="67" y="529"/>
                    <a:pt x="67" y="529"/>
                  </a:cubicBezTo>
                  <a:cubicBezTo>
                    <a:pt x="0" y="527"/>
                    <a:pt x="0" y="527"/>
                    <a:pt x="0" y="527"/>
                  </a:cubicBezTo>
                  <a:cubicBezTo>
                    <a:pt x="9" y="391"/>
                    <a:pt x="9" y="391"/>
                    <a:pt x="9" y="391"/>
                  </a:cubicBezTo>
                  <a:cubicBezTo>
                    <a:pt x="71" y="391"/>
                    <a:pt x="71" y="391"/>
                    <a:pt x="71" y="391"/>
                  </a:cubicBezTo>
                  <a:cubicBezTo>
                    <a:pt x="71" y="391"/>
                    <a:pt x="75" y="349"/>
                    <a:pt x="75" y="328"/>
                  </a:cubicBezTo>
                  <a:cubicBezTo>
                    <a:pt x="75" y="308"/>
                    <a:pt x="72" y="280"/>
                    <a:pt x="86" y="257"/>
                  </a:cubicBezTo>
                  <a:cubicBezTo>
                    <a:pt x="100" y="234"/>
                    <a:pt x="118" y="215"/>
                    <a:pt x="130" y="201"/>
                  </a:cubicBezTo>
                  <a:cubicBezTo>
                    <a:pt x="141" y="186"/>
                    <a:pt x="143" y="185"/>
                    <a:pt x="140" y="172"/>
                  </a:cubicBezTo>
                  <a:cubicBezTo>
                    <a:pt x="136" y="159"/>
                    <a:pt x="136" y="142"/>
                    <a:pt x="128" y="143"/>
                  </a:cubicBezTo>
                  <a:cubicBezTo>
                    <a:pt x="120" y="144"/>
                    <a:pt x="113" y="143"/>
                    <a:pt x="108" y="132"/>
                  </a:cubicBezTo>
                  <a:cubicBezTo>
                    <a:pt x="104" y="122"/>
                    <a:pt x="94" y="102"/>
                    <a:pt x="94" y="88"/>
                  </a:cubicBezTo>
                  <a:cubicBezTo>
                    <a:pt x="93" y="74"/>
                    <a:pt x="96" y="72"/>
                    <a:pt x="94" y="67"/>
                  </a:cubicBezTo>
                  <a:cubicBezTo>
                    <a:pt x="92" y="63"/>
                    <a:pt x="95" y="49"/>
                    <a:pt x="95" y="38"/>
                  </a:cubicBezTo>
                  <a:cubicBezTo>
                    <a:pt x="96" y="27"/>
                    <a:pt x="110" y="0"/>
                    <a:pt x="137" y="0"/>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8"/>
            <p:cNvSpPr>
              <a:spLocks/>
            </p:cNvSpPr>
            <p:nvPr/>
          </p:nvSpPr>
          <p:spPr bwMode="auto">
            <a:xfrm>
              <a:off x="1084" y="960"/>
              <a:ext cx="143" cy="117"/>
            </a:xfrm>
            <a:custGeom>
              <a:avLst/>
              <a:gdLst>
                <a:gd name="T0" fmla="*/ 59 w 63"/>
                <a:gd name="T1" fmla="*/ 0 h 52"/>
                <a:gd name="T2" fmla="*/ 63 w 63"/>
                <a:gd name="T3" fmla="*/ 11 h 52"/>
                <a:gd name="T4" fmla="*/ 0 w 63"/>
                <a:gd name="T5" fmla="*/ 52 h 52"/>
                <a:gd name="T6" fmla="*/ 4 w 63"/>
                <a:gd name="T7" fmla="*/ 25 h 52"/>
                <a:gd name="T8" fmla="*/ 34 w 63"/>
                <a:gd name="T9" fmla="*/ 5 h 52"/>
                <a:gd name="T10" fmla="*/ 59 w 63"/>
                <a:gd name="T11" fmla="*/ 0 h 52"/>
              </a:gdLst>
              <a:ahLst/>
              <a:cxnLst>
                <a:cxn ang="0">
                  <a:pos x="T0" y="T1"/>
                </a:cxn>
                <a:cxn ang="0">
                  <a:pos x="T2" y="T3"/>
                </a:cxn>
                <a:cxn ang="0">
                  <a:pos x="T4" y="T5"/>
                </a:cxn>
                <a:cxn ang="0">
                  <a:pos x="T6" y="T7"/>
                </a:cxn>
                <a:cxn ang="0">
                  <a:pos x="T8" y="T9"/>
                </a:cxn>
                <a:cxn ang="0">
                  <a:pos x="T10" y="T11"/>
                </a:cxn>
              </a:cxnLst>
              <a:rect l="0" t="0" r="r" b="b"/>
              <a:pathLst>
                <a:path w="63" h="52">
                  <a:moveTo>
                    <a:pt x="59" y="0"/>
                  </a:moveTo>
                  <a:cubicBezTo>
                    <a:pt x="60" y="4"/>
                    <a:pt x="62" y="7"/>
                    <a:pt x="63" y="11"/>
                  </a:cubicBezTo>
                  <a:cubicBezTo>
                    <a:pt x="31" y="9"/>
                    <a:pt x="13" y="33"/>
                    <a:pt x="0" y="52"/>
                  </a:cubicBezTo>
                  <a:cubicBezTo>
                    <a:pt x="5" y="44"/>
                    <a:pt x="4" y="31"/>
                    <a:pt x="4" y="25"/>
                  </a:cubicBezTo>
                  <a:cubicBezTo>
                    <a:pt x="11" y="17"/>
                    <a:pt x="23" y="9"/>
                    <a:pt x="34" y="5"/>
                  </a:cubicBezTo>
                  <a:cubicBezTo>
                    <a:pt x="42" y="2"/>
                    <a:pt x="53" y="0"/>
                    <a:pt x="59"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 name="Group 11"/>
          <p:cNvGrpSpPr>
            <a:grpSpLocks noChangeAspect="1"/>
          </p:cNvGrpSpPr>
          <p:nvPr/>
        </p:nvGrpSpPr>
        <p:grpSpPr bwMode="auto">
          <a:xfrm>
            <a:off x="3584071" y="2829901"/>
            <a:ext cx="608490" cy="1903767"/>
            <a:chOff x="2681" y="545"/>
            <a:chExt cx="816" cy="2553"/>
          </a:xfrm>
        </p:grpSpPr>
        <p:sp>
          <p:nvSpPr>
            <p:cNvPr id="28" name="Freeform 12"/>
            <p:cNvSpPr>
              <a:spLocks/>
            </p:cNvSpPr>
            <p:nvPr/>
          </p:nvSpPr>
          <p:spPr bwMode="auto">
            <a:xfrm>
              <a:off x="2681" y="545"/>
              <a:ext cx="816" cy="2553"/>
            </a:xfrm>
            <a:custGeom>
              <a:avLst/>
              <a:gdLst>
                <a:gd name="T0" fmla="*/ 230 w 342"/>
                <a:gd name="T1" fmla="*/ 37 h 1078"/>
                <a:gd name="T2" fmla="*/ 223 w 342"/>
                <a:gd name="T3" fmla="*/ 116 h 1078"/>
                <a:gd name="T4" fmla="*/ 203 w 342"/>
                <a:gd name="T5" fmla="*/ 159 h 1078"/>
                <a:gd name="T6" fmla="*/ 238 w 342"/>
                <a:gd name="T7" fmla="*/ 185 h 1078"/>
                <a:gd name="T8" fmla="*/ 304 w 342"/>
                <a:gd name="T9" fmla="*/ 271 h 1078"/>
                <a:gd name="T10" fmla="*/ 329 w 342"/>
                <a:gd name="T11" fmla="*/ 358 h 1078"/>
                <a:gd name="T12" fmla="*/ 278 w 342"/>
                <a:gd name="T13" fmla="*/ 377 h 1078"/>
                <a:gd name="T14" fmla="*/ 278 w 342"/>
                <a:gd name="T15" fmla="*/ 450 h 1078"/>
                <a:gd name="T16" fmla="*/ 286 w 342"/>
                <a:gd name="T17" fmla="*/ 572 h 1078"/>
                <a:gd name="T18" fmla="*/ 269 w 342"/>
                <a:gd name="T19" fmla="*/ 671 h 1078"/>
                <a:gd name="T20" fmla="*/ 233 w 342"/>
                <a:gd name="T21" fmla="*/ 921 h 1078"/>
                <a:gd name="T22" fmla="*/ 256 w 342"/>
                <a:gd name="T23" fmla="*/ 982 h 1078"/>
                <a:gd name="T24" fmla="*/ 284 w 342"/>
                <a:gd name="T25" fmla="*/ 1008 h 1078"/>
                <a:gd name="T26" fmla="*/ 257 w 342"/>
                <a:gd name="T27" fmla="*/ 1028 h 1078"/>
                <a:gd name="T28" fmla="*/ 212 w 342"/>
                <a:gd name="T29" fmla="*/ 1021 h 1078"/>
                <a:gd name="T30" fmla="*/ 158 w 342"/>
                <a:gd name="T31" fmla="*/ 1010 h 1078"/>
                <a:gd name="T32" fmla="*/ 162 w 342"/>
                <a:gd name="T33" fmla="*/ 952 h 1078"/>
                <a:gd name="T34" fmla="*/ 157 w 342"/>
                <a:gd name="T35" fmla="*/ 746 h 1078"/>
                <a:gd name="T36" fmla="*/ 74 w 342"/>
                <a:gd name="T37" fmla="*/ 1019 h 1078"/>
                <a:gd name="T38" fmla="*/ 88 w 342"/>
                <a:gd name="T39" fmla="*/ 1057 h 1078"/>
                <a:gd name="T40" fmla="*/ 24 w 342"/>
                <a:gd name="T41" fmla="*/ 1063 h 1078"/>
                <a:gd name="T42" fmla="*/ 2 w 342"/>
                <a:gd name="T43" fmla="*/ 1025 h 1078"/>
                <a:gd name="T44" fmla="*/ 6 w 342"/>
                <a:gd name="T45" fmla="*/ 980 h 1078"/>
                <a:gd name="T46" fmla="*/ 71 w 342"/>
                <a:gd name="T47" fmla="*/ 568 h 1078"/>
                <a:gd name="T48" fmla="*/ 70 w 342"/>
                <a:gd name="T49" fmla="*/ 492 h 1078"/>
                <a:gd name="T50" fmla="*/ 80 w 342"/>
                <a:gd name="T51" fmla="*/ 408 h 1078"/>
                <a:gd name="T52" fmla="*/ 56 w 342"/>
                <a:gd name="T53" fmla="*/ 284 h 1078"/>
                <a:gd name="T54" fmla="*/ 89 w 342"/>
                <a:gd name="T55" fmla="*/ 178 h 1078"/>
                <a:gd name="T56" fmla="*/ 134 w 342"/>
                <a:gd name="T57" fmla="*/ 138 h 1078"/>
                <a:gd name="T58" fmla="*/ 137 w 342"/>
                <a:gd name="T59" fmla="*/ 122 h 1078"/>
                <a:gd name="T60" fmla="*/ 126 w 342"/>
                <a:gd name="T61" fmla="*/ 88 h 1078"/>
                <a:gd name="T62" fmla="*/ 142 w 342"/>
                <a:gd name="T63" fmla="*/ 22 h 1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2" h="1078">
                  <a:moveTo>
                    <a:pt x="206" y="13"/>
                  </a:moveTo>
                  <a:cubicBezTo>
                    <a:pt x="214" y="14"/>
                    <a:pt x="223" y="19"/>
                    <a:pt x="230" y="37"/>
                  </a:cubicBezTo>
                  <a:cubicBezTo>
                    <a:pt x="236" y="55"/>
                    <a:pt x="237" y="68"/>
                    <a:pt x="231" y="81"/>
                  </a:cubicBezTo>
                  <a:cubicBezTo>
                    <a:pt x="225" y="94"/>
                    <a:pt x="225" y="104"/>
                    <a:pt x="223" y="116"/>
                  </a:cubicBezTo>
                  <a:cubicBezTo>
                    <a:pt x="220" y="128"/>
                    <a:pt x="212" y="147"/>
                    <a:pt x="206" y="149"/>
                  </a:cubicBezTo>
                  <a:cubicBezTo>
                    <a:pt x="201" y="150"/>
                    <a:pt x="203" y="154"/>
                    <a:pt x="203" y="159"/>
                  </a:cubicBezTo>
                  <a:cubicBezTo>
                    <a:pt x="203" y="165"/>
                    <a:pt x="206" y="172"/>
                    <a:pt x="206" y="172"/>
                  </a:cubicBezTo>
                  <a:cubicBezTo>
                    <a:pt x="206" y="172"/>
                    <a:pt x="222" y="181"/>
                    <a:pt x="238" y="185"/>
                  </a:cubicBezTo>
                  <a:cubicBezTo>
                    <a:pt x="253" y="189"/>
                    <a:pt x="277" y="206"/>
                    <a:pt x="279" y="228"/>
                  </a:cubicBezTo>
                  <a:cubicBezTo>
                    <a:pt x="281" y="250"/>
                    <a:pt x="291" y="260"/>
                    <a:pt x="304" y="271"/>
                  </a:cubicBezTo>
                  <a:cubicBezTo>
                    <a:pt x="317" y="283"/>
                    <a:pt x="331" y="283"/>
                    <a:pt x="335" y="303"/>
                  </a:cubicBezTo>
                  <a:cubicBezTo>
                    <a:pt x="339" y="324"/>
                    <a:pt x="342" y="352"/>
                    <a:pt x="329" y="358"/>
                  </a:cubicBezTo>
                  <a:cubicBezTo>
                    <a:pt x="316" y="364"/>
                    <a:pt x="284" y="361"/>
                    <a:pt x="284" y="361"/>
                  </a:cubicBezTo>
                  <a:cubicBezTo>
                    <a:pt x="284" y="361"/>
                    <a:pt x="283" y="372"/>
                    <a:pt x="278" y="377"/>
                  </a:cubicBezTo>
                  <a:cubicBezTo>
                    <a:pt x="273" y="382"/>
                    <a:pt x="265" y="386"/>
                    <a:pt x="265" y="386"/>
                  </a:cubicBezTo>
                  <a:cubicBezTo>
                    <a:pt x="265" y="386"/>
                    <a:pt x="275" y="424"/>
                    <a:pt x="278" y="450"/>
                  </a:cubicBezTo>
                  <a:cubicBezTo>
                    <a:pt x="280" y="476"/>
                    <a:pt x="284" y="530"/>
                    <a:pt x="286" y="543"/>
                  </a:cubicBezTo>
                  <a:cubicBezTo>
                    <a:pt x="289" y="556"/>
                    <a:pt x="291" y="567"/>
                    <a:pt x="286" y="572"/>
                  </a:cubicBezTo>
                  <a:cubicBezTo>
                    <a:pt x="280" y="576"/>
                    <a:pt x="277" y="577"/>
                    <a:pt x="277" y="577"/>
                  </a:cubicBezTo>
                  <a:cubicBezTo>
                    <a:pt x="277" y="577"/>
                    <a:pt x="275" y="635"/>
                    <a:pt x="269" y="671"/>
                  </a:cubicBezTo>
                  <a:cubicBezTo>
                    <a:pt x="264" y="707"/>
                    <a:pt x="255" y="747"/>
                    <a:pt x="248" y="789"/>
                  </a:cubicBezTo>
                  <a:cubicBezTo>
                    <a:pt x="241" y="831"/>
                    <a:pt x="235" y="900"/>
                    <a:pt x="233" y="921"/>
                  </a:cubicBezTo>
                  <a:cubicBezTo>
                    <a:pt x="230" y="942"/>
                    <a:pt x="229" y="943"/>
                    <a:pt x="233" y="952"/>
                  </a:cubicBezTo>
                  <a:cubicBezTo>
                    <a:pt x="236" y="961"/>
                    <a:pt x="261" y="979"/>
                    <a:pt x="256" y="982"/>
                  </a:cubicBezTo>
                  <a:cubicBezTo>
                    <a:pt x="252" y="985"/>
                    <a:pt x="252" y="985"/>
                    <a:pt x="252" y="985"/>
                  </a:cubicBezTo>
                  <a:cubicBezTo>
                    <a:pt x="252" y="985"/>
                    <a:pt x="269" y="1008"/>
                    <a:pt x="284" y="1008"/>
                  </a:cubicBezTo>
                  <a:cubicBezTo>
                    <a:pt x="299" y="1008"/>
                    <a:pt x="317" y="1013"/>
                    <a:pt x="317" y="1024"/>
                  </a:cubicBezTo>
                  <a:cubicBezTo>
                    <a:pt x="317" y="1035"/>
                    <a:pt x="272" y="1028"/>
                    <a:pt x="257" y="1028"/>
                  </a:cubicBezTo>
                  <a:cubicBezTo>
                    <a:pt x="242" y="1028"/>
                    <a:pt x="226" y="1021"/>
                    <a:pt x="219" y="1017"/>
                  </a:cubicBezTo>
                  <a:cubicBezTo>
                    <a:pt x="211" y="1014"/>
                    <a:pt x="212" y="1021"/>
                    <a:pt x="212" y="1021"/>
                  </a:cubicBezTo>
                  <a:cubicBezTo>
                    <a:pt x="212" y="1021"/>
                    <a:pt x="192" y="1021"/>
                    <a:pt x="178" y="1020"/>
                  </a:cubicBezTo>
                  <a:cubicBezTo>
                    <a:pt x="164" y="1018"/>
                    <a:pt x="158" y="1018"/>
                    <a:pt x="158" y="1010"/>
                  </a:cubicBezTo>
                  <a:cubicBezTo>
                    <a:pt x="158" y="1002"/>
                    <a:pt x="158" y="999"/>
                    <a:pt x="158" y="999"/>
                  </a:cubicBezTo>
                  <a:cubicBezTo>
                    <a:pt x="158" y="999"/>
                    <a:pt x="158" y="977"/>
                    <a:pt x="162" y="952"/>
                  </a:cubicBezTo>
                  <a:cubicBezTo>
                    <a:pt x="165" y="928"/>
                    <a:pt x="163" y="833"/>
                    <a:pt x="162" y="804"/>
                  </a:cubicBezTo>
                  <a:cubicBezTo>
                    <a:pt x="160" y="775"/>
                    <a:pt x="157" y="746"/>
                    <a:pt x="157" y="746"/>
                  </a:cubicBezTo>
                  <a:cubicBezTo>
                    <a:pt x="157" y="746"/>
                    <a:pt x="128" y="846"/>
                    <a:pt x="113" y="901"/>
                  </a:cubicBezTo>
                  <a:cubicBezTo>
                    <a:pt x="97" y="957"/>
                    <a:pt x="78" y="1016"/>
                    <a:pt x="74" y="1019"/>
                  </a:cubicBezTo>
                  <a:cubicBezTo>
                    <a:pt x="70" y="1021"/>
                    <a:pt x="71" y="1025"/>
                    <a:pt x="71" y="1025"/>
                  </a:cubicBezTo>
                  <a:cubicBezTo>
                    <a:pt x="71" y="1025"/>
                    <a:pt x="87" y="1044"/>
                    <a:pt x="88" y="1057"/>
                  </a:cubicBezTo>
                  <a:cubicBezTo>
                    <a:pt x="89" y="1070"/>
                    <a:pt x="92" y="1075"/>
                    <a:pt x="79" y="1077"/>
                  </a:cubicBezTo>
                  <a:cubicBezTo>
                    <a:pt x="66" y="1078"/>
                    <a:pt x="35" y="1070"/>
                    <a:pt x="24" y="1063"/>
                  </a:cubicBezTo>
                  <a:cubicBezTo>
                    <a:pt x="14" y="1055"/>
                    <a:pt x="13" y="1047"/>
                    <a:pt x="8" y="1043"/>
                  </a:cubicBezTo>
                  <a:cubicBezTo>
                    <a:pt x="2" y="1040"/>
                    <a:pt x="0" y="1034"/>
                    <a:pt x="2" y="1025"/>
                  </a:cubicBezTo>
                  <a:cubicBezTo>
                    <a:pt x="5" y="1016"/>
                    <a:pt x="5" y="1014"/>
                    <a:pt x="5" y="1014"/>
                  </a:cubicBezTo>
                  <a:cubicBezTo>
                    <a:pt x="5" y="1014"/>
                    <a:pt x="1" y="1011"/>
                    <a:pt x="6" y="980"/>
                  </a:cubicBezTo>
                  <a:cubicBezTo>
                    <a:pt x="11" y="950"/>
                    <a:pt x="35" y="786"/>
                    <a:pt x="50" y="712"/>
                  </a:cubicBezTo>
                  <a:cubicBezTo>
                    <a:pt x="66" y="639"/>
                    <a:pt x="71" y="577"/>
                    <a:pt x="71" y="568"/>
                  </a:cubicBezTo>
                  <a:cubicBezTo>
                    <a:pt x="71" y="558"/>
                    <a:pt x="68" y="559"/>
                    <a:pt x="62" y="556"/>
                  </a:cubicBezTo>
                  <a:cubicBezTo>
                    <a:pt x="56" y="552"/>
                    <a:pt x="68" y="513"/>
                    <a:pt x="70" y="492"/>
                  </a:cubicBezTo>
                  <a:cubicBezTo>
                    <a:pt x="71" y="471"/>
                    <a:pt x="73" y="456"/>
                    <a:pt x="73" y="442"/>
                  </a:cubicBezTo>
                  <a:cubicBezTo>
                    <a:pt x="72" y="428"/>
                    <a:pt x="78" y="419"/>
                    <a:pt x="80" y="408"/>
                  </a:cubicBezTo>
                  <a:cubicBezTo>
                    <a:pt x="81" y="397"/>
                    <a:pt x="85" y="368"/>
                    <a:pt x="77" y="344"/>
                  </a:cubicBezTo>
                  <a:cubicBezTo>
                    <a:pt x="68" y="319"/>
                    <a:pt x="60" y="289"/>
                    <a:pt x="56" y="284"/>
                  </a:cubicBezTo>
                  <a:cubicBezTo>
                    <a:pt x="52" y="279"/>
                    <a:pt x="56" y="261"/>
                    <a:pt x="58" y="238"/>
                  </a:cubicBezTo>
                  <a:cubicBezTo>
                    <a:pt x="60" y="214"/>
                    <a:pt x="66" y="190"/>
                    <a:pt x="89" y="178"/>
                  </a:cubicBezTo>
                  <a:cubicBezTo>
                    <a:pt x="112" y="165"/>
                    <a:pt x="122" y="162"/>
                    <a:pt x="128" y="152"/>
                  </a:cubicBezTo>
                  <a:cubicBezTo>
                    <a:pt x="135" y="141"/>
                    <a:pt x="131" y="140"/>
                    <a:pt x="134" y="138"/>
                  </a:cubicBezTo>
                  <a:cubicBezTo>
                    <a:pt x="137" y="136"/>
                    <a:pt x="138" y="135"/>
                    <a:pt x="138" y="135"/>
                  </a:cubicBezTo>
                  <a:cubicBezTo>
                    <a:pt x="138" y="135"/>
                    <a:pt x="138" y="126"/>
                    <a:pt x="137" y="122"/>
                  </a:cubicBezTo>
                  <a:cubicBezTo>
                    <a:pt x="136" y="118"/>
                    <a:pt x="132" y="118"/>
                    <a:pt x="131" y="113"/>
                  </a:cubicBezTo>
                  <a:cubicBezTo>
                    <a:pt x="129" y="109"/>
                    <a:pt x="125" y="96"/>
                    <a:pt x="126" y="88"/>
                  </a:cubicBezTo>
                  <a:cubicBezTo>
                    <a:pt x="127" y="80"/>
                    <a:pt x="129" y="79"/>
                    <a:pt x="129" y="79"/>
                  </a:cubicBezTo>
                  <a:cubicBezTo>
                    <a:pt x="129" y="79"/>
                    <a:pt x="125" y="35"/>
                    <a:pt x="142" y="22"/>
                  </a:cubicBezTo>
                  <a:cubicBezTo>
                    <a:pt x="159" y="10"/>
                    <a:pt x="189" y="0"/>
                    <a:pt x="206" y="13"/>
                  </a:cubicBez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3"/>
            <p:cNvSpPr>
              <a:spLocks/>
            </p:cNvSpPr>
            <p:nvPr/>
          </p:nvSpPr>
          <p:spPr bwMode="auto">
            <a:xfrm>
              <a:off x="2998" y="867"/>
              <a:ext cx="184" cy="156"/>
            </a:xfrm>
            <a:custGeom>
              <a:avLst/>
              <a:gdLst>
                <a:gd name="T0" fmla="*/ 70 w 77"/>
                <a:gd name="T1" fmla="*/ 26 h 66"/>
                <a:gd name="T2" fmla="*/ 73 w 77"/>
                <a:gd name="T3" fmla="*/ 36 h 66"/>
                <a:gd name="T4" fmla="*/ 74 w 77"/>
                <a:gd name="T5" fmla="*/ 37 h 66"/>
                <a:gd name="T6" fmla="*/ 77 w 77"/>
                <a:gd name="T7" fmla="*/ 66 h 66"/>
                <a:gd name="T8" fmla="*/ 74 w 77"/>
                <a:gd name="T9" fmla="*/ 63 h 66"/>
                <a:gd name="T10" fmla="*/ 63 w 77"/>
                <a:gd name="T11" fmla="*/ 48 h 66"/>
                <a:gd name="T12" fmla="*/ 56 w 77"/>
                <a:gd name="T13" fmla="*/ 63 h 66"/>
                <a:gd name="T14" fmla="*/ 0 w 77"/>
                <a:gd name="T15" fmla="*/ 4 h 66"/>
                <a:gd name="T16" fmla="*/ 1 w 77"/>
                <a:gd name="T17" fmla="*/ 2 h 66"/>
                <a:gd name="T18" fmla="*/ 5 w 77"/>
                <a:gd name="T19" fmla="*/ 0 h 66"/>
                <a:gd name="T20" fmla="*/ 27 w 77"/>
                <a:gd name="T21" fmla="*/ 25 h 66"/>
                <a:gd name="T22" fmla="*/ 63 w 77"/>
                <a:gd name="T23" fmla="*/ 45 h 66"/>
                <a:gd name="T24" fmla="*/ 70 w 77"/>
                <a:gd name="T25" fmla="*/ 2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66">
                  <a:moveTo>
                    <a:pt x="70" y="26"/>
                  </a:moveTo>
                  <a:cubicBezTo>
                    <a:pt x="71" y="31"/>
                    <a:pt x="73" y="36"/>
                    <a:pt x="73" y="36"/>
                  </a:cubicBezTo>
                  <a:cubicBezTo>
                    <a:pt x="73" y="36"/>
                    <a:pt x="74" y="37"/>
                    <a:pt x="74" y="37"/>
                  </a:cubicBezTo>
                  <a:cubicBezTo>
                    <a:pt x="74" y="43"/>
                    <a:pt x="76" y="56"/>
                    <a:pt x="77" y="66"/>
                  </a:cubicBezTo>
                  <a:cubicBezTo>
                    <a:pt x="76" y="66"/>
                    <a:pt x="75" y="65"/>
                    <a:pt x="74" y="63"/>
                  </a:cubicBezTo>
                  <a:cubicBezTo>
                    <a:pt x="69" y="52"/>
                    <a:pt x="67" y="46"/>
                    <a:pt x="63" y="48"/>
                  </a:cubicBezTo>
                  <a:cubicBezTo>
                    <a:pt x="61" y="50"/>
                    <a:pt x="58" y="57"/>
                    <a:pt x="56" y="63"/>
                  </a:cubicBezTo>
                  <a:cubicBezTo>
                    <a:pt x="43" y="48"/>
                    <a:pt x="12" y="14"/>
                    <a:pt x="0" y="4"/>
                  </a:cubicBezTo>
                  <a:cubicBezTo>
                    <a:pt x="0" y="3"/>
                    <a:pt x="0" y="3"/>
                    <a:pt x="1" y="2"/>
                  </a:cubicBezTo>
                  <a:cubicBezTo>
                    <a:pt x="3" y="1"/>
                    <a:pt x="4" y="0"/>
                    <a:pt x="5" y="0"/>
                  </a:cubicBezTo>
                  <a:cubicBezTo>
                    <a:pt x="8" y="6"/>
                    <a:pt x="17" y="19"/>
                    <a:pt x="27" y="25"/>
                  </a:cubicBezTo>
                  <a:cubicBezTo>
                    <a:pt x="38" y="31"/>
                    <a:pt x="63" y="45"/>
                    <a:pt x="63" y="45"/>
                  </a:cubicBezTo>
                  <a:cubicBezTo>
                    <a:pt x="63" y="45"/>
                    <a:pt x="68" y="33"/>
                    <a:pt x="70" y="2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4"/>
            <p:cNvSpPr>
              <a:spLocks/>
            </p:cNvSpPr>
            <p:nvPr/>
          </p:nvSpPr>
          <p:spPr bwMode="auto">
            <a:xfrm>
              <a:off x="3210" y="1225"/>
              <a:ext cx="93" cy="130"/>
            </a:xfrm>
            <a:custGeom>
              <a:avLst/>
              <a:gdLst>
                <a:gd name="T0" fmla="*/ 7 w 39"/>
                <a:gd name="T1" fmla="*/ 43 h 55"/>
                <a:gd name="T2" fmla="*/ 21 w 39"/>
                <a:gd name="T3" fmla="*/ 27 h 55"/>
                <a:gd name="T4" fmla="*/ 5 w 39"/>
                <a:gd name="T5" fmla="*/ 8 h 55"/>
                <a:gd name="T6" fmla="*/ 19 w 39"/>
                <a:gd name="T7" fmla="*/ 8 h 55"/>
                <a:gd name="T8" fmla="*/ 39 w 39"/>
                <a:gd name="T9" fmla="*/ 55 h 55"/>
                <a:gd name="T10" fmla="*/ 7 w 39"/>
                <a:gd name="T11" fmla="*/ 43 h 55"/>
              </a:gdLst>
              <a:ahLst/>
              <a:cxnLst>
                <a:cxn ang="0">
                  <a:pos x="T0" y="T1"/>
                </a:cxn>
                <a:cxn ang="0">
                  <a:pos x="T2" y="T3"/>
                </a:cxn>
                <a:cxn ang="0">
                  <a:pos x="T4" y="T5"/>
                </a:cxn>
                <a:cxn ang="0">
                  <a:pos x="T6" y="T7"/>
                </a:cxn>
                <a:cxn ang="0">
                  <a:pos x="T8" y="T9"/>
                </a:cxn>
                <a:cxn ang="0">
                  <a:pos x="T10" y="T11"/>
                </a:cxn>
              </a:cxnLst>
              <a:rect l="0" t="0" r="r" b="b"/>
              <a:pathLst>
                <a:path w="39" h="55">
                  <a:moveTo>
                    <a:pt x="7" y="43"/>
                  </a:moveTo>
                  <a:cubicBezTo>
                    <a:pt x="7" y="43"/>
                    <a:pt x="21" y="38"/>
                    <a:pt x="21" y="27"/>
                  </a:cubicBezTo>
                  <a:cubicBezTo>
                    <a:pt x="21" y="16"/>
                    <a:pt x="11" y="8"/>
                    <a:pt x="5" y="8"/>
                  </a:cubicBezTo>
                  <a:cubicBezTo>
                    <a:pt x="0" y="7"/>
                    <a:pt x="8" y="0"/>
                    <a:pt x="19" y="8"/>
                  </a:cubicBezTo>
                  <a:cubicBezTo>
                    <a:pt x="30" y="17"/>
                    <a:pt x="39" y="55"/>
                    <a:pt x="39" y="55"/>
                  </a:cubicBezTo>
                  <a:cubicBezTo>
                    <a:pt x="39" y="55"/>
                    <a:pt x="16" y="47"/>
                    <a:pt x="7"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5"/>
            <p:cNvSpPr>
              <a:spLocks/>
            </p:cNvSpPr>
            <p:nvPr/>
          </p:nvSpPr>
          <p:spPr bwMode="auto">
            <a:xfrm>
              <a:off x="3296" y="1371"/>
              <a:ext cx="22" cy="100"/>
            </a:xfrm>
            <a:custGeom>
              <a:avLst/>
              <a:gdLst>
                <a:gd name="T0" fmla="*/ 3 w 9"/>
                <a:gd name="T1" fmla="*/ 0 h 42"/>
                <a:gd name="T2" fmla="*/ 9 w 9"/>
                <a:gd name="T3" fmla="*/ 35 h 42"/>
                <a:gd name="T4" fmla="*/ 0 w 9"/>
                <a:gd name="T5" fmla="*/ 42 h 42"/>
                <a:gd name="T6" fmla="*/ 3 w 9"/>
                <a:gd name="T7" fmla="*/ 0 h 42"/>
              </a:gdLst>
              <a:ahLst/>
              <a:cxnLst>
                <a:cxn ang="0">
                  <a:pos x="T0" y="T1"/>
                </a:cxn>
                <a:cxn ang="0">
                  <a:pos x="T2" y="T3"/>
                </a:cxn>
                <a:cxn ang="0">
                  <a:pos x="T4" y="T5"/>
                </a:cxn>
                <a:cxn ang="0">
                  <a:pos x="T6" y="T7"/>
                </a:cxn>
              </a:cxnLst>
              <a:rect l="0" t="0" r="r" b="b"/>
              <a:pathLst>
                <a:path w="9" h="42">
                  <a:moveTo>
                    <a:pt x="3" y="0"/>
                  </a:moveTo>
                  <a:cubicBezTo>
                    <a:pt x="9" y="35"/>
                    <a:pt x="9" y="35"/>
                    <a:pt x="9" y="35"/>
                  </a:cubicBezTo>
                  <a:cubicBezTo>
                    <a:pt x="0" y="42"/>
                    <a:pt x="0" y="42"/>
                    <a:pt x="0" y="42"/>
                  </a:cubicBezTo>
                  <a:cubicBezTo>
                    <a:pt x="0" y="42"/>
                    <a:pt x="2" y="12"/>
                    <a:pt x="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24"/>
          <p:cNvGrpSpPr>
            <a:grpSpLocks noChangeAspect="1"/>
          </p:cNvGrpSpPr>
          <p:nvPr/>
        </p:nvGrpSpPr>
        <p:grpSpPr bwMode="auto">
          <a:xfrm>
            <a:off x="5768077" y="1993530"/>
            <a:ext cx="449944" cy="1806416"/>
            <a:chOff x="4369" y="343"/>
            <a:chExt cx="610" cy="2449"/>
          </a:xfrm>
        </p:grpSpPr>
        <p:sp>
          <p:nvSpPr>
            <p:cNvPr id="33" name="Freeform 25"/>
            <p:cNvSpPr>
              <a:spLocks noEditPoints="1"/>
            </p:cNvSpPr>
            <p:nvPr/>
          </p:nvSpPr>
          <p:spPr bwMode="auto">
            <a:xfrm>
              <a:off x="4369" y="343"/>
              <a:ext cx="610" cy="2449"/>
            </a:xfrm>
            <a:custGeom>
              <a:avLst/>
              <a:gdLst>
                <a:gd name="T0" fmla="*/ 122 w 255"/>
                <a:gd name="T1" fmla="*/ 0 h 1034"/>
                <a:gd name="T2" fmla="*/ 168 w 255"/>
                <a:gd name="T3" fmla="*/ 41 h 1034"/>
                <a:gd name="T4" fmla="*/ 176 w 255"/>
                <a:gd name="T5" fmla="*/ 71 h 1034"/>
                <a:gd name="T6" fmla="*/ 183 w 255"/>
                <a:gd name="T7" fmla="*/ 111 h 1034"/>
                <a:gd name="T8" fmla="*/ 196 w 255"/>
                <a:gd name="T9" fmla="*/ 152 h 1034"/>
                <a:gd name="T10" fmla="*/ 203 w 255"/>
                <a:gd name="T11" fmla="*/ 172 h 1034"/>
                <a:gd name="T12" fmla="*/ 240 w 255"/>
                <a:gd name="T13" fmla="*/ 194 h 1034"/>
                <a:gd name="T14" fmla="*/ 252 w 255"/>
                <a:gd name="T15" fmla="*/ 271 h 1034"/>
                <a:gd name="T16" fmla="*/ 245 w 255"/>
                <a:gd name="T17" fmla="*/ 338 h 1034"/>
                <a:gd name="T18" fmla="*/ 219 w 255"/>
                <a:gd name="T19" fmla="*/ 357 h 1034"/>
                <a:gd name="T20" fmla="*/ 226 w 255"/>
                <a:gd name="T21" fmla="*/ 424 h 1034"/>
                <a:gd name="T22" fmla="*/ 235 w 255"/>
                <a:gd name="T23" fmla="*/ 473 h 1034"/>
                <a:gd name="T24" fmla="*/ 222 w 255"/>
                <a:gd name="T25" fmla="*/ 475 h 1034"/>
                <a:gd name="T26" fmla="*/ 216 w 255"/>
                <a:gd name="T27" fmla="*/ 541 h 1034"/>
                <a:gd name="T28" fmla="*/ 196 w 255"/>
                <a:gd name="T29" fmla="*/ 650 h 1034"/>
                <a:gd name="T30" fmla="*/ 189 w 255"/>
                <a:gd name="T31" fmla="*/ 664 h 1034"/>
                <a:gd name="T32" fmla="*/ 179 w 255"/>
                <a:gd name="T33" fmla="*/ 664 h 1034"/>
                <a:gd name="T34" fmla="*/ 177 w 255"/>
                <a:gd name="T35" fmla="*/ 697 h 1034"/>
                <a:gd name="T36" fmla="*/ 170 w 255"/>
                <a:gd name="T37" fmla="*/ 765 h 1034"/>
                <a:gd name="T38" fmla="*/ 141 w 255"/>
                <a:gd name="T39" fmla="*/ 872 h 1034"/>
                <a:gd name="T40" fmla="*/ 161 w 255"/>
                <a:gd name="T41" fmla="*/ 933 h 1034"/>
                <a:gd name="T42" fmla="*/ 179 w 255"/>
                <a:gd name="T43" fmla="*/ 973 h 1034"/>
                <a:gd name="T44" fmla="*/ 152 w 255"/>
                <a:gd name="T45" fmla="*/ 975 h 1034"/>
                <a:gd name="T46" fmla="*/ 139 w 255"/>
                <a:gd name="T47" fmla="*/ 966 h 1034"/>
                <a:gd name="T48" fmla="*/ 143 w 255"/>
                <a:gd name="T49" fmla="*/ 986 h 1034"/>
                <a:gd name="T50" fmla="*/ 128 w 255"/>
                <a:gd name="T51" fmla="*/ 1034 h 1034"/>
                <a:gd name="T52" fmla="*/ 122 w 255"/>
                <a:gd name="T53" fmla="*/ 1033 h 1034"/>
                <a:gd name="T54" fmla="*/ 122 w 255"/>
                <a:gd name="T55" fmla="*/ 726 h 1034"/>
                <a:gd name="T56" fmla="*/ 125 w 255"/>
                <a:gd name="T57" fmla="*/ 709 h 1034"/>
                <a:gd name="T58" fmla="*/ 125 w 255"/>
                <a:gd name="T59" fmla="*/ 662 h 1034"/>
                <a:gd name="T60" fmla="*/ 122 w 255"/>
                <a:gd name="T61" fmla="*/ 680 h 1034"/>
                <a:gd name="T62" fmla="*/ 122 w 255"/>
                <a:gd name="T63" fmla="*/ 0 h 1034"/>
                <a:gd name="T64" fmla="*/ 121 w 255"/>
                <a:gd name="T65" fmla="*/ 0 h 1034"/>
                <a:gd name="T66" fmla="*/ 122 w 255"/>
                <a:gd name="T67" fmla="*/ 0 h 1034"/>
                <a:gd name="T68" fmla="*/ 122 w 255"/>
                <a:gd name="T69" fmla="*/ 680 h 1034"/>
                <a:gd name="T70" fmla="*/ 119 w 255"/>
                <a:gd name="T71" fmla="*/ 698 h 1034"/>
                <a:gd name="T72" fmla="*/ 120 w 255"/>
                <a:gd name="T73" fmla="*/ 721 h 1034"/>
                <a:gd name="T74" fmla="*/ 121 w 255"/>
                <a:gd name="T75" fmla="*/ 737 h 1034"/>
                <a:gd name="T76" fmla="*/ 122 w 255"/>
                <a:gd name="T77" fmla="*/ 726 h 1034"/>
                <a:gd name="T78" fmla="*/ 122 w 255"/>
                <a:gd name="T79" fmla="*/ 1033 h 1034"/>
                <a:gd name="T80" fmla="*/ 101 w 255"/>
                <a:gd name="T81" fmla="*/ 992 h 1034"/>
                <a:gd name="T82" fmla="*/ 100 w 255"/>
                <a:gd name="T83" fmla="*/ 948 h 1034"/>
                <a:gd name="T84" fmla="*/ 92 w 255"/>
                <a:gd name="T85" fmla="*/ 901 h 1034"/>
                <a:gd name="T86" fmla="*/ 59 w 255"/>
                <a:gd name="T87" fmla="*/ 756 h 1034"/>
                <a:gd name="T88" fmla="*/ 61 w 255"/>
                <a:gd name="T89" fmla="*/ 692 h 1034"/>
                <a:gd name="T90" fmla="*/ 57 w 255"/>
                <a:gd name="T91" fmla="*/ 661 h 1034"/>
                <a:gd name="T92" fmla="*/ 39 w 255"/>
                <a:gd name="T93" fmla="*/ 645 h 1034"/>
                <a:gd name="T94" fmla="*/ 34 w 255"/>
                <a:gd name="T95" fmla="*/ 530 h 1034"/>
                <a:gd name="T96" fmla="*/ 35 w 255"/>
                <a:gd name="T97" fmla="*/ 468 h 1034"/>
                <a:gd name="T98" fmla="*/ 13 w 255"/>
                <a:gd name="T99" fmla="*/ 464 h 1034"/>
                <a:gd name="T100" fmla="*/ 31 w 255"/>
                <a:gd name="T101" fmla="*/ 411 h 1034"/>
                <a:gd name="T102" fmla="*/ 34 w 255"/>
                <a:gd name="T103" fmla="*/ 372 h 1034"/>
                <a:gd name="T104" fmla="*/ 2 w 255"/>
                <a:gd name="T105" fmla="*/ 344 h 1034"/>
                <a:gd name="T106" fmla="*/ 2 w 255"/>
                <a:gd name="T107" fmla="*/ 266 h 1034"/>
                <a:gd name="T108" fmla="*/ 8 w 255"/>
                <a:gd name="T109" fmla="*/ 232 h 1034"/>
                <a:gd name="T110" fmla="*/ 31 w 255"/>
                <a:gd name="T111" fmla="*/ 175 h 1034"/>
                <a:gd name="T112" fmla="*/ 55 w 255"/>
                <a:gd name="T113" fmla="*/ 166 h 1034"/>
                <a:gd name="T114" fmla="*/ 57 w 255"/>
                <a:gd name="T115" fmla="*/ 143 h 1034"/>
                <a:gd name="T116" fmla="*/ 71 w 255"/>
                <a:gd name="T117" fmla="*/ 115 h 1034"/>
                <a:gd name="T118" fmla="*/ 73 w 255"/>
                <a:gd name="T119" fmla="*/ 73 h 1034"/>
                <a:gd name="T120" fmla="*/ 121 w 255"/>
                <a:gd name="T121" fmla="*/ 0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1034">
                  <a:moveTo>
                    <a:pt x="122" y="0"/>
                  </a:moveTo>
                  <a:cubicBezTo>
                    <a:pt x="145" y="0"/>
                    <a:pt x="164" y="21"/>
                    <a:pt x="168" y="41"/>
                  </a:cubicBezTo>
                  <a:cubicBezTo>
                    <a:pt x="173" y="61"/>
                    <a:pt x="176" y="60"/>
                    <a:pt x="176" y="71"/>
                  </a:cubicBezTo>
                  <a:cubicBezTo>
                    <a:pt x="176" y="82"/>
                    <a:pt x="181" y="94"/>
                    <a:pt x="183" y="111"/>
                  </a:cubicBezTo>
                  <a:cubicBezTo>
                    <a:pt x="185" y="129"/>
                    <a:pt x="187" y="141"/>
                    <a:pt x="196" y="152"/>
                  </a:cubicBezTo>
                  <a:cubicBezTo>
                    <a:pt x="205" y="162"/>
                    <a:pt x="203" y="172"/>
                    <a:pt x="203" y="172"/>
                  </a:cubicBezTo>
                  <a:cubicBezTo>
                    <a:pt x="203" y="172"/>
                    <a:pt x="233" y="174"/>
                    <a:pt x="240" y="194"/>
                  </a:cubicBezTo>
                  <a:cubicBezTo>
                    <a:pt x="248" y="214"/>
                    <a:pt x="249" y="248"/>
                    <a:pt x="252" y="271"/>
                  </a:cubicBezTo>
                  <a:cubicBezTo>
                    <a:pt x="255" y="294"/>
                    <a:pt x="253" y="321"/>
                    <a:pt x="245" y="338"/>
                  </a:cubicBezTo>
                  <a:cubicBezTo>
                    <a:pt x="236" y="355"/>
                    <a:pt x="219" y="357"/>
                    <a:pt x="219" y="357"/>
                  </a:cubicBezTo>
                  <a:cubicBezTo>
                    <a:pt x="219" y="357"/>
                    <a:pt x="216" y="393"/>
                    <a:pt x="226" y="424"/>
                  </a:cubicBezTo>
                  <a:cubicBezTo>
                    <a:pt x="236" y="455"/>
                    <a:pt x="244" y="471"/>
                    <a:pt x="235" y="473"/>
                  </a:cubicBezTo>
                  <a:cubicBezTo>
                    <a:pt x="226" y="474"/>
                    <a:pt x="222" y="475"/>
                    <a:pt x="222" y="475"/>
                  </a:cubicBezTo>
                  <a:cubicBezTo>
                    <a:pt x="222" y="475"/>
                    <a:pt x="222" y="515"/>
                    <a:pt x="216" y="541"/>
                  </a:cubicBezTo>
                  <a:cubicBezTo>
                    <a:pt x="210" y="567"/>
                    <a:pt x="196" y="634"/>
                    <a:pt x="196" y="650"/>
                  </a:cubicBezTo>
                  <a:cubicBezTo>
                    <a:pt x="196" y="667"/>
                    <a:pt x="195" y="664"/>
                    <a:pt x="189" y="664"/>
                  </a:cubicBezTo>
                  <a:cubicBezTo>
                    <a:pt x="183" y="664"/>
                    <a:pt x="179" y="664"/>
                    <a:pt x="179" y="664"/>
                  </a:cubicBezTo>
                  <a:cubicBezTo>
                    <a:pt x="179" y="664"/>
                    <a:pt x="180" y="691"/>
                    <a:pt x="177" y="697"/>
                  </a:cubicBezTo>
                  <a:cubicBezTo>
                    <a:pt x="174" y="704"/>
                    <a:pt x="179" y="733"/>
                    <a:pt x="170" y="765"/>
                  </a:cubicBezTo>
                  <a:cubicBezTo>
                    <a:pt x="160" y="796"/>
                    <a:pt x="141" y="849"/>
                    <a:pt x="141" y="872"/>
                  </a:cubicBezTo>
                  <a:cubicBezTo>
                    <a:pt x="141" y="894"/>
                    <a:pt x="150" y="922"/>
                    <a:pt x="161" y="933"/>
                  </a:cubicBezTo>
                  <a:cubicBezTo>
                    <a:pt x="171" y="944"/>
                    <a:pt x="187" y="967"/>
                    <a:pt x="179" y="973"/>
                  </a:cubicBezTo>
                  <a:cubicBezTo>
                    <a:pt x="170" y="978"/>
                    <a:pt x="159" y="977"/>
                    <a:pt x="152" y="975"/>
                  </a:cubicBezTo>
                  <a:cubicBezTo>
                    <a:pt x="145" y="973"/>
                    <a:pt x="139" y="966"/>
                    <a:pt x="139" y="966"/>
                  </a:cubicBezTo>
                  <a:cubicBezTo>
                    <a:pt x="139" y="966"/>
                    <a:pt x="140" y="977"/>
                    <a:pt x="143" y="986"/>
                  </a:cubicBezTo>
                  <a:cubicBezTo>
                    <a:pt x="146" y="995"/>
                    <a:pt x="143" y="1034"/>
                    <a:pt x="128" y="1034"/>
                  </a:cubicBezTo>
                  <a:cubicBezTo>
                    <a:pt x="126" y="1034"/>
                    <a:pt x="124" y="1033"/>
                    <a:pt x="122" y="1033"/>
                  </a:cubicBezTo>
                  <a:cubicBezTo>
                    <a:pt x="122" y="726"/>
                    <a:pt x="122" y="726"/>
                    <a:pt x="122" y="726"/>
                  </a:cubicBezTo>
                  <a:cubicBezTo>
                    <a:pt x="122" y="720"/>
                    <a:pt x="123" y="713"/>
                    <a:pt x="125" y="709"/>
                  </a:cubicBezTo>
                  <a:cubicBezTo>
                    <a:pt x="128" y="701"/>
                    <a:pt x="125" y="685"/>
                    <a:pt x="125" y="662"/>
                  </a:cubicBezTo>
                  <a:cubicBezTo>
                    <a:pt x="125" y="662"/>
                    <a:pt x="124" y="671"/>
                    <a:pt x="122" y="680"/>
                  </a:cubicBezTo>
                  <a:lnTo>
                    <a:pt x="122" y="0"/>
                  </a:lnTo>
                  <a:close/>
                  <a:moveTo>
                    <a:pt x="121" y="0"/>
                  </a:moveTo>
                  <a:cubicBezTo>
                    <a:pt x="122" y="0"/>
                    <a:pt x="122" y="0"/>
                    <a:pt x="122" y="0"/>
                  </a:cubicBezTo>
                  <a:cubicBezTo>
                    <a:pt x="122" y="680"/>
                    <a:pt x="122" y="680"/>
                    <a:pt x="122" y="680"/>
                  </a:cubicBezTo>
                  <a:cubicBezTo>
                    <a:pt x="121" y="687"/>
                    <a:pt x="120" y="694"/>
                    <a:pt x="119" y="698"/>
                  </a:cubicBezTo>
                  <a:cubicBezTo>
                    <a:pt x="116" y="708"/>
                    <a:pt x="120" y="714"/>
                    <a:pt x="120" y="721"/>
                  </a:cubicBezTo>
                  <a:cubicBezTo>
                    <a:pt x="120" y="728"/>
                    <a:pt x="121" y="737"/>
                    <a:pt x="121" y="737"/>
                  </a:cubicBezTo>
                  <a:cubicBezTo>
                    <a:pt x="121" y="737"/>
                    <a:pt x="122" y="732"/>
                    <a:pt x="122" y="726"/>
                  </a:cubicBezTo>
                  <a:cubicBezTo>
                    <a:pt x="122" y="1033"/>
                    <a:pt x="122" y="1033"/>
                    <a:pt x="122" y="1033"/>
                  </a:cubicBezTo>
                  <a:cubicBezTo>
                    <a:pt x="110" y="1029"/>
                    <a:pt x="101" y="1014"/>
                    <a:pt x="101" y="992"/>
                  </a:cubicBezTo>
                  <a:cubicBezTo>
                    <a:pt x="102" y="967"/>
                    <a:pt x="96" y="963"/>
                    <a:pt x="100" y="948"/>
                  </a:cubicBezTo>
                  <a:cubicBezTo>
                    <a:pt x="104" y="934"/>
                    <a:pt x="100" y="923"/>
                    <a:pt x="92" y="901"/>
                  </a:cubicBezTo>
                  <a:cubicBezTo>
                    <a:pt x="85" y="878"/>
                    <a:pt x="58" y="781"/>
                    <a:pt x="59" y="756"/>
                  </a:cubicBezTo>
                  <a:cubicBezTo>
                    <a:pt x="61" y="731"/>
                    <a:pt x="63" y="709"/>
                    <a:pt x="61" y="692"/>
                  </a:cubicBezTo>
                  <a:cubicBezTo>
                    <a:pt x="59" y="675"/>
                    <a:pt x="57" y="661"/>
                    <a:pt x="57" y="661"/>
                  </a:cubicBezTo>
                  <a:cubicBezTo>
                    <a:pt x="57" y="661"/>
                    <a:pt x="39" y="669"/>
                    <a:pt x="39" y="645"/>
                  </a:cubicBezTo>
                  <a:cubicBezTo>
                    <a:pt x="39" y="621"/>
                    <a:pt x="35" y="551"/>
                    <a:pt x="34" y="530"/>
                  </a:cubicBezTo>
                  <a:cubicBezTo>
                    <a:pt x="32" y="509"/>
                    <a:pt x="35" y="468"/>
                    <a:pt x="35" y="468"/>
                  </a:cubicBezTo>
                  <a:cubicBezTo>
                    <a:pt x="35" y="468"/>
                    <a:pt x="18" y="467"/>
                    <a:pt x="13" y="464"/>
                  </a:cubicBezTo>
                  <a:cubicBezTo>
                    <a:pt x="7" y="462"/>
                    <a:pt x="27" y="426"/>
                    <a:pt x="31" y="411"/>
                  </a:cubicBezTo>
                  <a:cubicBezTo>
                    <a:pt x="35" y="397"/>
                    <a:pt x="34" y="372"/>
                    <a:pt x="34" y="372"/>
                  </a:cubicBezTo>
                  <a:cubicBezTo>
                    <a:pt x="34" y="372"/>
                    <a:pt x="4" y="370"/>
                    <a:pt x="2" y="344"/>
                  </a:cubicBezTo>
                  <a:cubicBezTo>
                    <a:pt x="1" y="319"/>
                    <a:pt x="0" y="282"/>
                    <a:pt x="2" y="266"/>
                  </a:cubicBezTo>
                  <a:cubicBezTo>
                    <a:pt x="5" y="251"/>
                    <a:pt x="5" y="253"/>
                    <a:pt x="8" y="232"/>
                  </a:cubicBezTo>
                  <a:cubicBezTo>
                    <a:pt x="10" y="212"/>
                    <a:pt x="21" y="177"/>
                    <a:pt x="31" y="175"/>
                  </a:cubicBezTo>
                  <a:cubicBezTo>
                    <a:pt x="42" y="174"/>
                    <a:pt x="55" y="166"/>
                    <a:pt x="55" y="166"/>
                  </a:cubicBezTo>
                  <a:cubicBezTo>
                    <a:pt x="55" y="166"/>
                    <a:pt x="44" y="154"/>
                    <a:pt x="57" y="143"/>
                  </a:cubicBezTo>
                  <a:cubicBezTo>
                    <a:pt x="70" y="133"/>
                    <a:pt x="77" y="129"/>
                    <a:pt x="71" y="115"/>
                  </a:cubicBezTo>
                  <a:cubicBezTo>
                    <a:pt x="66" y="101"/>
                    <a:pt x="70" y="91"/>
                    <a:pt x="73" y="73"/>
                  </a:cubicBezTo>
                  <a:cubicBezTo>
                    <a:pt x="76" y="55"/>
                    <a:pt x="85" y="1"/>
                    <a:pt x="121" y="0"/>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6"/>
            <p:cNvSpPr>
              <a:spLocks/>
            </p:cNvSpPr>
            <p:nvPr/>
          </p:nvSpPr>
          <p:spPr bwMode="auto">
            <a:xfrm>
              <a:off x="4615" y="689"/>
              <a:ext cx="146" cy="279"/>
            </a:xfrm>
            <a:custGeom>
              <a:avLst/>
              <a:gdLst>
                <a:gd name="T0" fmla="*/ 1 w 61"/>
                <a:gd name="T1" fmla="*/ 3 h 118"/>
                <a:gd name="T2" fmla="*/ 17 w 61"/>
                <a:gd name="T3" fmla="*/ 27 h 118"/>
                <a:gd name="T4" fmla="*/ 27 w 61"/>
                <a:gd name="T5" fmla="*/ 82 h 118"/>
                <a:gd name="T6" fmla="*/ 38 w 61"/>
                <a:gd name="T7" fmla="*/ 59 h 118"/>
                <a:gd name="T8" fmla="*/ 43 w 61"/>
                <a:gd name="T9" fmla="*/ 32 h 118"/>
                <a:gd name="T10" fmla="*/ 60 w 61"/>
                <a:gd name="T11" fmla="*/ 0 h 118"/>
                <a:gd name="T12" fmla="*/ 60 w 61"/>
                <a:gd name="T13" fmla="*/ 21 h 118"/>
                <a:gd name="T14" fmla="*/ 43 w 61"/>
                <a:gd name="T15" fmla="*/ 74 h 118"/>
                <a:gd name="T16" fmla="*/ 29 w 61"/>
                <a:gd name="T17" fmla="*/ 111 h 118"/>
                <a:gd name="T18" fmla="*/ 14 w 61"/>
                <a:gd name="T19" fmla="*/ 76 h 118"/>
                <a:gd name="T20" fmla="*/ 1 w 61"/>
                <a:gd name="T21" fmla="*/ 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18">
                  <a:moveTo>
                    <a:pt x="1" y="3"/>
                  </a:moveTo>
                  <a:cubicBezTo>
                    <a:pt x="1" y="3"/>
                    <a:pt x="17" y="16"/>
                    <a:pt x="17" y="27"/>
                  </a:cubicBezTo>
                  <a:cubicBezTo>
                    <a:pt x="17" y="37"/>
                    <a:pt x="24" y="72"/>
                    <a:pt x="27" y="82"/>
                  </a:cubicBezTo>
                  <a:cubicBezTo>
                    <a:pt x="30" y="93"/>
                    <a:pt x="32" y="70"/>
                    <a:pt x="38" y="59"/>
                  </a:cubicBezTo>
                  <a:cubicBezTo>
                    <a:pt x="43" y="49"/>
                    <a:pt x="46" y="40"/>
                    <a:pt x="43" y="32"/>
                  </a:cubicBezTo>
                  <a:cubicBezTo>
                    <a:pt x="39" y="24"/>
                    <a:pt x="52" y="20"/>
                    <a:pt x="60" y="0"/>
                  </a:cubicBezTo>
                  <a:cubicBezTo>
                    <a:pt x="61" y="8"/>
                    <a:pt x="60" y="14"/>
                    <a:pt x="60" y="21"/>
                  </a:cubicBezTo>
                  <a:cubicBezTo>
                    <a:pt x="60" y="29"/>
                    <a:pt x="47" y="66"/>
                    <a:pt x="43" y="74"/>
                  </a:cubicBezTo>
                  <a:cubicBezTo>
                    <a:pt x="40" y="81"/>
                    <a:pt x="30" y="104"/>
                    <a:pt x="29" y="111"/>
                  </a:cubicBezTo>
                  <a:cubicBezTo>
                    <a:pt x="28" y="118"/>
                    <a:pt x="19" y="98"/>
                    <a:pt x="14" y="76"/>
                  </a:cubicBezTo>
                  <a:cubicBezTo>
                    <a:pt x="9" y="55"/>
                    <a:pt x="0" y="23"/>
                    <a:pt x="1" y="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7"/>
            <p:cNvSpPr>
              <a:spLocks/>
            </p:cNvSpPr>
            <p:nvPr/>
          </p:nvSpPr>
          <p:spPr bwMode="auto">
            <a:xfrm>
              <a:off x="4541" y="1070"/>
              <a:ext cx="27" cy="61"/>
            </a:xfrm>
            <a:custGeom>
              <a:avLst/>
              <a:gdLst>
                <a:gd name="T0" fmla="*/ 8 w 11"/>
                <a:gd name="T1" fmla="*/ 26 h 26"/>
                <a:gd name="T2" fmla="*/ 11 w 11"/>
                <a:gd name="T3" fmla="*/ 11 h 26"/>
                <a:gd name="T4" fmla="*/ 11 w 11"/>
                <a:gd name="T5" fmla="*/ 0 h 26"/>
                <a:gd name="T6" fmla="*/ 2 w 11"/>
                <a:gd name="T7" fmla="*/ 2 h 26"/>
                <a:gd name="T8" fmla="*/ 0 w 11"/>
                <a:gd name="T9" fmla="*/ 23 h 26"/>
                <a:gd name="T10" fmla="*/ 8 w 11"/>
                <a:gd name="T11" fmla="*/ 26 h 26"/>
              </a:gdLst>
              <a:ahLst/>
              <a:cxnLst>
                <a:cxn ang="0">
                  <a:pos x="T0" y="T1"/>
                </a:cxn>
                <a:cxn ang="0">
                  <a:pos x="T2" y="T3"/>
                </a:cxn>
                <a:cxn ang="0">
                  <a:pos x="T4" y="T5"/>
                </a:cxn>
                <a:cxn ang="0">
                  <a:pos x="T6" y="T7"/>
                </a:cxn>
                <a:cxn ang="0">
                  <a:pos x="T8" y="T9"/>
                </a:cxn>
                <a:cxn ang="0">
                  <a:pos x="T10" y="T11"/>
                </a:cxn>
              </a:cxnLst>
              <a:rect l="0" t="0" r="r" b="b"/>
              <a:pathLst>
                <a:path w="11" h="26">
                  <a:moveTo>
                    <a:pt x="8" y="26"/>
                  </a:moveTo>
                  <a:cubicBezTo>
                    <a:pt x="8" y="26"/>
                    <a:pt x="10" y="19"/>
                    <a:pt x="11" y="11"/>
                  </a:cubicBezTo>
                  <a:cubicBezTo>
                    <a:pt x="11" y="3"/>
                    <a:pt x="11" y="0"/>
                    <a:pt x="11" y="0"/>
                  </a:cubicBezTo>
                  <a:cubicBezTo>
                    <a:pt x="2" y="2"/>
                    <a:pt x="2" y="2"/>
                    <a:pt x="2" y="2"/>
                  </a:cubicBezTo>
                  <a:cubicBezTo>
                    <a:pt x="2" y="2"/>
                    <a:pt x="1" y="18"/>
                    <a:pt x="0" y="23"/>
                  </a:cubicBezTo>
                  <a:cubicBezTo>
                    <a:pt x="4" y="26"/>
                    <a:pt x="8" y="26"/>
                    <a:pt x="8" y="2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8"/>
            <p:cNvSpPr>
              <a:spLocks/>
            </p:cNvSpPr>
            <p:nvPr/>
          </p:nvSpPr>
          <p:spPr bwMode="auto">
            <a:xfrm>
              <a:off x="4745" y="1193"/>
              <a:ext cx="28" cy="62"/>
            </a:xfrm>
            <a:custGeom>
              <a:avLst/>
              <a:gdLst>
                <a:gd name="T0" fmla="*/ 3 w 12"/>
                <a:gd name="T1" fmla="*/ 0 h 26"/>
                <a:gd name="T2" fmla="*/ 0 w 12"/>
                <a:gd name="T3" fmla="*/ 21 h 26"/>
                <a:gd name="T4" fmla="*/ 12 w 12"/>
                <a:gd name="T5" fmla="*/ 21 h 26"/>
                <a:gd name="T6" fmla="*/ 12 w 12"/>
                <a:gd name="T7" fmla="*/ 0 h 26"/>
                <a:gd name="T8" fmla="*/ 3 w 12"/>
                <a:gd name="T9" fmla="*/ 0 h 26"/>
              </a:gdLst>
              <a:ahLst/>
              <a:cxnLst>
                <a:cxn ang="0">
                  <a:pos x="T0" y="T1"/>
                </a:cxn>
                <a:cxn ang="0">
                  <a:pos x="T2" y="T3"/>
                </a:cxn>
                <a:cxn ang="0">
                  <a:pos x="T4" y="T5"/>
                </a:cxn>
                <a:cxn ang="0">
                  <a:pos x="T6" y="T7"/>
                </a:cxn>
                <a:cxn ang="0">
                  <a:pos x="T8" y="T9"/>
                </a:cxn>
              </a:cxnLst>
              <a:rect l="0" t="0" r="r" b="b"/>
              <a:pathLst>
                <a:path w="12" h="26">
                  <a:moveTo>
                    <a:pt x="3" y="0"/>
                  </a:moveTo>
                  <a:cubicBezTo>
                    <a:pt x="3" y="0"/>
                    <a:pt x="1" y="16"/>
                    <a:pt x="0" y="21"/>
                  </a:cubicBezTo>
                  <a:cubicBezTo>
                    <a:pt x="0" y="26"/>
                    <a:pt x="12" y="21"/>
                    <a:pt x="12" y="21"/>
                  </a:cubicBezTo>
                  <a:cubicBezTo>
                    <a:pt x="12" y="0"/>
                    <a:pt x="12" y="0"/>
                    <a:pt x="12" y="0"/>
                  </a:cubicBez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18"/>
          <p:cNvGrpSpPr>
            <a:grpSpLocks noChangeAspect="1"/>
          </p:cNvGrpSpPr>
          <p:nvPr/>
        </p:nvGrpSpPr>
        <p:grpSpPr bwMode="auto">
          <a:xfrm>
            <a:off x="8203062" y="1528133"/>
            <a:ext cx="769559" cy="1839740"/>
            <a:chOff x="4361" y="855"/>
            <a:chExt cx="919" cy="2197"/>
          </a:xfrm>
        </p:grpSpPr>
        <p:sp>
          <p:nvSpPr>
            <p:cNvPr id="38" name="Freeform 19"/>
            <p:cNvSpPr>
              <a:spLocks noEditPoints="1"/>
            </p:cNvSpPr>
            <p:nvPr/>
          </p:nvSpPr>
          <p:spPr bwMode="auto">
            <a:xfrm>
              <a:off x="4361" y="855"/>
              <a:ext cx="919" cy="2197"/>
            </a:xfrm>
            <a:custGeom>
              <a:avLst/>
              <a:gdLst>
                <a:gd name="T0" fmla="*/ 471 w 540"/>
                <a:gd name="T1" fmla="*/ 272 h 1295"/>
                <a:gd name="T2" fmla="*/ 525 w 540"/>
                <a:gd name="T3" fmla="*/ 521 h 1295"/>
                <a:gd name="T4" fmla="*/ 452 w 540"/>
                <a:gd name="T5" fmla="*/ 623 h 1295"/>
                <a:gd name="T6" fmla="*/ 451 w 540"/>
                <a:gd name="T7" fmla="*/ 492 h 1295"/>
                <a:gd name="T8" fmla="*/ 451 w 540"/>
                <a:gd name="T9" fmla="*/ 449 h 1295"/>
                <a:gd name="T10" fmla="*/ 330 w 540"/>
                <a:gd name="T11" fmla="*/ 10 h 1295"/>
                <a:gd name="T12" fmla="*/ 364 w 540"/>
                <a:gd name="T13" fmla="*/ 38 h 1295"/>
                <a:gd name="T14" fmla="*/ 374 w 540"/>
                <a:gd name="T15" fmla="*/ 112 h 1295"/>
                <a:gd name="T16" fmla="*/ 358 w 540"/>
                <a:gd name="T17" fmla="*/ 142 h 1295"/>
                <a:gd name="T18" fmla="*/ 355 w 540"/>
                <a:gd name="T19" fmla="*/ 188 h 1295"/>
                <a:gd name="T20" fmla="*/ 425 w 540"/>
                <a:gd name="T21" fmla="*/ 230 h 1295"/>
                <a:gd name="T22" fmla="*/ 451 w 540"/>
                <a:gd name="T23" fmla="*/ 449 h 1295"/>
                <a:gd name="T24" fmla="*/ 441 w 540"/>
                <a:gd name="T25" fmla="*/ 520 h 1295"/>
                <a:gd name="T26" fmla="*/ 451 w 540"/>
                <a:gd name="T27" fmla="*/ 622 h 1295"/>
                <a:gd name="T28" fmla="*/ 429 w 540"/>
                <a:gd name="T29" fmla="*/ 642 h 1295"/>
                <a:gd name="T30" fmla="*/ 400 w 540"/>
                <a:gd name="T31" fmla="*/ 721 h 1295"/>
                <a:gd name="T32" fmla="*/ 360 w 540"/>
                <a:gd name="T33" fmla="*/ 1005 h 1295"/>
                <a:gd name="T34" fmla="*/ 332 w 540"/>
                <a:gd name="T35" fmla="*/ 1162 h 1295"/>
                <a:gd name="T36" fmla="*/ 345 w 540"/>
                <a:gd name="T37" fmla="*/ 1231 h 1295"/>
                <a:gd name="T38" fmla="*/ 333 w 540"/>
                <a:gd name="T39" fmla="*/ 1279 h 1295"/>
                <a:gd name="T40" fmla="*/ 273 w 540"/>
                <a:gd name="T41" fmla="*/ 1260 h 1295"/>
                <a:gd name="T42" fmla="*/ 277 w 540"/>
                <a:gd name="T43" fmla="*/ 1209 h 1295"/>
                <a:gd name="T44" fmla="*/ 272 w 540"/>
                <a:gd name="T45" fmla="*/ 1152 h 1295"/>
                <a:gd name="T46" fmla="*/ 274 w 540"/>
                <a:gd name="T47" fmla="*/ 1050 h 1295"/>
                <a:gd name="T48" fmla="*/ 284 w 540"/>
                <a:gd name="T49" fmla="*/ 961 h 1295"/>
                <a:gd name="T50" fmla="*/ 278 w 540"/>
                <a:gd name="T51" fmla="*/ 836 h 1295"/>
                <a:gd name="T52" fmla="*/ 250 w 540"/>
                <a:gd name="T53" fmla="*/ 789 h 1295"/>
                <a:gd name="T54" fmla="*/ 158 w 540"/>
                <a:gd name="T55" fmla="*/ 1136 h 1295"/>
                <a:gd name="T56" fmla="*/ 163 w 540"/>
                <a:gd name="T57" fmla="*/ 469 h 1295"/>
                <a:gd name="T58" fmla="*/ 158 w 540"/>
                <a:gd name="T59" fmla="*/ 437 h 1295"/>
                <a:gd name="T60" fmla="*/ 190 w 540"/>
                <a:gd name="T61" fmla="*/ 217 h 1295"/>
                <a:gd name="T62" fmla="*/ 272 w 540"/>
                <a:gd name="T63" fmla="*/ 185 h 1295"/>
                <a:gd name="T64" fmla="*/ 260 w 540"/>
                <a:gd name="T65" fmla="*/ 132 h 1295"/>
                <a:gd name="T66" fmla="*/ 265 w 540"/>
                <a:gd name="T67" fmla="*/ 69 h 1295"/>
                <a:gd name="T68" fmla="*/ 290 w 540"/>
                <a:gd name="T69" fmla="*/ 21 h 1295"/>
                <a:gd name="T70" fmla="*/ 330 w 540"/>
                <a:gd name="T71" fmla="*/ 10 h 1295"/>
                <a:gd name="T72" fmla="*/ 155 w 540"/>
                <a:gd name="T73" fmla="*/ 1151 h 1295"/>
                <a:gd name="T74" fmla="*/ 131 w 540"/>
                <a:gd name="T75" fmla="*/ 1241 h 1295"/>
                <a:gd name="T76" fmla="*/ 100 w 540"/>
                <a:gd name="T77" fmla="*/ 1255 h 1295"/>
                <a:gd name="T78" fmla="*/ 0 w 540"/>
                <a:gd name="T79" fmla="*/ 1285 h 1295"/>
                <a:gd name="T80" fmla="*/ 51 w 540"/>
                <a:gd name="T81" fmla="*/ 1218 h 1295"/>
                <a:gd name="T82" fmla="*/ 76 w 540"/>
                <a:gd name="T83" fmla="*/ 1101 h 1295"/>
                <a:gd name="T84" fmla="*/ 135 w 540"/>
                <a:gd name="T85" fmla="*/ 784 h 1295"/>
                <a:gd name="T86" fmla="*/ 154 w 540"/>
                <a:gd name="T87" fmla="*/ 662 h 1295"/>
                <a:gd name="T88" fmla="*/ 132 w 540"/>
                <a:gd name="T89" fmla="*/ 648 h 1295"/>
                <a:gd name="T90" fmla="*/ 126 w 540"/>
                <a:gd name="T91" fmla="*/ 610 h 1295"/>
                <a:gd name="T92" fmla="*/ 83 w 540"/>
                <a:gd name="T93" fmla="*/ 489 h 1295"/>
                <a:gd name="T94" fmla="*/ 114 w 540"/>
                <a:gd name="T95" fmla="*/ 341 h 1295"/>
                <a:gd name="T96" fmla="*/ 147 w 540"/>
                <a:gd name="T97" fmla="*/ 238 h 1295"/>
                <a:gd name="T98" fmla="*/ 158 w 540"/>
                <a:gd name="T99" fmla="*/ 437 h 1295"/>
                <a:gd name="T100" fmla="*/ 150 w 540"/>
                <a:gd name="T101" fmla="*/ 466 h 1295"/>
                <a:gd name="T102" fmla="*/ 158 w 540"/>
                <a:gd name="T103" fmla="*/ 509 h 1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0" h="1295">
                  <a:moveTo>
                    <a:pt x="451" y="240"/>
                  </a:moveTo>
                  <a:cubicBezTo>
                    <a:pt x="460" y="246"/>
                    <a:pt x="468" y="256"/>
                    <a:pt x="471" y="272"/>
                  </a:cubicBezTo>
                  <a:cubicBezTo>
                    <a:pt x="476" y="302"/>
                    <a:pt x="507" y="404"/>
                    <a:pt x="523" y="432"/>
                  </a:cubicBezTo>
                  <a:cubicBezTo>
                    <a:pt x="538" y="459"/>
                    <a:pt x="540" y="497"/>
                    <a:pt x="525" y="521"/>
                  </a:cubicBezTo>
                  <a:cubicBezTo>
                    <a:pt x="509" y="544"/>
                    <a:pt x="473" y="601"/>
                    <a:pt x="467" y="610"/>
                  </a:cubicBezTo>
                  <a:cubicBezTo>
                    <a:pt x="462" y="618"/>
                    <a:pt x="460" y="623"/>
                    <a:pt x="452" y="623"/>
                  </a:cubicBezTo>
                  <a:cubicBezTo>
                    <a:pt x="452" y="622"/>
                    <a:pt x="451" y="622"/>
                    <a:pt x="451" y="622"/>
                  </a:cubicBezTo>
                  <a:cubicBezTo>
                    <a:pt x="451" y="492"/>
                    <a:pt x="451" y="492"/>
                    <a:pt x="451" y="492"/>
                  </a:cubicBezTo>
                  <a:cubicBezTo>
                    <a:pt x="458" y="480"/>
                    <a:pt x="466" y="471"/>
                    <a:pt x="463" y="465"/>
                  </a:cubicBezTo>
                  <a:cubicBezTo>
                    <a:pt x="458" y="457"/>
                    <a:pt x="455" y="456"/>
                    <a:pt x="451" y="449"/>
                  </a:cubicBezTo>
                  <a:lnTo>
                    <a:pt x="451" y="240"/>
                  </a:lnTo>
                  <a:close/>
                  <a:moveTo>
                    <a:pt x="330" y="10"/>
                  </a:moveTo>
                  <a:cubicBezTo>
                    <a:pt x="337" y="16"/>
                    <a:pt x="345" y="27"/>
                    <a:pt x="352" y="23"/>
                  </a:cubicBezTo>
                  <a:cubicBezTo>
                    <a:pt x="358" y="20"/>
                    <a:pt x="357" y="38"/>
                    <a:pt x="364" y="38"/>
                  </a:cubicBezTo>
                  <a:cubicBezTo>
                    <a:pt x="372" y="38"/>
                    <a:pt x="380" y="64"/>
                    <a:pt x="379" y="78"/>
                  </a:cubicBezTo>
                  <a:cubicBezTo>
                    <a:pt x="378" y="92"/>
                    <a:pt x="375" y="106"/>
                    <a:pt x="374" y="112"/>
                  </a:cubicBezTo>
                  <a:cubicBezTo>
                    <a:pt x="373" y="118"/>
                    <a:pt x="370" y="141"/>
                    <a:pt x="365" y="141"/>
                  </a:cubicBezTo>
                  <a:cubicBezTo>
                    <a:pt x="360" y="141"/>
                    <a:pt x="358" y="142"/>
                    <a:pt x="358" y="142"/>
                  </a:cubicBezTo>
                  <a:cubicBezTo>
                    <a:pt x="358" y="142"/>
                    <a:pt x="353" y="160"/>
                    <a:pt x="353" y="174"/>
                  </a:cubicBezTo>
                  <a:cubicBezTo>
                    <a:pt x="353" y="188"/>
                    <a:pt x="355" y="188"/>
                    <a:pt x="355" y="188"/>
                  </a:cubicBezTo>
                  <a:cubicBezTo>
                    <a:pt x="363" y="202"/>
                    <a:pt x="363" y="202"/>
                    <a:pt x="363" y="202"/>
                  </a:cubicBezTo>
                  <a:cubicBezTo>
                    <a:pt x="363" y="202"/>
                    <a:pt x="406" y="224"/>
                    <a:pt x="425" y="230"/>
                  </a:cubicBezTo>
                  <a:cubicBezTo>
                    <a:pt x="434" y="232"/>
                    <a:pt x="443" y="235"/>
                    <a:pt x="451" y="240"/>
                  </a:cubicBezTo>
                  <a:cubicBezTo>
                    <a:pt x="451" y="449"/>
                    <a:pt x="451" y="449"/>
                    <a:pt x="451" y="449"/>
                  </a:cubicBezTo>
                  <a:cubicBezTo>
                    <a:pt x="448" y="445"/>
                    <a:pt x="446" y="439"/>
                    <a:pt x="443" y="426"/>
                  </a:cubicBezTo>
                  <a:cubicBezTo>
                    <a:pt x="443" y="453"/>
                    <a:pt x="434" y="493"/>
                    <a:pt x="441" y="520"/>
                  </a:cubicBezTo>
                  <a:cubicBezTo>
                    <a:pt x="440" y="510"/>
                    <a:pt x="445" y="500"/>
                    <a:pt x="451" y="492"/>
                  </a:cubicBezTo>
                  <a:cubicBezTo>
                    <a:pt x="451" y="622"/>
                    <a:pt x="451" y="622"/>
                    <a:pt x="451" y="622"/>
                  </a:cubicBezTo>
                  <a:cubicBezTo>
                    <a:pt x="444" y="622"/>
                    <a:pt x="439" y="623"/>
                    <a:pt x="439" y="623"/>
                  </a:cubicBezTo>
                  <a:cubicBezTo>
                    <a:pt x="439" y="623"/>
                    <a:pt x="435" y="638"/>
                    <a:pt x="429" y="642"/>
                  </a:cubicBezTo>
                  <a:cubicBezTo>
                    <a:pt x="423" y="647"/>
                    <a:pt x="415" y="662"/>
                    <a:pt x="413" y="657"/>
                  </a:cubicBezTo>
                  <a:cubicBezTo>
                    <a:pt x="411" y="651"/>
                    <a:pt x="406" y="696"/>
                    <a:pt x="400" y="721"/>
                  </a:cubicBezTo>
                  <a:cubicBezTo>
                    <a:pt x="395" y="745"/>
                    <a:pt x="369" y="914"/>
                    <a:pt x="369" y="939"/>
                  </a:cubicBezTo>
                  <a:cubicBezTo>
                    <a:pt x="369" y="963"/>
                    <a:pt x="359" y="988"/>
                    <a:pt x="360" y="1005"/>
                  </a:cubicBezTo>
                  <a:cubicBezTo>
                    <a:pt x="361" y="1022"/>
                    <a:pt x="357" y="1068"/>
                    <a:pt x="356" y="1093"/>
                  </a:cubicBezTo>
                  <a:cubicBezTo>
                    <a:pt x="355" y="1118"/>
                    <a:pt x="332" y="1144"/>
                    <a:pt x="332" y="1162"/>
                  </a:cubicBezTo>
                  <a:cubicBezTo>
                    <a:pt x="332" y="1181"/>
                    <a:pt x="338" y="1189"/>
                    <a:pt x="335" y="1200"/>
                  </a:cubicBezTo>
                  <a:cubicBezTo>
                    <a:pt x="332" y="1210"/>
                    <a:pt x="333" y="1218"/>
                    <a:pt x="345" y="1231"/>
                  </a:cubicBezTo>
                  <a:cubicBezTo>
                    <a:pt x="356" y="1243"/>
                    <a:pt x="361" y="1255"/>
                    <a:pt x="360" y="1264"/>
                  </a:cubicBezTo>
                  <a:cubicBezTo>
                    <a:pt x="359" y="1274"/>
                    <a:pt x="356" y="1278"/>
                    <a:pt x="333" y="1279"/>
                  </a:cubicBezTo>
                  <a:cubicBezTo>
                    <a:pt x="310" y="1280"/>
                    <a:pt x="288" y="1273"/>
                    <a:pt x="288" y="1267"/>
                  </a:cubicBezTo>
                  <a:cubicBezTo>
                    <a:pt x="288" y="1262"/>
                    <a:pt x="280" y="1260"/>
                    <a:pt x="273" y="1260"/>
                  </a:cubicBezTo>
                  <a:cubicBezTo>
                    <a:pt x="266" y="1260"/>
                    <a:pt x="267" y="1253"/>
                    <a:pt x="270" y="1239"/>
                  </a:cubicBezTo>
                  <a:cubicBezTo>
                    <a:pt x="273" y="1226"/>
                    <a:pt x="283" y="1208"/>
                    <a:pt x="277" y="1209"/>
                  </a:cubicBezTo>
                  <a:cubicBezTo>
                    <a:pt x="271" y="1211"/>
                    <a:pt x="266" y="1208"/>
                    <a:pt x="266" y="1188"/>
                  </a:cubicBezTo>
                  <a:cubicBezTo>
                    <a:pt x="266" y="1169"/>
                    <a:pt x="264" y="1163"/>
                    <a:pt x="272" y="1152"/>
                  </a:cubicBezTo>
                  <a:cubicBezTo>
                    <a:pt x="281" y="1140"/>
                    <a:pt x="279" y="1119"/>
                    <a:pt x="277" y="1102"/>
                  </a:cubicBezTo>
                  <a:cubicBezTo>
                    <a:pt x="275" y="1084"/>
                    <a:pt x="269" y="1072"/>
                    <a:pt x="274" y="1050"/>
                  </a:cubicBezTo>
                  <a:cubicBezTo>
                    <a:pt x="279" y="1029"/>
                    <a:pt x="280" y="1003"/>
                    <a:pt x="277" y="993"/>
                  </a:cubicBezTo>
                  <a:cubicBezTo>
                    <a:pt x="274" y="982"/>
                    <a:pt x="276" y="969"/>
                    <a:pt x="284" y="961"/>
                  </a:cubicBezTo>
                  <a:cubicBezTo>
                    <a:pt x="292" y="952"/>
                    <a:pt x="280" y="937"/>
                    <a:pt x="280" y="927"/>
                  </a:cubicBezTo>
                  <a:cubicBezTo>
                    <a:pt x="280" y="917"/>
                    <a:pt x="283" y="877"/>
                    <a:pt x="278" y="836"/>
                  </a:cubicBezTo>
                  <a:cubicBezTo>
                    <a:pt x="273" y="796"/>
                    <a:pt x="272" y="765"/>
                    <a:pt x="271" y="754"/>
                  </a:cubicBezTo>
                  <a:cubicBezTo>
                    <a:pt x="270" y="744"/>
                    <a:pt x="265" y="749"/>
                    <a:pt x="250" y="789"/>
                  </a:cubicBezTo>
                  <a:cubicBezTo>
                    <a:pt x="236" y="830"/>
                    <a:pt x="199" y="956"/>
                    <a:pt x="192" y="984"/>
                  </a:cubicBezTo>
                  <a:cubicBezTo>
                    <a:pt x="186" y="1008"/>
                    <a:pt x="166" y="1096"/>
                    <a:pt x="158" y="1136"/>
                  </a:cubicBezTo>
                  <a:cubicBezTo>
                    <a:pt x="158" y="509"/>
                    <a:pt x="158" y="509"/>
                    <a:pt x="158" y="509"/>
                  </a:cubicBezTo>
                  <a:cubicBezTo>
                    <a:pt x="160" y="506"/>
                    <a:pt x="158" y="485"/>
                    <a:pt x="163" y="469"/>
                  </a:cubicBezTo>
                  <a:cubicBezTo>
                    <a:pt x="169" y="451"/>
                    <a:pt x="171" y="426"/>
                    <a:pt x="172" y="396"/>
                  </a:cubicBezTo>
                  <a:cubicBezTo>
                    <a:pt x="172" y="396"/>
                    <a:pt x="165" y="421"/>
                    <a:pt x="158" y="437"/>
                  </a:cubicBezTo>
                  <a:cubicBezTo>
                    <a:pt x="158" y="224"/>
                    <a:pt x="158" y="224"/>
                    <a:pt x="158" y="224"/>
                  </a:cubicBezTo>
                  <a:cubicBezTo>
                    <a:pt x="164" y="221"/>
                    <a:pt x="175" y="219"/>
                    <a:pt x="190" y="217"/>
                  </a:cubicBezTo>
                  <a:cubicBezTo>
                    <a:pt x="226" y="212"/>
                    <a:pt x="252" y="202"/>
                    <a:pt x="261" y="195"/>
                  </a:cubicBezTo>
                  <a:cubicBezTo>
                    <a:pt x="266" y="191"/>
                    <a:pt x="269" y="188"/>
                    <a:pt x="272" y="185"/>
                  </a:cubicBezTo>
                  <a:cubicBezTo>
                    <a:pt x="274" y="182"/>
                    <a:pt x="279" y="177"/>
                    <a:pt x="275" y="177"/>
                  </a:cubicBezTo>
                  <a:cubicBezTo>
                    <a:pt x="266" y="176"/>
                    <a:pt x="264" y="142"/>
                    <a:pt x="260" y="132"/>
                  </a:cubicBezTo>
                  <a:cubicBezTo>
                    <a:pt x="255" y="122"/>
                    <a:pt x="257" y="115"/>
                    <a:pt x="260" y="106"/>
                  </a:cubicBezTo>
                  <a:cubicBezTo>
                    <a:pt x="263" y="97"/>
                    <a:pt x="257" y="83"/>
                    <a:pt x="265" y="69"/>
                  </a:cubicBezTo>
                  <a:cubicBezTo>
                    <a:pt x="272" y="55"/>
                    <a:pt x="262" y="37"/>
                    <a:pt x="272" y="35"/>
                  </a:cubicBezTo>
                  <a:cubicBezTo>
                    <a:pt x="283" y="33"/>
                    <a:pt x="279" y="21"/>
                    <a:pt x="290" y="21"/>
                  </a:cubicBezTo>
                  <a:cubicBezTo>
                    <a:pt x="300" y="21"/>
                    <a:pt x="301" y="6"/>
                    <a:pt x="312" y="11"/>
                  </a:cubicBezTo>
                  <a:cubicBezTo>
                    <a:pt x="322" y="16"/>
                    <a:pt x="322" y="0"/>
                    <a:pt x="330" y="10"/>
                  </a:cubicBezTo>
                  <a:close/>
                  <a:moveTo>
                    <a:pt x="158" y="1136"/>
                  </a:moveTo>
                  <a:cubicBezTo>
                    <a:pt x="156" y="1142"/>
                    <a:pt x="155" y="1147"/>
                    <a:pt x="155" y="1151"/>
                  </a:cubicBezTo>
                  <a:cubicBezTo>
                    <a:pt x="150" y="1175"/>
                    <a:pt x="144" y="1223"/>
                    <a:pt x="137" y="1223"/>
                  </a:cubicBezTo>
                  <a:cubicBezTo>
                    <a:pt x="131" y="1223"/>
                    <a:pt x="132" y="1228"/>
                    <a:pt x="131" y="1241"/>
                  </a:cubicBezTo>
                  <a:cubicBezTo>
                    <a:pt x="131" y="1255"/>
                    <a:pt x="117" y="1257"/>
                    <a:pt x="109" y="1260"/>
                  </a:cubicBezTo>
                  <a:cubicBezTo>
                    <a:pt x="102" y="1263"/>
                    <a:pt x="100" y="1255"/>
                    <a:pt x="100" y="1255"/>
                  </a:cubicBezTo>
                  <a:cubicBezTo>
                    <a:pt x="100" y="1255"/>
                    <a:pt x="87" y="1281"/>
                    <a:pt x="65" y="1284"/>
                  </a:cubicBezTo>
                  <a:cubicBezTo>
                    <a:pt x="43" y="1287"/>
                    <a:pt x="0" y="1295"/>
                    <a:pt x="0" y="1285"/>
                  </a:cubicBezTo>
                  <a:cubicBezTo>
                    <a:pt x="0" y="1274"/>
                    <a:pt x="5" y="1264"/>
                    <a:pt x="20" y="1256"/>
                  </a:cubicBezTo>
                  <a:cubicBezTo>
                    <a:pt x="34" y="1247"/>
                    <a:pt x="45" y="1224"/>
                    <a:pt x="51" y="1218"/>
                  </a:cubicBezTo>
                  <a:cubicBezTo>
                    <a:pt x="56" y="1212"/>
                    <a:pt x="49" y="1214"/>
                    <a:pt x="53" y="1203"/>
                  </a:cubicBezTo>
                  <a:cubicBezTo>
                    <a:pt x="58" y="1191"/>
                    <a:pt x="73" y="1123"/>
                    <a:pt x="76" y="1101"/>
                  </a:cubicBezTo>
                  <a:cubicBezTo>
                    <a:pt x="78" y="1078"/>
                    <a:pt x="77" y="1002"/>
                    <a:pt x="87" y="967"/>
                  </a:cubicBezTo>
                  <a:cubicBezTo>
                    <a:pt x="98" y="931"/>
                    <a:pt x="131" y="816"/>
                    <a:pt x="135" y="784"/>
                  </a:cubicBezTo>
                  <a:cubicBezTo>
                    <a:pt x="140" y="753"/>
                    <a:pt x="147" y="721"/>
                    <a:pt x="147" y="703"/>
                  </a:cubicBezTo>
                  <a:cubicBezTo>
                    <a:pt x="147" y="686"/>
                    <a:pt x="149" y="674"/>
                    <a:pt x="154" y="662"/>
                  </a:cubicBezTo>
                  <a:cubicBezTo>
                    <a:pt x="158" y="649"/>
                    <a:pt x="153" y="632"/>
                    <a:pt x="153" y="632"/>
                  </a:cubicBezTo>
                  <a:cubicBezTo>
                    <a:pt x="153" y="632"/>
                    <a:pt x="140" y="642"/>
                    <a:pt x="132" y="648"/>
                  </a:cubicBezTo>
                  <a:cubicBezTo>
                    <a:pt x="125" y="655"/>
                    <a:pt x="125" y="645"/>
                    <a:pt x="129" y="629"/>
                  </a:cubicBezTo>
                  <a:cubicBezTo>
                    <a:pt x="132" y="614"/>
                    <a:pt x="130" y="605"/>
                    <a:pt x="126" y="610"/>
                  </a:cubicBezTo>
                  <a:cubicBezTo>
                    <a:pt x="122" y="615"/>
                    <a:pt x="119" y="585"/>
                    <a:pt x="109" y="566"/>
                  </a:cubicBezTo>
                  <a:cubicBezTo>
                    <a:pt x="100" y="548"/>
                    <a:pt x="78" y="511"/>
                    <a:pt x="83" y="489"/>
                  </a:cubicBezTo>
                  <a:cubicBezTo>
                    <a:pt x="88" y="468"/>
                    <a:pt x="90" y="431"/>
                    <a:pt x="96" y="412"/>
                  </a:cubicBezTo>
                  <a:cubicBezTo>
                    <a:pt x="102" y="394"/>
                    <a:pt x="107" y="361"/>
                    <a:pt x="114" y="341"/>
                  </a:cubicBezTo>
                  <a:cubicBezTo>
                    <a:pt x="121" y="321"/>
                    <a:pt x="120" y="311"/>
                    <a:pt x="129" y="291"/>
                  </a:cubicBezTo>
                  <a:cubicBezTo>
                    <a:pt x="137" y="271"/>
                    <a:pt x="147" y="247"/>
                    <a:pt x="147" y="238"/>
                  </a:cubicBezTo>
                  <a:cubicBezTo>
                    <a:pt x="147" y="232"/>
                    <a:pt x="149" y="228"/>
                    <a:pt x="158" y="224"/>
                  </a:cubicBezTo>
                  <a:cubicBezTo>
                    <a:pt x="158" y="437"/>
                    <a:pt x="158" y="437"/>
                    <a:pt x="158" y="437"/>
                  </a:cubicBezTo>
                  <a:cubicBezTo>
                    <a:pt x="155" y="443"/>
                    <a:pt x="152" y="448"/>
                    <a:pt x="150" y="449"/>
                  </a:cubicBezTo>
                  <a:cubicBezTo>
                    <a:pt x="142" y="451"/>
                    <a:pt x="141" y="461"/>
                    <a:pt x="150" y="466"/>
                  </a:cubicBezTo>
                  <a:cubicBezTo>
                    <a:pt x="158" y="471"/>
                    <a:pt x="153" y="504"/>
                    <a:pt x="157" y="509"/>
                  </a:cubicBezTo>
                  <a:cubicBezTo>
                    <a:pt x="157" y="509"/>
                    <a:pt x="157" y="509"/>
                    <a:pt x="158" y="509"/>
                  </a:cubicBezTo>
                  <a:lnTo>
                    <a:pt x="158" y="1136"/>
                  </a:ln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0"/>
            <p:cNvSpPr>
              <a:spLocks/>
            </p:cNvSpPr>
            <p:nvPr/>
          </p:nvSpPr>
          <p:spPr bwMode="auto">
            <a:xfrm>
              <a:off x="4701" y="1169"/>
              <a:ext cx="325" cy="633"/>
            </a:xfrm>
            <a:custGeom>
              <a:avLst/>
              <a:gdLst>
                <a:gd name="T0" fmla="*/ 153 w 191"/>
                <a:gd name="T1" fmla="*/ 0 h 373"/>
                <a:gd name="T2" fmla="*/ 155 w 191"/>
                <a:gd name="T3" fmla="*/ 3 h 373"/>
                <a:gd name="T4" fmla="*/ 162 w 191"/>
                <a:gd name="T5" fmla="*/ 15 h 373"/>
                <a:gd name="T6" fmla="*/ 162 w 191"/>
                <a:gd name="T7" fmla="*/ 17 h 373"/>
                <a:gd name="T8" fmla="*/ 156 w 191"/>
                <a:gd name="T9" fmla="*/ 149 h 373"/>
                <a:gd name="T10" fmla="*/ 157 w 191"/>
                <a:gd name="T11" fmla="*/ 255 h 373"/>
                <a:gd name="T12" fmla="*/ 175 w 191"/>
                <a:gd name="T13" fmla="*/ 334 h 373"/>
                <a:gd name="T14" fmla="*/ 191 w 191"/>
                <a:gd name="T15" fmla="*/ 372 h 373"/>
                <a:gd name="T16" fmla="*/ 126 w 191"/>
                <a:gd name="T17" fmla="*/ 368 h 373"/>
                <a:gd name="T18" fmla="*/ 20 w 191"/>
                <a:gd name="T19" fmla="*/ 369 h 373"/>
                <a:gd name="T20" fmla="*/ 0 w 191"/>
                <a:gd name="T21" fmla="*/ 361 h 373"/>
                <a:gd name="T22" fmla="*/ 24 w 191"/>
                <a:gd name="T23" fmla="*/ 291 h 373"/>
                <a:gd name="T24" fmla="*/ 44 w 191"/>
                <a:gd name="T25" fmla="*/ 155 h 373"/>
                <a:gd name="T26" fmla="*/ 52 w 191"/>
                <a:gd name="T27" fmla="*/ 32 h 373"/>
                <a:gd name="T28" fmla="*/ 60 w 191"/>
                <a:gd name="T29" fmla="*/ 11 h 373"/>
                <a:gd name="T30" fmla="*/ 61 w 191"/>
                <a:gd name="T31" fmla="*/ 10 h 373"/>
                <a:gd name="T32" fmla="*/ 72 w 191"/>
                <a:gd name="T33" fmla="*/ 0 h 373"/>
                <a:gd name="T34" fmla="*/ 91 w 191"/>
                <a:gd name="T35" fmla="*/ 23 h 373"/>
                <a:gd name="T36" fmla="*/ 121 w 191"/>
                <a:gd name="T37" fmla="*/ 33 h 373"/>
                <a:gd name="T38" fmla="*/ 153 w 191"/>
                <a:gd name="T39"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1" h="373">
                  <a:moveTo>
                    <a:pt x="153" y="0"/>
                  </a:moveTo>
                  <a:cubicBezTo>
                    <a:pt x="154" y="3"/>
                    <a:pt x="155" y="3"/>
                    <a:pt x="155" y="3"/>
                  </a:cubicBezTo>
                  <a:cubicBezTo>
                    <a:pt x="162" y="15"/>
                    <a:pt x="162" y="15"/>
                    <a:pt x="162" y="15"/>
                  </a:cubicBezTo>
                  <a:cubicBezTo>
                    <a:pt x="162" y="16"/>
                    <a:pt x="162" y="16"/>
                    <a:pt x="162" y="17"/>
                  </a:cubicBezTo>
                  <a:cubicBezTo>
                    <a:pt x="159" y="37"/>
                    <a:pt x="156" y="104"/>
                    <a:pt x="156" y="149"/>
                  </a:cubicBezTo>
                  <a:cubicBezTo>
                    <a:pt x="156" y="194"/>
                    <a:pt x="150" y="218"/>
                    <a:pt x="157" y="255"/>
                  </a:cubicBezTo>
                  <a:cubicBezTo>
                    <a:pt x="164" y="291"/>
                    <a:pt x="165" y="312"/>
                    <a:pt x="175" y="334"/>
                  </a:cubicBezTo>
                  <a:cubicBezTo>
                    <a:pt x="185" y="356"/>
                    <a:pt x="191" y="372"/>
                    <a:pt x="191" y="372"/>
                  </a:cubicBezTo>
                  <a:cubicBezTo>
                    <a:pt x="191" y="372"/>
                    <a:pt x="159" y="368"/>
                    <a:pt x="126" y="368"/>
                  </a:cubicBezTo>
                  <a:cubicBezTo>
                    <a:pt x="93" y="368"/>
                    <a:pt x="33" y="373"/>
                    <a:pt x="20" y="369"/>
                  </a:cubicBezTo>
                  <a:cubicBezTo>
                    <a:pt x="8" y="366"/>
                    <a:pt x="0" y="361"/>
                    <a:pt x="0" y="361"/>
                  </a:cubicBezTo>
                  <a:cubicBezTo>
                    <a:pt x="0" y="361"/>
                    <a:pt x="14" y="328"/>
                    <a:pt x="24" y="291"/>
                  </a:cubicBezTo>
                  <a:cubicBezTo>
                    <a:pt x="34" y="255"/>
                    <a:pt x="44" y="205"/>
                    <a:pt x="44" y="155"/>
                  </a:cubicBezTo>
                  <a:cubicBezTo>
                    <a:pt x="44" y="105"/>
                    <a:pt x="42" y="57"/>
                    <a:pt x="52" y="32"/>
                  </a:cubicBezTo>
                  <a:cubicBezTo>
                    <a:pt x="56" y="23"/>
                    <a:pt x="58" y="16"/>
                    <a:pt x="60" y="11"/>
                  </a:cubicBezTo>
                  <a:cubicBezTo>
                    <a:pt x="60" y="11"/>
                    <a:pt x="58" y="12"/>
                    <a:pt x="61" y="10"/>
                  </a:cubicBezTo>
                  <a:cubicBezTo>
                    <a:pt x="63" y="8"/>
                    <a:pt x="69" y="3"/>
                    <a:pt x="72" y="0"/>
                  </a:cubicBezTo>
                  <a:cubicBezTo>
                    <a:pt x="77" y="6"/>
                    <a:pt x="80" y="10"/>
                    <a:pt x="91" y="23"/>
                  </a:cubicBezTo>
                  <a:cubicBezTo>
                    <a:pt x="102" y="36"/>
                    <a:pt x="103" y="45"/>
                    <a:pt x="121" y="33"/>
                  </a:cubicBezTo>
                  <a:cubicBezTo>
                    <a:pt x="135" y="24"/>
                    <a:pt x="144" y="11"/>
                    <a:pt x="15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1"/>
            <p:cNvSpPr>
              <a:spLocks/>
            </p:cNvSpPr>
            <p:nvPr/>
          </p:nvSpPr>
          <p:spPr bwMode="auto">
            <a:xfrm>
              <a:off x="4752" y="1242"/>
              <a:ext cx="157" cy="626"/>
            </a:xfrm>
            <a:custGeom>
              <a:avLst/>
              <a:gdLst>
                <a:gd name="T0" fmla="*/ 77 w 92"/>
                <a:gd name="T1" fmla="*/ 0 h 369"/>
                <a:gd name="T2" fmla="*/ 59 w 92"/>
                <a:gd name="T3" fmla="*/ 18 h 369"/>
                <a:gd name="T4" fmla="*/ 65 w 92"/>
                <a:gd name="T5" fmla="*/ 29 h 369"/>
                <a:gd name="T6" fmla="*/ 37 w 92"/>
                <a:gd name="T7" fmla="*/ 139 h 369"/>
                <a:gd name="T8" fmla="*/ 4 w 92"/>
                <a:gd name="T9" fmla="*/ 314 h 369"/>
                <a:gd name="T10" fmla="*/ 15 w 92"/>
                <a:gd name="T11" fmla="*/ 354 h 369"/>
                <a:gd name="T12" fmla="*/ 35 w 92"/>
                <a:gd name="T13" fmla="*/ 356 h 369"/>
                <a:gd name="T14" fmla="*/ 59 w 92"/>
                <a:gd name="T15" fmla="*/ 311 h 369"/>
                <a:gd name="T16" fmla="*/ 80 w 92"/>
                <a:gd name="T17" fmla="*/ 168 h 369"/>
                <a:gd name="T18" fmla="*/ 87 w 92"/>
                <a:gd name="T19" fmla="*/ 57 h 369"/>
                <a:gd name="T20" fmla="*/ 81 w 92"/>
                <a:gd name="T21" fmla="*/ 29 h 369"/>
                <a:gd name="T22" fmla="*/ 92 w 92"/>
                <a:gd name="T23" fmla="*/ 17 h 369"/>
                <a:gd name="T24" fmla="*/ 77 w 92"/>
                <a:gd name="T25"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369">
                  <a:moveTo>
                    <a:pt x="77" y="0"/>
                  </a:moveTo>
                  <a:cubicBezTo>
                    <a:pt x="59" y="18"/>
                    <a:pt x="59" y="18"/>
                    <a:pt x="59" y="18"/>
                  </a:cubicBezTo>
                  <a:cubicBezTo>
                    <a:pt x="59" y="18"/>
                    <a:pt x="68" y="21"/>
                    <a:pt x="65" y="29"/>
                  </a:cubicBezTo>
                  <a:cubicBezTo>
                    <a:pt x="62" y="37"/>
                    <a:pt x="49" y="81"/>
                    <a:pt x="37" y="139"/>
                  </a:cubicBezTo>
                  <a:cubicBezTo>
                    <a:pt x="24" y="198"/>
                    <a:pt x="7" y="300"/>
                    <a:pt x="4" y="314"/>
                  </a:cubicBezTo>
                  <a:cubicBezTo>
                    <a:pt x="0" y="329"/>
                    <a:pt x="5" y="339"/>
                    <a:pt x="15" y="354"/>
                  </a:cubicBezTo>
                  <a:cubicBezTo>
                    <a:pt x="24" y="369"/>
                    <a:pt x="25" y="369"/>
                    <a:pt x="35" y="356"/>
                  </a:cubicBezTo>
                  <a:cubicBezTo>
                    <a:pt x="45" y="343"/>
                    <a:pt x="52" y="348"/>
                    <a:pt x="59" y="311"/>
                  </a:cubicBezTo>
                  <a:cubicBezTo>
                    <a:pt x="65" y="274"/>
                    <a:pt x="75" y="200"/>
                    <a:pt x="80" y="168"/>
                  </a:cubicBezTo>
                  <a:cubicBezTo>
                    <a:pt x="85" y="135"/>
                    <a:pt x="91" y="72"/>
                    <a:pt x="87" y="57"/>
                  </a:cubicBezTo>
                  <a:cubicBezTo>
                    <a:pt x="83" y="43"/>
                    <a:pt x="80" y="35"/>
                    <a:pt x="81" y="29"/>
                  </a:cubicBezTo>
                  <a:cubicBezTo>
                    <a:pt x="83" y="23"/>
                    <a:pt x="92" y="17"/>
                    <a:pt x="92" y="17"/>
                  </a:cubicBezTo>
                  <a:cubicBezTo>
                    <a:pt x="92" y="17"/>
                    <a:pt x="85" y="4"/>
                    <a:pt x="77" y="0"/>
                  </a:cubicBez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
          <p:cNvGrpSpPr>
            <a:grpSpLocks noChangeAspect="1"/>
          </p:cNvGrpSpPr>
          <p:nvPr/>
        </p:nvGrpSpPr>
        <p:grpSpPr bwMode="auto">
          <a:xfrm>
            <a:off x="10602415" y="593992"/>
            <a:ext cx="656699" cy="2040636"/>
            <a:chOff x="110" y="939"/>
            <a:chExt cx="391" cy="1215"/>
          </a:xfrm>
        </p:grpSpPr>
        <p:sp>
          <p:nvSpPr>
            <p:cNvPr id="44" name="Freeform 5"/>
            <p:cNvSpPr>
              <a:spLocks noEditPoints="1"/>
            </p:cNvSpPr>
            <p:nvPr/>
          </p:nvSpPr>
          <p:spPr bwMode="auto">
            <a:xfrm>
              <a:off x="110" y="939"/>
              <a:ext cx="391" cy="1215"/>
            </a:xfrm>
            <a:custGeom>
              <a:avLst/>
              <a:gdLst>
                <a:gd name="T0" fmla="*/ 281 w 338"/>
                <a:gd name="T1" fmla="*/ 214 h 1056"/>
                <a:gd name="T2" fmla="*/ 302 w 338"/>
                <a:gd name="T3" fmla="*/ 451 h 1056"/>
                <a:gd name="T4" fmla="*/ 302 w 338"/>
                <a:gd name="T5" fmla="*/ 541 h 1056"/>
                <a:gd name="T6" fmla="*/ 296 w 338"/>
                <a:gd name="T7" fmla="*/ 578 h 1056"/>
                <a:gd name="T8" fmla="*/ 335 w 338"/>
                <a:gd name="T9" fmla="*/ 741 h 1056"/>
                <a:gd name="T10" fmla="*/ 251 w 338"/>
                <a:gd name="T11" fmla="*/ 784 h 1056"/>
                <a:gd name="T12" fmla="*/ 258 w 338"/>
                <a:gd name="T13" fmla="*/ 582 h 1056"/>
                <a:gd name="T14" fmla="*/ 259 w 338"/>
                <a:gd name="T15" fmla="*/ 539 h 1056"/>
                <a:gd name="T16" fmla="*/ 251 w 338"/>
                <a:gd name="T17" fmla="*/ 181 h 1056"/>
                <a:gd name="T18" fmla="*/ 201 w 338"/>
                <a:gd name="T19" fmla="*/ 33 h 1056"/>
                <a:gd name="T20" fmla="*/ 203 w 338"/>
                <a:gd name="T21" fmla="*/ 102 h 1056"/>
                <a:gd name="T22" fmla="*/ 183 w 338"/>
                <a:gd name="T23" fmla="*/ 135 h 1056"/>
                <a:gd name="T24" fmla="*/ 244 w 338"/>
                <a:gd name="T25" fmla="*/ 179 h 1056"/>
                <a:gd name="T26" fmla="*/ 251 w 338"/>
                <a:gd name="T27" fmla="*/ 548 h 1056"/>
                <a:gd name="T28" fmla="*/ 241 w 338"/>
                <a:gd name="T29" fmla="*/ 549 h 1056"/>
                <a:gd name="T30" fmla="*/ 243 w 338"/>
                <a:gd name="T31" fmla="*/ 584 h 1056"/>
                <a:gd name="T32" fmla="*/ 251 w 338"/>
                <a:gd name="T33" fmla="*/ 784 h 1056"/>
                <a:gd name="T34" fmla="*/ 235 w 338"/>
                <a:gd name="T35" fmla="*/ 785 h 1056"/>
                <a:gd name="T36" fmla="*/ 227 w 338"/>
                <a:gd name="T37" fmla="*/ 918 h 1056"/>
                <a:gd name="T38" fmla="*/ 235 w 338"/>
                <a:gd name="T39" fmla="*/ 1007 h 1056"/>
                <a:gd name="T40" fmla="*/ 180 w 338"/>
                <a:gd name="T41" fmla="*/ 1012 h 1056"/>
                <a:gd name="T42" fmla="*/ 168 w 338"/>
                <a:gd name="T43" fmla="*/ 947 h 1056"/>
                <a:gd name="T44" fmla="*/ 170 w 338"/>
                <a:gd name="T45" fmla="*/ 845 h 1056"/>
                <a:gd name="T46" fmla="*/ 144 w 338"/>
                <a:gd name="T47" fmla="*/ 622 h 1056"/>
                <a:gd name="T48" fmla="*/ 118 w 338"/>
                <a:gd name="T49" fmla="*/ 669 h 1056"/>
                <a:gd name="T50" fmla="*/ 89 w 338"/>
                <a:gd name="T51" fmla="*/ 894 h 1056"/>
                <a:gd name="T52" fmla="*/ 96 w 338"/>
                <a:gd name="T53" fmla="*/ 932 h 1056"/>
                <a:gd name="T54" fmla="*/ 78 w 338"/>
                <a:gd name="T55" fmla="*/ 1001 h 1056"/>
                <a:gd name="T56" fmla="*/ 28 w 338"/>
                <a:gd name="T57" fmla="*/ 1052 h 1056"/>
                <a:gd name="T58" fmla="*/ 35 w 338"/>
                <a:gd name="T59" fmla="*/ 965 h 1056"/>
                <a:gd name="T60" fmla="*/ 31 w 338"/>
                <a:gd name="T61" fmla="*/ 913 h 1056"/>
                <a:gd name="T62" fmla="*/ 27 w 338"/>
                <a:gd name="T63" fmla="*/ 724 h 1056"/>
                <a:gd name="T64" fmla="*/ 28 w 338"/>
                <a:gd name="T65" fmla="*/ 526 h 1056"/>
                <a:gd name="T66" fmla="*/ 17 w 338"/>
                <a:gd name="T67" fmla="*/ 493 h 1056"/>
                <a:gd name="T68" fmla="*/ 7 w 338"/>
                <a:gd name="T69" fmla="*/ 405 h 1056"/>
                <a:gd name="T70" fmla="*/ 20 w 338"/>
                <a:gd name="T71" fmla="*/ 233 h 1056"/>
                <a:gd name="T72" fmla="*/ 113 w 338"/>
                <a:gd name="T73" fmla="*/ 159 h 1056"/>
                <a:gd name="T74" fmla="*/ 117 w 338"/>
                <a:gd name="T75" fmla="*/ 108 h 1056"/>
                <a:gd name="T76" fmla="*/ 103 w 338"/>
                <a:gd name="T77" fmla="*/ 73 h 1056"/>
                <a:gd name="T78" fmla="*/ 108 w 338"/>
                <a:gd name="T79" fmla="*/ 33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8" h="1056">
                  <a:moveTo>
                    <a:pt x="251" y="181"/>
                  </a:moveTo>
                  <a:cubicBezTo>
                    <a:pt x="268" y="186"/>
                    <a:pt x="281" y="191"/>
                    <a:pt x="281" y="214"/>
                  </a:cubicBezTo>
                  <a:cubicBezTo>
                    <a:pt x="282" y="239"/>
                    <a:pt x="284" y="289"/>
                    <a:pt x="288" y="323"/>
                  </a:cubicBezTo>
                  <a:cubicBezTo>
                    <a:pt x="292" y="356"/>
                    <a:pt x="302" y="428"/>
                    <a:pt x="302" y="451"/>
                  </a:cubicBezTo>
                  <a:cubicBezTo>
                    <a:pt x="303" y="474"/>
                    <a:pt x="305" y="522"/>
                    <a:pt x="305" y="527"/>
                  </a:cubicBezTo>
                  <a:cubicBezTo>
                    <a:pt x="304" y="533"/>
                    <a:pt x="300" y="532"/>
                    <a:pt x="302" y="541"/>
                  </a:cubicBezTo>
                  <a:cubicBezTo>
                    <a:pt x="303" y="550"/>
                    <a:pt x="303" y="558"/>
                    <a:pt x="299" y="564"/>
                  </a:cubicBezTo>
                  <a:cubicBezTo>
                    <a:pt x="294" y="570"/>
                    <a:pt x="296" y="578"/>
                    <a:pt x="296" y="578"/>
                  </a:cubicBezTo>
                  <a:cubicBezTo>
                    <a:pt x="338" y="576"/>
                    <a:pt x="338" y="576"/>
                    <a:pt x="338" y="576"/>
                  </a:cubicBezTo>
                  <a:cubicBezTo>
                    <a:pt x="335" y="741"/>
                    <a:pt x="335" y="741"/>
                    <a:pt x="335" y="741"/>
                  </a:cubicBezTo>
                  <a:cubicBezTo>
                    <a:pt x="269" y="792"/>
                    <a:pt x="269" y="792"/>
                    <a:pt x="269" y="792"/>
                  </a:cubicBezTo>
                  <a:cubicBezTo>
                    <a:pt x="269" y="792"/>
                    <a:pt x="260" y="785"/>
                    <a:pt x="251" y="784"/>
                  </a:cubicBezTo>
                  <a:cubicBezTo>
                    <a:pt x="251" y="583"/>
                    <a:pt x="251" y="583"/>
                    <a:pt x="251" y="583"/>
                  </a:cubicBezTo>
                  <a:cubicBezTo>
                    <a:pt x="258" y="582"/>
                    <a:pt x="258" y="582"/>
                    <a:pt x="258" y="582"/>
                  </a:cubicBezTo>
                  <a:cubicBezTo>
                    <a:pt x="258" y="582"/>
                    <a:pt x="257" y="570"/>
                    <a:pt x="259" y="562"/>
                  </a:cubicBezTo>
                  <a:cubicBezTo>
                    <a:pt x="261" y="555"/>
                    <a:pt x="261" y="548"/>
                    <a:pt x="259" y="539"/>
                  </a:cubicBezTo>
                  <a:cubicBezTo>
                    <a:pt x="259" y="539"/>
                    <a:pt x="256" y="547"/>
                    <a:pt x="251" y="548"/>
                  </a:cubicBezTo>
                  <a:lnTo>
                    <a:pt x="251" y="181"/>
                  </a:lnTo>
                  <a:close/>
                  <a:moveTo>
                    <a:pt x="159" y="0"/>
                  </a:moveTo>
                  <a:cubicBezTo>
                    <a:pt x="177" y="0"/>
                    <a:pt x="198" y="14"/>
                    <a:pt x="201" y="33"/>
                  </a:cubicBezTo>
                  <a:cubicBezTo>
                    <a:pt x="203" y="52"/>
                    <a:pt x="202" y="79"/>
                    <a:pt x="202" y="79"/>
                  </a:cubicBezTo>
                  <a:cubicBezTo>
                    <a:pt x="202" y="79"/>
                    <a:pt x="208" y="92"/>
                    <a:pt x="203" y="102"/>
                  </a:cubicBezTo>
                  <a:cubicBezTo>
                    <a:pt x="198" y="112"/>
                    <a:pt x="186" y="110"/>
                    <a:pt x="186" y="110"/>
                  </a:cubicBezTo>
                  <a:cubicBezTo>
                    <a:pt x="186" y="110"/>
                    <a:pt x="183" y="126"/>
                    <a:pt x="183" y="135"/>
                  </a:cubicBezTo>
                  <a:cubicBezTo>
                    <a:pt x="183" y="144"/>
                    <a:pt x="183" y="150"/>
                    <a:pt x="191" y="156"/>
                  </a:cubicBezTo>
                  <a:cubicBezTo>
                    <a:pt x="198" y="162"/>
                    <a:pt x="224" y="173"/>
                    <a:pt x="244" y="179"/>
                  </a:cubicBezTo>
                  <a:cubicBezTo>
                    <a:pt x="247" y="180"/>
                    <a:pt x="249" y="180"/>
                    <a:pt x="251" y="181"/>
                  </a:cubicBezTo>
                  <a:cubicBezTo>
                    <a:pt x="251" y="548"/>
                    <a:pt x="251" y="548"/>
                    <a:pt x="251" y="548"/>
                  </a:cubicBezTo>
                  <a:cubicBezTo>
                    <a:pt x="251" y="548"/>
                    <a:pt x="250" y="548"/>
                    <a:pt x="250" y="548"/>
                  </a:cubicBezTo>
                  <a:cubicBezTo>
                    <a:pt x="244" y="548"/>
                    <a:pt x="241" y="549"/>
                    <a:pt x="241" y="549"/>
                  </a:cubicBezTo>
                  <a:cubicBezTo>
                    <a:pt x="241" y="549"/>
                    <a:pt x="244" y="559"/>
                    <a:pt x="244" y="567"/>
                  </a:cubicBezTo>
                  <a:cubicBezTo>
                    <a:pt x="244" y="576"/>
                    <a:pt x="243" y="584"/>
                    <a:pt x="243" y="584"/>
                  </a:cubicBezTo>
                  <a:cubicBezTo>
                    <a:pt x="251" y="583"/>
                    <a:pt x="251" y="583"/>
                    <a:pt x="251" y="583"/>
                  </a:cubicBezTo>
                  <a:cubicBezTo>
                    <a:pt x="251" y="784"/>
                    <a:pt x="251" y="784"/>
                    <a:pt x="251" y="784"/>
                  </a:cubicBezTo>
                  <a:cubicBezTo>
                    <a:pt x="250" y="784"/>
                    <a:pt x="250" y="784"/>
                    <a:pt x="249" y="784"/>
                  </a:cubicBezTo>
                  <a:cubicBezTo>
                    <a:pt x="240" y="784"/>
                    <a:pt x="235" y="785"/>
                    <a:pt x="235" y="785"/>
                  </a:cubicBezTo>
                  <a:cubicBezTo>
                    <a:pt x="235" y="785"/>
                    <a:pt x="237" y="834"/>
                    <a:pt x="237" y="853"/>
                  </a:cubicBezTo>
                  <a:cubicBezTo>
                    <a:pt x="237" y="873"/>
                    <a:pt x="236" y="904"/>
                    <a:pt x="227" y="918"/>
                  </a:cubicBezTo>
                  <a:cubicBezTo>
                    <a:pt x="219" y="932"/>
                    <a:pt x="217" y="937"/>
                    <a:pt x="217" y="949"/>
                  </a:cubicBezTo>
                  <a:cubicBezTo>
                    <a:pt x="217" y="962"/>
                    <a:pt x="236" y="995"/>
                    <a:pt x="235" y="1007"/>
                  </a:cubicBezTo>
                  <a:cubicBezTo>
                    <a:pt x="235" y="1018"/>
                    <a:pt x="232" y="1036"/>
                    <a:pt x="213" y="1035"/>
                  </a:cubicBezTo>
                  <a:cubicBezTo>
                    <a:pt x="194" y="1035"/>
                    <a:pt x="180" y="1027"/>
                    <a:pt x="180" y="1012"/>
                  </a:cubicBezTo>
                  <a:cubicBezTo>
                    <a:pt x="180" y="996"/>
                    <a:pt x="182" y="987"/>
                    <a:pt x="176" y="981"/>
                  </a:cubicBezTo>
                  <a:cubicBezTo>
                    <a:pt x="170" y="975"/>
                    <a:pt x="179" y="962"/>
                    <a:pt x="168" y="947"/>
                  </a:cubicBezTo>
                  <a:cubicBezTo>
                    <a:pt x="158" y="932"/>
                    <a:pt x="170" y="930"/>
                    <a:pt x="167" y="917"/>
                  </a:cubicBezTo>
                  <a:cubicBezTo>
                    <a:pt x="164" y="903"/>
                    <a:pt x="169" y="861"/>
                    <a:pt x="170" y="845"/>
                  </a:cubicBezTo>
                  <a:cubicBezTo>
                    <a:pt x="171" y="828"/>
                    <a:pt x="168" y="809"/>
                    <a:pt x="160" y="738"/>
                  </a:cubicBezTo>
                  <a:cubicBezTo>
                    <a:pt x="151" y="668"/>
                    <a:pt x="146" y="637"/>
                    <a:pt x="144" y="622"/>
                  </a:cubicBezTo>
                  <a:cubicBezTo>
                    <a:pt x="142" y="606"/>
                    <a:pt x="138" y="587"/>
                    <a:pt x="138" y="587"/>
                  </a:cubicBezTo>
                  <a:cubicBezTo>
                    <a:pt x="138" y="587"/>
                    <a:pt x="127" y="653"/>
                    <a:pt x="118" y="669"/>
                  </a:cubicBezTo>
                  <a:cubicBezTo>
                    <a:pt x="109" y="686"/>
                    <a:pt x="99" y="768"/>
                    <a:pt x="96" y="792"/>
                  </a:cubicBezTo>
                  <a:cubicBezTo>
                    <a:pt x="93" y="816"/>
                    <a:pt x="95" y="886"/>
                    <a:pt x="89" y="894"/>
                  </a:cubicBezTo>
                  <a:cubicBezTo>
                    <a:pt x="84" y="901"/>
                    <a:pt x="81" y="912"/>
                    <a:pt x="81" y="912"/>
                  </a:cubicBezTo>
                  <a:cubicBezTo>
                    <a:pt x="81" y="912"/>
                    <a:pt x="96" y="920"/>
                    <a:pt x="96" y="932"/>
                  </a:cubicBezTo>
                  <a:cubicBezTo>
                    <a:pt x="96" y="944"/>
                    <a:pt x="85" y="954"/>
                    <a:pt x="85" y="969"/>
                  </a:cubicBezTo>
                  <a:cubicBezTo>
                    <a:pt x="86" y="985"/>
                    <a:pt x="84" y="998"/>
                    <a:pt x="78" y="1001"/>
                  </a:cubicBezTo>
                  <a:cubicBezTo>
                    <a:pt x="72" y="1004"/>
                    <a:pt x="73" y="1031"/>
                    <a:pt x="65" y="1040"/>
                  </a:cubicBezTo>
                  <a:cubicBezTo>
                    <a:pt x="57" y="1049"/>
                    <a:pt x="44" y="1056"/>
                    <a:pt x="28" y="1052"/>
                  </a:cubicBezTo>
                  <a:cubicBezTo>
                    <a:pt x="12" y="1047"/>
                    <a:pt x="12" y="1026"/>
                    <a:pt x="20" y="1006"/>
                  </a:cubicBezTo>
                  <a:cubicBezTo>
                    <a:pt x="28" y="986"/>
                    <a:pt x="37" y="973"/>
                    <a:pt x="35" y="965"/>
                  </a:cubicBezTo>
                  <a:cubicBezTo>
                    <a:pt x="32" y="957"/>
                    <a:pt x="29" y="945"/>
                    <a:pt x="37" y="937"/>
                  </a:cubicBezTo>
                  <a:cubicBezTo>
                    <a:pt x="45" y="929"/>
                    <a:pt x="36" y="920"/>
                    <a:pt x="31" y="913"/>
                  </a:cubicBezTo>
                  <a:cubicBezTo>
                    <a:pt x="26" y="906"/>
                    <a:pt x="27" y="875"/>
                    <a:pt x="27" y="857"/>
                  </a:cubicBezTo>
                  <a:cubicBezTo>
                    <a:pt x="26" y="840"/>
                    <a:pt x="28" y="755"/>
                    <a:pt x="27" y="724"/>
                  </a:cubicBezTo>
                  <a:cubicBezTo>
                    <a:pt x="26" y="692"/>
                    <a:pt x="23" y="598"/>
                    <a:pt x="28" y="572"/>
                  </a:cubicBezTo>
                  <a:cubicBezTo>
                    <a:pt x="32" y="546"/>
                    <a:pt x="28" y="526"/>
                    <a:pt x="28" y="526"/>
                  </a:cubicBezTo>
                  <a:cubicBezTo>
                    <a:pt x="28" y="526"/>
                    <a:pt x="18" y="531"/>
                    <a:pt x="18" y="522"/>
                  </a:cubicBezTo>
                  <a:cubicBezTo>
                    <a:pt x="18" y="512"/>
                    <a:pt x="22" y="510"/>
                    <a:pt x="17" y="493"/>
                  </a:cubicBezTo>
                  <a:cubicBezTo>
                    <a:pt x="13" y="476"/>
                    <a:pt x="12" y="460"/>
                    <a:pt x="7" y="447"/>
                  </a:cubicBezTo>
                  <a:cubicBezTo>
                    <a:pt x="1" y="434"/>
                    <a:pt x="0" y="412"/>
                    <a:pt x="7" y="405"/>
                  </a:cubicBezTo>
                  <a:cubicBezTo>
                    <a:pt x="13" y="398"/>
                    <a:pt x="4" y="361"/>
                    <a:pt x="9" y="332"/>
                  </a:cubicBezTo>
                  <a:cubicBezTo>
                    <a:pt x="15" y="304"/>
                    <a:pt x="19" y="258"/>
                    <a:pt x="20" y="233"/>
                  </a:cubicBezTo>
                  <a:cubicBezTo>
                    <a:pt x="20" y="209"/>
                    <a:pt x="21" y="191"/>
                    <a:pt x="53" y="183"/>
                  </a:cubicBezTo>
                  <a:cubicBezTo>
                    <a:pt x="85" y="175"/>
                    <a:pt x="109" y="166"/>
                    <a:pt x="113" y="159"/>
                  </a:cubicBezTo>
                  <a:cubicBezTo>
                    <a:pt x="118" y="153"/>
                    <a:pt x="119" y="135"/>
                    <a:pt x="118" y="127"/>
                  </a:cubicBezTo>
                  <a:cubicBezTo>
                    <a:pt x="117" y="119"/>
                    <a:pt x="117" y="113"/>
                    <a:pt x="117" y="108"/>
                  </a:cubicBezTo>
                  <a:cubicBezTo>
                    <a:pt x="117" y="103"/>
                    <a:pt x="107" y="110"/>
                    <a:pt x="105" y="102"/>
                  </a:cubicBezTo>
                  <a:cubicBezTo>
                    <a:pt x="103" y="93"/>
                    <a:pt x="102" y="75"/>
                    <a:pt x="103" y="73"/>
                  </a:cubicBezTo>
                  <a:cubicBezTo>
                    <a:pt x="105" y="72"/>
                    <a:pt x="106" y="72"/>
                    <a:pt x="108" y="72"/>
                  </a:cubicBezTo>
                  <a:cubicBezTo>
                    <a:pt x="108" y="69"/>
                    <a:pt x="107" y="52"/>
                    <a:pt x="108" y="33"/>
                  </a:cubicBezTo>
                  <a:cubicBezTo>
                    <a:pt x="109" y="16"/>
                    <a:pt x="127" y="2"/>
                    <a:pt x="159" y="0"/>
                  </a:cubicBezTo>
                  <a:close/>
                </a:path>
              </a:pathLst>
            </a:custGeom>
            <a:solidFill>
              <a:schemeClr val="accent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p:cNvSpPr>
            <p:nvPr/>
          </p:nvSpPr>
          <p:spPr bwMode="auto">
            <a:xfrm>
              <a:off x="127" y="1487"/>
              <a:ext cx="43" cy="40"/>
            </a:xfrm>
            <a:custGeom>
              <a:avLst/>
              <a:gdLst>
                <a:gd name="T0" fmla="*/ 9 w 37"/>
                <a:gd name="T1" fmla="*/ 35 h 35"/>
                <a:gd name="T2" fmla="*/ 9 w 37"/>
                <a:gd name="T3" fmla="*/ 11 h 35"/>
                <a:gd name="T4" fmla="*/ 37 w 37"/>
                <a:gd name="T5" fmla="*/ 8 h 35"/>
                <a:gd name="T6" fmla="*/ 15 w 37"/>
                <a:gd name="T7" fmla="*/ 14 h 35"/>
                <a:gd name="T8" fmla="*/ 9 w 37"/>
                <a:gd name="T9" fmla="*/ 35 h 35"/>
              </a:gdLst>
              <a:ahLst/>
              <a:cxnLst>
                <a:cxn ang="0">
                  <a:pos x="T0" y="T1"/>
                </a:cxn>
                <a:cxn ang="0">
                  <a:pos x="T2" y="T3"/>
                </a:cxn>
                <a:cxn ang="0">
                  <a:pos x="T4" y="T5"/>
                </a:cxn>
                <a:cxn ang="0">
                  <a:pos x="T6" y="T7"/>
                </a:cxn>
                <a:cxn ang="0">
                  <a:pos x="T8" y="T9"/>
                </a:cxn>
              </a:cxnLst>
              <a:rect l="0" t="0" r="r" b="b"/>
              <a:pathLst>
                <a:path w="37" h="35">
                  <a:moveTo>
                    <a:pt x="9" y="35"/>
                  </a:moveTo>
                  <a:cubicBezTo>
                    <a:pt x="9" y="35"/>
                    <a:pt x="0" y="22"/>
                    <a:pt x="9" y="11"/>
                  </a:cubicBezTo>
                  <a:cubicBezTo>
                    <a:pt x="17" y="0"/>
                    <a:pt x="37" y="8"/>
                    <a:pt x="37" y="8"/>
                  </a:cubicBezTo>
                  <a:cubicBezTo>
                    <a:pt x="37" y="8"/>
                    <a:pt x="23" y="8"/>
                    <a:pt x="15" y="14"/>
                  </a:cubicBezTo>
                  <a:cubicBezTo>
                    <a:pt x="8" y="20"/>
                    <a:pt x="10" y="24"/>
                    <a:pt x="9" y="35"/>
                  </a:cubicBezTo>
                  <a:close/>
                </a:path>
              </a:pathLst>
            </a:custGeom>
            <a:solidFill>
              <a:srgbClr val="F9FBF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
            <p:cNvSpPr>
              <a:spLocks/>
            </p:cNvSpPr>
            <p:nvPr/>
          </p:nvSpPr>
          <p:spPr bwMode="auto">
            <a:xfrm>
              <a:off x="410" y="1540"/>
              <a:ext cx="48" cy="17"/>
            </a:xfrm>
            <a:custGeom>
              <a:avLst/>
              <a:gdLst>
                <a:gd name="T0" fmla="*/ 0 w 42"/>
                <a:gd name="T1" fmla="*/ 14 h 15"/>
                <a:gd name="T2" fmla="*/ 20 w 42"/>
                <a:gd name="T3" fmla="*/ 0 h 15"/>
                <a:gd name="T4" fmla="*/ 42 w 42"/>
                <a:gd name="T5" fmla="*/ 15 h 15"/>
                <a:gd name="T6" fmla="*/ 19 w 42"/>
                <a:gd name="T7" fmla="*/ 8 h 15"/>
                <a:gd name="T8" fmla="*/ 0 w 42"/>
                <a:gd name="T9" fmla="*/ 14 h 15"/>
              </a:gdLst>
              <a:ahLst/>
              <a:cxnLst>
                <a:cxn ang="0">
                  <a:pos x="T0" y="T1"/>
                </a:cxn>
                <a:cxn ang="0">
                  <a:pos x="T2" y="T3"/>
                </a:cxn>
                <a:cxn ang="0">
                  <a:pos x="T4" y="T5"/>
                </a:cxn>
                <a:cxn ang="0">
                  <a:pos x="T6" y="T7"/>
                </a:cxn>
                <a:cxn ang="0">
                  <a:pos x="T8" y="T9"/>
                </a:cxn>
              </a:cxnLst>
              <a:rect l="0" t="0" r="r" b="b"/>
              <a:pathLst>
                <a:path w="42" h="15">
                  <a:moveTo>
                    <a:pt x="0" y="14"/>
                  </a:moveTo>
                  <a:cubicBezTo>
                    <a:pt x="0" y="14"/>
                    <a:pt x="0" y="0"/>
                    <a:pt x="20" y="0"/>
                  </a:cubicBezTo>
                  <a:cubicBezTo>
                    <a:pt x="39" y="0"/>
                    <a:pt x="42" y="15"/>
                    <a:pt x="42" y="15"/>
                  </a:cubicBezTo>
                  <a:cubicBezTo>
                    <a:pt x="42" y="15"/>
                    <a:pt x="32" y="7"/>
                    <a:pt x="19" y="8"/>
                  </a:cubicBezTo>
                  <a:cubicBezTo>
                    <a:pt x="6" y="8"/>
                    <a:pt x="6" y="8"/>
                    <a:pt x="0" y="14"/>
                  </a:cubicBezTo>
                  <a:close/>
                </a:path>
              </a:pathLst>
            </a:custGeom>
            <a:solidFill>
              <a:srgbClr val="F9FBF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8"/>
            <p:cNvSpPr>
              <a:spLocks/>
            </p:cNvSpPr>
            <p:nvPr/>
          </p:nvSpPr>
          <p:spPr bwMode="auto">
            <a:xfrm>
              <a:off x="197" y="1107"/>
              <a:ext cx="130" cy="339"/>
            </a:xfrm>
            <a:custGeom>
              <a:avLst/>
              <a:gdLst>
                <a:gd name="T0" fmla="*/ 109 w 113"/>
                <a:gd name="T1" fmla="*/ 0 h 295"/>
                <a:gd name="T2" fmla="*/ 113 w 113"/>
                <a:gd name="T3" fmla="*/ 8 h 295"/>
                <a:gd name="T4" fmla="*/ 97 w 113"/>
                <a:gd name="T5" fmla="*/ 138 h 295"/>
                <a:gd name="T6" fmla="*/ 103 w 113"/>
                <a:gd name="T7" fmla="*/ 294 h 295"/>
                <a:gd name="T8" fmla="*/ 72 w 113"/>
                <a:gd name="T9" fmla="*/ 295 h 295"/>
                <a:gd name="T10" fmla="*/ 0 w 113"/>
                <a:gd name="T11" fmla="*/ 280 h 295"/>
                <a:gd name="T12" fmla="*/ 15 w 113"/>
                <a:gd name="T13" fmla="*/ 247 h 295"/>
                <a:gd name="T14" fmla="*/ 36 w 113"/>
                <a:gd name="T15" fmla="*/ 78 h 295"/>
                <a:gd name="T16" fmla="*/ 36 w 113"/>
                <a:gd name="T17" fmla="*/ 16 h 295"/>
                <a:gd name="T18" fmla="*/ 38 w 113"/>
                <a:gd name="T19" fmla="*/ 13 h 295"/>
                <a:gd name="T20" fmla="*/ 42 w 113"/>
                <a:gd name="T21" fmla="*/ 4 h 295"/>
                <a:gd name="T22" fmla="*/ 78 w 113"/>
                <a:gd name="T23" fmla="*/ 33 h 295"/>
                <a:gd name="T24" fmla="*/ 109 w 113"/>
                <a:gd name="T2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 h="295">
                  <a:moveTo>
                    <a:pt x="109" y="0"/>
                  </a:moveTo>
                  <a:cubicBezTo>
                    <a:pt x="109" y="3"/>
                    <a:pt x="111" y="5"/>
                    <a:pt x="113" y="8"/>
                  </a:cubicBezTo>
                  <a:cubicBezTo>
                    <a:pt x="109" y="29"/>
                    <a:pt x="100" y="92"/>
                    <a:pt x="97" y="138"/>
                  </a:cubicBezTo>
                  <a:cubicBezTo>
                    <a:pt x="93" y="191"/>
                    <a:pt x="103" y="294"/>
                    <a:pt x="103" y="294"/>
                  </a:cubicBezTo>
                  <a:cubicBezTo>
                    <a:pt x="103" y="294"/>
                    <a:pt x="96" y="295"/>
                    <a:pt x="72" y="295"/>
                  </a:cubicBezTo>
                  <a:cubicBezTo>
                    <a:pt x="48" y="295"/>
                    <a:pt x="0" y="280"/>
                    <a:pt x="0" y="280"/>
                  </a:cubicBezTo>
                  <a:cubicBezTo>
                    <a:pt x="0" y="280"/>
                    <a:pt x="8" y="266"/>
                    <a:pt x="15" y="247"/>
                  </a:cubicBezTo>
                  <a:cubicBezTo>
                    <a:pt x="21" y="228"/>
                    <a:pt x="33" y="147"/>
                    <a:pt x="36" y="78"/>
                  </a:cubicBezTo>
                  <a:cubicBezTo>
                    <a:pt x="38" y="43"/>
                    <a:pt x="38" y="26"/>
                    <a:pt x="36" y="16"/>
                  </a:cubicBezTo>
                  <a:cubicBezTo>
                    <a:pt x="37" y="15"/>
                    <a:pt x="38" y="14"/>
                    <a:pt x="38" y="13"/>
                  </a:cubicBezTo>
                  <a:cubicBezTo>
                    <a:pt x="40" y="11"/>
                    <a:pt x="41" y="8"/>
                    <a:pt x="42" y="4"/>
                  </a:cubicBezTo>
                  <a:cubicBezTo>
                    <a:pt x="49" y="18"/>
                    <a:pt x="67" y="33"/>
                    <a:pt x="78" y="33"/>
                  </a:cubicBezTo>
                  <a:cubicBezTo>
                    <a:pt x="88" y="33"/>
                    <a:pt x="102" y="12"/>
                    <a:pt x="109" y="0"/>
                  </a:cubicBezTo>
                  <a:close/>
                </a:path>
              </a:pathLst>
            </a:custGeom>
            <a:solidFill>
              <a:srgbClr val="F9FBF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9"/>
            <p:cNvSpPr>
              <a:spLocks/>
            </p:cNvSpPr>
            <p:nvPr/>
          </p:nvSpPr>
          <p:spPr bwMode="auto">
            <a:xfrm>
              <a:off x="257" y="1148"/>
              <a:ext cx="53" cy="334"/>
            </a:xfrm>
            <a:custGeom>
              <a:avLst/>
              <a:gdLst>
                <a:gd name="T0" fmla="*/ 0 w 46"/>
                <a:gd name="T1" fmla="*/ 13 h 290"/>
                <a:gd name="T2" fmla="*/ 23 w 46"/>
                <a:gd name="T3" fmla="*/ 0 h 290"/>
                <a:gd name="T4" fmla="*/ 46 w 46"/>
                <a:gd name="T5" fmla="*/ 13 h 290"/>
                <a:gd name="T6" fmla="*/ 31 w 46"/>
                <a:gd name="T7" fmla="*/ 20 h 290"/>
                <a:gd name="T8" fmla="*/ 37 w 46"/>
                <a:gd name="T9" fmla="*/ 120 h 290"/>
                <a:gd name="T10" fmla="*/ 36 w 46"/>
                <a:gd name="T11" fmla="*/ 266 h 290"/>
                <a:gd name="T12" fmla="*/ 17 w 46"/>
                <a:gd name="T13" fmla="*/ 267 h 290"/>
                <a:gd name="T14" fmla="*/ 16 w 46"/>
                <a:gd name="T15" fmla="*/ 100 h 290"/>
                <a:gd name="T16" fmla="*/ 18 w 46"/>
                <a:gd name="T17" fmla="*/ 21 h 290"/>
                <a:gd name="T18" fmla="*/ 0 w 46"/>
                <a:gd name="T19" fmla="*/ 1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290">
                  <a:moveTo>
                    <a:pt x="0" y="13"/>
                  </a:moveTo>
                  <a:cubicBezTo>
                    <a:pt x="0" y="13"/>
                    <a:pt x="9" y="0"/>
                    <a:pt x="23" y="0"/>
                  </a:cubicBezTo>
                  <a:cubicBezTo>
                    <a:pt x="37" y="0"/>
                    <a:pt x="46" y="13"/>
                    <a:pt x="46" y="13"/>
                  </a:cubicBezTo>
                  <a:cubicBezTo>
                    <a:pt x="46" y="13"/>
                    <a:pt x="31" y="9"/>
                    <a:pt x="31" y="20"/>
                  </a:cubicBezTo>
                  <a:cubicBezTo>
                    <a:pt x="32" y="30"/>
                    <a:pt x="37" y="85"/>
                    <a:pt x="37" y="120"/>
                  </a:cubicBezTo>
                  <a:cubicBezTo>
                    <a:pt x="37" y="156"/>
                    <a:pt x="40" y="249"/>
                    <a:pt x="36" y="266"/>
                  </a:cubicBezTo>
                  <a:cubicBezTo>
                    <a:pt x="32" y="284"/>
                    <a:pt x="20" y="290"/>
                    <a:pt x="17" y="267"/>
                  </a:cubicBezTo>
                  <a:cubicBezTo>
                    <a:pt x="15" y="245"/>
                    <a:pt x="15" y="123"/>
                    <a:pt x="16" y="100"/>
                  </a:cubicBezTo>
                  <a:cubicBezTo>
                    <a:pt x="16" y="76"/>
                    <a:pt x="20" y="27"/>
                    <a:pt x="18" y="21"/>
                  </a:cubicBezTo>
                  <a:cubicBezTo>
                    <a:pt x="15" y="14"/>
                    <a:pt x="8" y="9"/>
                    <a:pt x="0" y="13"/>
                  </a:cubicBezTo>
                  <a:close/>
                </a:path>
              </a:pathLst>
            </a:custGeom>
            <a:solidFill>
              <a:schemeClr val="accent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6" name="Rectangle 235"/>
          <p:cNvSpPr/>
          <p:nvPr/>
        </p:nvSpPr>
        <p:spPr>
          <a:xfrm>
            <a:off x="0" y="6489632"/>
            <a:ext cx="12192000" cy="42333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 xmlns:a16="http://schemas.microsoft.com/office/drawing/2014/main" id="{31DF8004-9A8A-AA40-B660-58FD79EED848}"/>
              </a:ext>
            </a:extLst>
          </p:cNvPr>
          <p:cNvSpPr/>
          <p:nvPr/>
        </p:nvSpPr>
        <p:spPr>
          <a:xfrm>
            <a:off x="1908780" y="475786"/>
            <a:ext cx="7869463" cy="689035"/>
          </a:xfrm>
          <a:prstGeom prst="rect">
            <a:avLst/>
          </a:prstGeom>
        </p:spPr>
        <p:txBody>
          <a:bodyPr wrap="none">
            <a:spAutoFit/>
          </a:bodyPr>
          <a:lstStyle/>
          <a:p>
            <a:pPr lvl="0" algn="just" rtl="1">
              <a:lnSpc>
                <a:spcPct val="115000"/>
              </a:lnSpc>
              <a:spcAft>
                <a:spcPts val="1000"/>
              </a:spcAft>
              <a:buSzPts val="2000"/>
            </a:pPr>
            <a:r>
              <a:rPr lang="ar-MA" sz="3600" b="1" dirty="0">
                <a:solidFill>
                  <a:srgbClr val="FF0000"/>
                </a:solidFill>
                <a:latin typeface="Calibri" panose="020F0502020204030204" pitchFamily="34" charset="0"/>
                <a:ea typeface="Calibri" panose="020F0502020204030204" pitchFamily="34" charset="0"/>
                <a:cs typeface="Times New Roman" panose="02020603050405020304" pitchFamily="18" charset="0"/>
              </a:rPr>
              <a:t>التنزيل الأمثل للاختصاصات المنصوص عليها قانونيا</a:t>
            </a:r>
            <a:endParaRPr lang="fr-MA" sz="2000" dirty="0">
              <a:solidFill>
                <a:srgbClr val="FF0000"/>
              </a:solidFill>
              <a:effectLst/>
              <a:latin typeface="Calibri" panose="020F0502020204030204" pitchFamily="34" charset="0"/>
              <a:ea typeface="Calibri" panose="020F0502020204030204" pitchFamily="34" charset="0"/>
              <a:cs typeface="Arial" panose="020B0604020202020204" pitchFamily="34" charset="0"/>
            </a:endParaRPr>
          </a:p>
        </p:txBody>
      </p:sp>
      <p:sp>
        <p:nvSpPr>
          <p:cNvPr id="49" name="Rectangle 48">
            <a:extLst>
              <a:ext uri="{FF2B5EF4-FFF2-40B4-BE49-F238E27FC236}">
                <a16:creationId xmlns="" xmlns:a16="http://schemas.microsoft.com/office/drawing/2014/main" id="{12AD09D4-3E98-344C-AF1F-64C309222F7E}"/>
              </a:ext>
            </a:extLst>
          </p:cNvPr>
          <p:cNvSpPr/>
          <p:nvPr/>
        </p:nvSpPr>
        <p:spPr>
          <a:xfrm>
            <a:off x="7350040" y="3601261"/>
            <a:ext cx="2475604" cy="964880"/>
          </a:xfrm>
          <a:prstGeom prst="rect">
            <a:avLst/>
          </a:prstGeom>
        </p:spPr>
        <p:txBody>
          <a:bodyPr wrap="square">
            <a:spAutoFit/>
          </a:bodyPr>
          <a:lstStyle/>
          <a:p>
            <a:pPr lvl="0" algn="ctr" rtl="1">
              <a:lnSpc>
                <a:spcPct val="115000"/>
              </a:lnSpc>
              <a:spcAft>
                <a:spcPts val="0"/>
              </a:spcAft>
            </a:pPr>
            <a:endParaRPr lang="ar-MA" b="1" dirty="0">
              <a:solidFill>
                <a:schemeClr val="bg1"/>
              </a:solidFill>
              <a:latin typeface="Calibri" panose="020F0502020204030204" pitchFamily="34" charset="0"/>
              <a:ea typeface="Calibri" panose="020F0502020204030204" pitchFamily="34" charset="0"/>
              <a:cs typeface="Simplified Arabic"/>
            </a:endParaRPr>
          </a:p>
          <a:p>
            <a:pPr lvl="0" algn="ctr" rtl="1"/>
            <a:r>
              <a:rPr lang="ar-MA" b="1" dirty="0">
                <a:solidFill>
                  <a:schemeClr val="bg1"/>
                </a:solidFill>
              </a:rPr>
              <a:t>تتبع وتقييم جميع مقررات مختلف هياكل حكامة الغرفة</a:t>
            </a:r>
            <a:r>
              <a:rPr lang="ar-SA" dirty="0">
                <a:solidFill>
                  <a:schemeClr val="bg1"/>
                </a:solidFill>
              </a:rPr>
              <a:t>؛</a:t>
            </a:r>
            <a:endParaRPr lang="fr-MA" dirty="0">
              <a:solidFill>
                <a:schemeClr val="bg1"/>
              </a:solidFill>
            </a:endParaRPr>
          </a:p>
        </p:txBody>
      </p:sp>
      <p:pic>
        <p:nvPicPr>
          <p:cNvPr id="237" name="Picture 1" descr="C:\Users\CCISLAP\Desktop\LES LOGOS DES INSTITUTIONS PNG\WhatsApp_Image_2022-03-21_at_16.04.35-removebg-preview.png"/>
          <p:cNvPicPr>
            <a:picLocks noChangeAspect="1" noChangeArrowheads="1"/>
          </p:cNvPicPr>
          <p:nvPr/>
        </p:nvPicPr>
        <p:blipFill>
          <a:blip r:embed="rId3"/>
          <a:srcRect/>
          <a:stretch>
            <a:fillRect/>
          </a:stretch>
        </p:blipFill>
        <p:spPr bwMode="auto">
          <a:xfrm>
            <a:off x="8890047" y="5349389"/>
            <a:ext cx="3194709" cy="1508611"/>
          </a:xfrm>
          <a:prstGeom prst="rect">
            <a:avLst/>
          </a:prstGeom>
          <a:noFill/>
        </p:spPr>
      </p:pic>
    </p:spTree>
    <p:extLst>
      <p:ext uri="{BB962C8B-B14F-4D97-AF65-F5344CB8AC3E}">
        <p14:creationId xmlns="" xmlns:p14="http://schemas.microsoft.com/office/powerpoint/2010/main" val="187643611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7" name="Group 276"/>
          <p:cNvGrpSpPr/>
          <p:nvPr/>
        </p:nvGrpSpPr>
        <p:grpSpPr>
          <a:xfrm>
            <a:off x="0" y="6434667"/>
            <a:ext cx="12192000" cy="423333"/>
            <a:chOff x="0" y="6434667"/>
            <a:chExt cx="12192000" cy="423333"/>
          </a:xfrm>
          <a:solidFill>
            <a:srgbClr val="FF0000"/>
          </a:solidFill>
        </p:grpSpPr>
        <p:sp>
          <p:nvSpPr>
            <p:cNvPr id="278" name="Rectangle 277"/>
            <p:cNvSpPr/>
            <p:nvPr/>
          </p:nvSpPr>
          <p:spPr>
            <a:xfrm>
              <a:off x="0" y="6434667"/>
              <a:ext cx="12192000" cy="42333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TextBox 278"/>
            <p:cNvSpPr txBox="1"/>
            <p:nvPr/>
          </p:nvSpPr>
          <p:spPr>
            <a:xfrm>
              <a:off x="80189" y="6461667"/>
              <a:ext cx="2995629" cy="369332"/>
            </a:xfrm>
            <a:prstGeom prst="rect">
              <a:avLst/>
            </a:prstGeom>
            <a:grpFill/>
          </p:spPr>
          <p:txBody>
            <a:bodyPr wrap="square" rtlCol="0">
              <a:spAutoFit/>
            </a:bodyPr>
            <a:lstStyle/>
            <a:p>
              <a:endParaRPr lang="en-US" b="1" dirty="0">
                <a:solidFill>
                  <a:schemeClr val="bg1"/>
                </a:solidFill>
                <a:latin typeface="Arial Narrow" panose="020B0606020202030204" pitchFamily="34" charset="0"/>
              </a:endParaRPr>
            </a:p>
          </p:txBody>
        </p:sp>
      </p:grpSp>
      <p:grpSp>
        <p:nvGrpSpPr>
          <p:cNvPr id="98" name="Group 28"/>
          <p:cNvGrpSpPr>
            <a:grpSpLocks noChangeAspect="1"/>
          </p:cNvGrpSpPr>
          <p:nvPr/>
        </p:nvGrpSpPr>
        <p:grpSpPr bwMode="auto">
          <a:xfrm>
            <a:off x="732487" y="758648"/>
            <a:ext cx="10727026" cy="5340704"/>
            <a:chOff x="-2508" y="-1001"/>
            <a:chExt cx="12698" cy="6322"/>
          </a:xfrm>
          <a:solidFill>
            <a:schemeClr val="bg1">
              <a:lumMod val="65000"/>
              <a:alpha val="16000"/>
            </a:schemeClr>
          </a:solidFill>
        </p:grpSpPr>
        <p:sp>
          <p:nvSpPr>
            <p:cNvPr id="99" name="Freeform 29"/>
            <p:cNvSpPr>
              <a:spLocks/>
            </p:cNvSpPr>
            <p:nvPr/>
          </p:nvSpPr>
          <p:spPr bwMode="auto">
            <a:xfrm>
              <a:off x="4964" y="3519"/>
              <a:ext cx="257" cy="494"/>
            </a:xfrm>
            <a:custGeom>
              <a:avLst/>
              <a:gdLst>
                <a:gd name="T0" fmla="*/ 88 w 109"/>
                <a:gd name="T1" fmla="*/ 0 h 209"/>
                <a:gd name="T2" fmla="*/ 84 w 109"/>
                <a:gd name="T3" fmla="*/ 15 h 209"/>
                <a:gd name="T4" fmla="*/ 48 w 109"/>
                <a:gd name="T5" fmla="*/ 51 h 209"/>
                <a:gd name="T6" fmla="*/ 13 w 109"/>
                <a:gd name="T7" fmla="*/ 84 h 209"/>
                <a:gd name="T8" fmla="*/ 21 w 109"/>
                <a:gd name="T9" fmla="*/ 112 h 209"/>
                <a:gd name="T10" fmla="*/ 11 w 109"/>
                <a:gd name="T11" fmla="*/ 135 h 209"/>
                <a:gd name="T12" fmla="*/ 0 w 109"/>
                <a:gd name="T13" fmla="*/ 146 h 209"/>
                <a:gd name="T14" fmla="*/ 6 w 109"/>
                <a:gd name="T15" fmla="*/ 167 h 209"/>
                <a:gd name="T16" fmla="*/ 5 w 109"/>
                <a:gd name="T17" fmla="*/ 180 h 209"/>
                <a:gd name="T18" fmla="*/ 30 w 109"/>
                <a:gd name="T19" fmla="*/ 209 h 209"/>
                <a:gd name="T20" fmla="*/ 77 w 109"/>
                <a:gd name="T21" fmla="*/ 150 h 209"/>
                <a:gd name="T22" fmla="*/ 100 w 109"/>
                <a:gd name="T23" fmla="*/ 55 h 209"/>
                <a:gd name="T24" fmla="*/ 109 w 109"/>
                <a:gd name="T25" fmla="*/ 58 h 209"/>
                <a:gd name="T26" fmla="*/ 109 w 109"/>
                <a:gd name="T27" fmla="*/ 50 h 209"/>
                <a:gd name="T28" fmla="*/ 88 w 109"/>
                <a:gd name="T2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09">
                  <a:moveTo>
                    <a:pt x="88" y="0"/>
                  </a:moveTo>
                  <a:cubicBezTo>
                    <a:pt x="86" y="4"/>
                    <a:pt x="87" y="13"/>
                    <a:pt x="84" y="15"/>
                  </a:cubicBezTo>
                  <a:cubicBezTo>
                    <a:pt x="76" y="24"/>
                    <a:pt x="60" y="44"/>
                    <a:pt x="48" y="51"/>
                  </a:cubicBezTo>
                  <a:cubicBezTo>
                    <a:pt x="32" y="60"/>
                    <a:pt x="13" y="58"/>
                    <a:pt x="13" y="84"/>
                  </a:cubicBezTo>
                  <a:cubicBezTo>
                    <a:pt x="13" y="93"/>
                    <a:pt x="21" y="106"/>
                    <a:pt x="21" y="112"/>
                  </a:cubicBezTo>
                  <a:cubicBezTo>
                    <a:pt x="21" y="113"/>
                    <a:pt x="11" y="135"/>
                    <a:pt x="11" y="135"/>
                  </a:cubicBezTo>
                  <a:cubicBezTo>
                    <a:pt x="10" y="135"/>
                    <a:pt x="0" y="144"/>
                    <a:pt x="0" y="146"/>
                  </a:cubicBezTo>
                  <a:cubicBezTo>
                    <a:pt x="0" y="154"/>
                    <a:pt x="0" y="162"/>
                    <a:pt x="6" y="167"/>
                  </a:cubicBezTo>
                  <a:cubicBezTo>
                    <a:pt x="7" y="171"/>
                    <a:pt x="5" y="173"/>
                    <a:pt x="5" y="180"/>
                  </a:cubicBezTo>
                  <a:cubicBezTo>
                    <a:pt x="5" y="194"/>
                    <a:pt x="17" y="209"/>
                    <a:pt x="30" y="209"/>
                  </a:cubicBezTo>
                  <a:cubicBezTo>
                    <a:pt x="62" y="209"/>
                    <a:pt x="67" y="174"/>
                    <a:pt x="77" y="150"/>
                  </a:cubicBezTo>
                  <a:cubicBezTo>
                    <a:pt x="88" y="120"/>
                    <a:pt x="100" y="94"/>
                    <a:pt x="100" y="55"/>
                  </a:cubicBezTo>
                  <a:cubicBezTo>
                    <a:pt x="101" y="55"/>
                    <a:pt x="107" y="57"/>
                    <a:pt x="109" y="58"/>
                  </a:cubicBezTo>
                  <a:cubicBezTo>
                    <a:pt x="109" y="50"/>
                    <a:pt x="109" y="50"/>
                    <a:pt x="109" y="50"/>
                  </a:cubicBezTo>
                  <a:cubicBezTo>
                    <a:pt x="104" y="36"/>
                    <a:pt x="106" y="2"/>
                    <a:pt x="8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30"/>
            <p:cNvSpPr>
              <a:spLocks/>
            </p:cNvSpPr>
            <p:nvPr/>
          </p:nvSpPr>
          <p:spPr bwMode="auto">
            <a:xfrm>
              <a:off x="2829" y="1672"/>
              <a:ext cx="2426" cy="2710"/>
            </a:xfrm>
            <a:custGeom>
              <a:avLst/>
              <a:gdLst>
                <a:gd name="T0" fmla="*/ 384 w 1026"/>
                <a:gd name="T1" fmla="*/ 8 h 1146"/>
                <a:gd name="T2" fmla="*/ 346 w 1026"/>
                <a:gd name="T3" fmla="*/ 12 h 1146"/>
                <a:gd name="T4" fmla="*/ 244 w 1026"/>
                <a:gd name="T5" fmla="*/ 32 h 1146"/>
                <a:gd name="T6" fmla="*/ 180 w 1026"/>
                <a:gd name="T7" fmla="*/ 28 h 1146"/>
                <a:gd name="T8" fmla="*/ 170 w 1026"/>
                <a:gd name="T9" fmla="*/ 43 h 1146"/>
                <a:gd name="T10" fmla="*/ 116 w 1026"/>
                <a:gd name="T11" fmla="*/ 134 h 1146"/>
                <a:gd name="T12" fmla="*/ 62 w 1026"/>
                <a:gd name="T13" fmla="*/ 172 h 1146"/>
                <a:gd name="T14" fmla="*/ 12 w 1026"/>
                <a:gd name="T15" fmla="*/ 263 h 1146"/>
                <a:gd name="T16" fmla="*/ 0 w 1026"/>
                <a:gd name="T17" fmla="*/ 370 h 1146"/>
                <a:gd name="T18" fmla="*/ 11 w 1026"/>
                <a:gd name="T19" fmla="*/ 404 h 1146"/>
                <a:gd name="T20" fmla="*/ 16 w 1026"/>
                <a:gd name="T21" fmla="*/ 412 h 1146"/>
                <a:gd name="T22" fmla="*/ 74 w 1026"/>
                <a:gd name="T23" fmla="*/ 480 h 1146"/>
                <a:gd name="T24" fmla="*/ 146 w 1026"/>
                <a:gd name="T25" fmla="*/ 530 h 1146"/>
                <a:gd name="T26" fmla="*/ 228 w 1026"/>
                <a:gd name="T27" fmla="*/ 527 h 1146"/>
                <a:gd name="T28" fmla="*/ 313 w 1026"/>
                <a:gd name="T29" fmla="*/ 499 h 1146"/>
                <a:gd name="T30" fmla="*/ 376 w 1026"/>
                <a:gd name="T31" fmla="*/ 530 h 1146"/>
                <a:gd name="T32" fmla="*/ 404 w 1026"/>
                <a:gd name="T33" fmla="*/ 578 h 1146"/>
                <a:gd name="T34" fmla="*/ 392 w 1026"/>
                <a:gd name="T35" fmla="*/ 607 h 1146"/>
                <a:gd name="T36" fmla="*/ 445 w 1026"/>
                <a:gd name="T37" fmla="*/ 700 h 1146"/>
                <a:gd name="T38" fmla="*/ 465 w 1026"/>
                <a:gd name="T39" fmla="*/ 774 h 1146"/>
                <a:gd name="T40" fmla="*/ 462 w 1026"/>
                <a:gd name="T41" fmla="*/ 927 h 1146"/>
                <a:gd name="T42" fmla="*/ 473 w 1026"/>
                <a:gd name="T43" fmla="*/ 959 h 1146"/>
                <a:gd name="T44" fmla="*/ 533 w 1026"/>
                <a:gd name="T45" fmla="*/ 1097 h 1146"/>
                <a:gd name="T46" fmla="*/ 536 w 1026"/>
                <a:gd name="T47" fmla="*/ 1138 h 1146"/>
                <a:gd name="T48" fmla="*/ 558 w 1026"/>
                <a:gd name="T49" fmla="*/ 1146 h 1146"/>
                <a:gd name="T50" fmla="*/ 628 w 1026"/>
                <a:gd name="T51" fmla="*/ 1135 h 1146"/>
                <a:gd name="T52" fmla="*/ 668 w 1026"/>
                <a:gd name="T53" fmla="*/ 1122 h 1146"/>
                <a:gd name="T54" fmla="*/ 730 w 1026"/>
                <a:gd name="T55" fmla="*/ 1046 h 1146"/>
                <a:gd name="T56" fmla="*/ 743 w 1026"/>
                <a:gd name="T57" fmla="*/ 1002 h 1146"/>
                <a:gd name="T58" fmla="*/ 785 w 1026"/>
                <a:gd name="T59" fmla="*/ 973 h 1146"/>
                <a:gd name="T60" fmla="*/ 775 w 1026"/>
                <a:gd name="T61" fmla="*/ 907 h 1146"/>
                <a:gd name="T62" fmla="*/ 866 w 1026"/>
                <a:gd name="T63" fmla="*/ 820 h 1146"/>
                <a:gd name="T64" fmla="*/ 863 w 1026"/>
                <a:gd name="T65" fmla="*/ 776 h 1146"/>
                <a:gd name="T66" fmla="*/ 867 w 1026"/>
                <a:gd name="T67" fmla="*/ 755 h 1146"/>
                <a:gd name="T68" fmla="*/ 843 w 1026"/>
                <a:gd name="T69" fmla="*/ 679 h 1146"/>
                <a:gd name="T70" fmla="*/ 946 w 1026"/>
                <a:gd name="T71" fmla="*/ 564 h 1146"/>
                <a:gd name="T72" fmla="*/ 1026 w 1026"/>
                <a:gd name="T73" fmla="*/ 422 h 1146"/>
                <a:gd name="T74" fmla="*/ 964 w 1026"/>
                <a:gd name="T75" fmla="*/ 430 h 1146"/>
                <a:gd name="T76" fmla="*/ 955 w 1026"/>
                <a:gd name="T77" fmla="*/ 429 h 1146"/>
                <a:gd name="T78" fmla="*/ 943 w 1026"/>
                <a:gd name="T79" fmla="*/ 430 h 1146"/>
                <a:gd name="T80" fmla="*/ 904 w 1026"/>
                <a:gd name="T81" fmla="*/ 416 h 1146"/>
                <a:gd name="T82" fmla="*/ 874 w 1026"/>
                <a:gd name="T83" fmla="*/ 371 h 1146"/>
                <a:gd name="T84" fmla="*/ 837 w 1026"/>
                <a:gd name="T85" fmla="*/ 320 h 1146"/>
                <a:gd name="T86" fmla="*/ 813 w 1026"/>
                <a:gd name="T87" fmla="*/ 267 h 1146"/>
                <a:gd name="T88" fmla="*/ 742 w 1026"/>
                <a:gd name="T89" fmla="*/ 138 h 1146"/>
                <a:gd name="T90" fmla="*/ 771 w 1026"/>
                <a:gd name="T91" fmla="*/ 163 h 1146"/>
                <a:gd name="T92" fmla="*/ 781 w 1026"/>
                <a:gd name="T93" fmla="*/ 130 h 1146"/>
                <a:gd name="T94" fmla="*/ 771 w 1026"/>
                <a:gd name="T95" fmla="*/ 106 h 1146"/>
                <a:gd name="T96" fmla="*/ 729 w 1026"/>
                <a:gd name="T97" fmla="*/ 103 h 1146"/>
                <a:gd name="T98" fmla="*/ 631 w 1026"/>
                <a:gd name="T99" fmla="*/ 97 h 1146"/>
                <a:gd name="T100" fmla="*/ 598 w 1026"/>
                <a:gd name="T101" fmla="*/ 79 h 1146"/>
                <a:gd name="T102" fmla="*/ 585 w 1026"/>
                <a:gd name="T103" fmla="*/ 78 h 1146"/>
                <a:gd name="T104" fmla="*/ 556 w 1026"/>
                <a:gd name="T105" fmla="*/ 111 h 1146"/>
                <a:gd name="T106" fmla="*/ 460 w 1026"/>
                <a:gd name="T107" fmla="*/ 77 h 1146"/>
                <a:gd name="T108" fmla="*/ 421 w 1026"/>
                <a:gd name="T109" fmla="*/ 52 h 1146"/>
                <a:gd name="T110" fmla="*/ 421 w 1026"/>
                <a:gd name="T111" fmla="*/ 20 h 1146"/>
                <a:gd name="T112" fmla="*/ 421 w 1026"/>
                <a:gd name="T113" fmla="*/ 10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6" h="1146">
                  <a:moveTo>
                    <a:pt x="405" y="0"/>
                  </a:moveTo>
                  <a:cubicBezTo>
                    <a:pt x="395" y="0"/>
                    <a:pt x="395" y="8"/>
                    <a:pt x="384" y="8"/>
                  </a:cubicBezTo>
                  <a:cubicBezTo>
                    <a:pt x="378" y="8"/>
                    <a:pt x="375" y="5"/>
                    <a:pt x="368" y="5"/>
                  </a:cubicBezTo>
                  <a:cubicBezTo>
                    <a:pt x="360" y="5"/>
                    <a:pt x="352" y="12"/>
                    <a:pt x="346" y="12"/>
                  </a:cubicBezTo>
                  <a:cubicBezTo>
                    <a:pt x="342" y="12"/>
                    <a:pt x="335" y="7"/>
                    <a:pt x="328" y="7"/>
                  </a:cubicBezTo>
                  <a:cubicBezTo>
                    <a:pt x="304" y="7"/>
                    <a:pt x="265" y="22"/>
                    <a:pt x="244" y="32"/>
                  </a:cubicBezTo>
                  <a:cubicBezTo>
                    <a:pt x="238" y="35"/>
                    <a:pt x="236" y="41"/>
                    <a:pt x="225" y="41"/>
                  </a:cubicBezTo>
                  <a:cubicBezTo>
                    <a:pt x="207" y="41"/>
                    <a:pt x="193" y="38"/>
                    <a:pt x="180" y="28"/>
                  </a:cubicBezTo>
                  <a:cubicBezTo>
                    <a:pt x="174" y="32"/>
                    <a:pt x="173" y="37"/>
                    <a:pt x="169" y="43"/>
                  </a:cubicBezTo>
                  <a:cubicBezTo>
                    <a:pt x="170" y="43"/>
                    <a:pt x="170" y="43"/>
                    <a:pt x="170" y="43"/>
                  </a:cubicBezTo>
                  <a:cubicBezTo>
                    <a:pt x="157" y="59"/>
                    <a:pt x="139" y="75"/>
                    <a:pt x="125" y="93"/>
                  </a:cubicBezTo>
                  <a:cubicBezTo>
                    <a:pt x="115" y="106"/>
                    <a:pt x="123" y="114"/>
                    <a:pt x="116" y="134"/>
                  </a:cubicBezTo>
                  <a:cubicBezTo>
                    <a:pt x="114" y="142"/>
                    <a:pt x="101" y="153"/>
                    <a:pt x="93" y="158"/>
                  </a:cubicBezTo>
                  <a:cubicBezTo>
                    <a:pt x="83" y="163"/>
                    <a:pt x="69" y="162"/>
                    <a:pt x="62" y="172"/>
                  </a:cubicBezTo>
                  <a:cubicBezTo>
                    <a:pt x="49" y="189"/>
                    <a:pt x="33" y="217"/>
                    <a:pt x="27" y="238"/>
                  </a:cubicBezTo>
                  <a:cubicBezTo>
                    <a:pt x="24" y="246"/>
                    <a:pt x="12" y="253"/>
                    <a:pt x="12" y="263"/>
                  </a:cubicBezTo>
                  <a:cubicBezTo>
                    <a:pt x="12" y="284"/>
                    <a:pt x="22" y="299"/>
                    <a:pt x="22" y="322"/>
                  </a:cubicBezTo>
                  <a:cubicBezTo>
                    <a:pt x="22" y="336"/>
                    <a:pt x="12" y="364"/>
                    <a:pt x="0" y="370"/>
                  </a:cubicBezTo>
                  <a:cubicBezTo>
                    <a:pt x="4" y="377"/>
                    <a:pt x="8" y="380"/>
                    <a:pt x="8" y="387"/>
                  </a:cubicBezTo>
                  <a:cubicBezTo>
                    <a:pt x="8" y="392"/>
                    <a:pt x="11" y="396"/>
                    <a:pt x="11" y="404"/>
                  </a:cubicBezTo>
                  <a:cubicBezTo>
                    <a:pt x="9" y="404"/>
                    <a:pt x="9" y="404"/>
                    <a:pt x="9" y="404"/>
                  </a:cubicBezTo>
                  <a:cubicBezTo>
                    <a:pt x="12" y="407"/>
                    <a:pt x="13" y="408"/>
                    <a:pt x="16" y="412"/>
                  </a:cubicBezTo>
                  <a:cubicBezTo>
                    <a:pt x="16" y="414"/>
                    <a:pt x="44" y="439"/>
                    <a:pt x="48" y="441"/>
                  </a:cubicBezTo>
                  <a:cubicBezTo>
                    <a:pt x="61" y="452"/>
                    <a:pt x="64" y="464"/>
                    <a:pt x="74" y="480"/>
                  </a:cubicBezTo>
                  <a:cubicBezTo>
                    <a:pt x="85" y="497"/>
                    <a:pt x="116" y="515"/>
                    <a:pt x="131" y="526"/>
                  </a:cubicBezTo>
                  <a:cubicBezTo>
                    <a:pt x="133" y="527"/>
                    <a:pt x="140" y="530"/>
                    <a:pt x="146" y="530"/>
                  </a:cubicBezTo>
                  <a:cubicBezTo>
                    <a:pt x="167" y="530"/>
                    <a:pt x="176" y="519"/>
                    <a:pt x="197" y="519"/>
                  </a:cubicBezTo>
                  <a:cubicBezTo>
                    <a:pt x="207" y="519"/>
                    <a:pt x="220" y="527"/>
                    <a:pt x="228" y="527"/>
                  </a:cubicBezTo>
                  <a:cubicBezTo>
                    <a:pt x="236" y="527"/>
                    <a:pt x="239" y="520"/>
                    <a:pt x="247" y="518"/>
                  </a:cubicBezTo>
                  <a:cubicBezTo>
                    <a:pt x="267" y="511"/>
                    <a:pt x="286" y="499"/>
                    <a:pt x="313" y="499"/>
                  </a:cubicBezTo>
                  <a:cubicBezTo>
                    <a:pt x="334" y="499"/>
                    <a:pt x="338" y="530"/>
                    <a:pt x="354" y="530"/>
                  </a:cubicBezTo>
                  <a:cubicBezTo>
                    <a:pt x="359" y="530"/>
                    <a:pt x="367" y="530"/>
                    <a:pt x="376" y="530"/>
                  </a:cubicBezTo>
                  <a:cubicBezTo>
                    <a:pt x="394" y="530"/>
                    <a:pt x="404" y="540"/>
                    <a:pt x="409" y="552"/>
                  </a:cubicBezTo>
                  <a:cubicBezTo>
                    <a:pt x="404" y="556"/>
                    <a:pt x="404" y="572"/>
                    <a:pt x="404" y="578"/>
                  </a:cubicBezTo>
                  <a:cubicBezTo>
                    <a:pt x="404" y="581"/>
                    <a:pt x="402" y="582"/>
                    <a:pt x="404" y="586"/>
                  </a:cubicBezTo>
                  <a:cubicBezTo>
                    <a:pt x="400" y="588"/>
                    <a:pt x="392" y="602"/>
                    <a:pt x="392" y="607"/>
                  </a:cubicBezTo>
                  <a:cubicBezTo>
                    <a:pt x="392" y="632"/>
                    <a:pt x="422" y="651"/>
                    <a:pt x="436" y="668"/>
                  </a:cubicBezTo>
                  <a:cubicBezTo>
                    <a:pt x="443" y="677"/>
                    <a:pt x="441" y="689"/>
                    <a:pt x="445" y="700"/>
                  </a:cubicBezTo>
                  <a:cubicBezTo>
                    <a:pt x="450" y="713"/>
                    <a:pt x="454" y="721"/>
                    <a:pt x="458" y="744"/>
                  </a:cubicBezTo>
                  <a:cubicBezTo>
                    <a:pt x="460" y="755"/>
                    <a:pt x="465" y="761"/>
                    <a:pt x="465" y="774"/>
                  </a:cubicBezTo>
                  <a:cubicBezTo>
                    <a:pt x="465" y="802"/>
                    <a:pt x="432" y="811"/>
                    <a:pt x="432" y="848"/>
                  </a:cubicBezTo>
                  <a:cubicBezTo>
                    <a:pt x="432" y="882"/>
                    <a:pt x="447" y="902"/>
                    <a:pt x="462" y="927"/>
                  </a:cubicBezTo>
                  <a:cubicBezTo>
                    <a:pt x="466" y="934"/>
                    <a:pt x="473" y="937"/>
                    <a:pt x="473" y="944"/>
                  </a:cubicBezTo>
                  <a:cubicBezTo>
                    <a:pt x="473" y="949"/>
                    <a:pt x="473" y="950"/>
                    <a:pt x="473" y="959"/>
                  </a:cubicBezTo>
                  <a:cubicBezTo>
                    <a:pt x="473" y="1005"/>
                    <a:pt x="497" y="1036"/>
                    <a:pt x="516" y="1068"/>
                  </a:cubicBezTo>
                  <a:cubicBezTo>
                    <a:pt x="519" y="1073"/>
                    <a:pt x="533" y="1089"/>
                    <a:pt x="533" y="1097"/>
                  </a:cubicBezTo>
                  <a:cubicBezTo>
                    <a:pt x="533" y="1103"/>
                    <a:pt x="531" y="1107"/>
                    <a:pt x="527" y="1112"/>
                  </a:cubicBezTo>
                  <a:cubicBezTo>
                    <a:pt x="531" y="1116"/>
                    <a:pt x="536" y="1127"/>
                    <a:pt x="536" y="1138"/>
                  </a:cubicBezTo>
                  <a:cubicBezTo>
                    <a:pt x="537" y="1138"/>
                    <a:pt x="538" y="1136"/>
                    <a:pt x="541" y="1135"/>
                  </a:cubicBezTo>
                  <a:cubicBezTo>
                    <a:pt x="545" y="1141"/>
                    <a:pt x="549" y="1146"/>
                    <a:pt x="558" y="1146"/>
                  </a:cubicBezTo>
                  <a:cubicBezTo>
                    <a:pt x="578" y="1146"/>
                    <a:pt x="592" y="1130"/>
                    <a:pt x="614" y="1130"/>
                  </a:cubicBezTo>
                  <a:cubicBezTo>
                    <a:pt x="620" y="1130"/>
                    <a:pt x="623" y="1135"/>
                    <a:pt x="628" y="1135"/>
                  </a:cubicBezTo>
                  <a:cubicBezTo>
                    <a:pt x="633" y="1135"/>
                    <a:pt x="637" y="1132"/>
                    <a:pt x="644" y="1132"/>
                  </a:cubicBezTo>
                  <a:cubicBezTo>
                    <a:pt x="646" y="1122"/>
                    <a:pt x="659" y="1126"/>
                    <a:pt x="668" y="1122"/>
                  </a:cubicBezTo>
                  <a:cubicBezTo>
                    <a:pt x="690" y="1112"/>
                    <a:pt x="696" y="1097"/>
                    <a:pt x="709" y="1080"/>
                  </a:cubicBezTo>
                  <a:cubicBezTo>
                    <a:pt x="717" y="1069"/>
                    <a:pt x="718" y="1057"/>
                    <a:pt x="730" y="1046"/>
                  </a:cubicBezTo>
                  <a:cubicBezTo>
                    <a:pt x="736" y="1039"/>
                    <a:pt x="751" y="1028"/>
                    <a:pt x="751" y="1013"/>
                  </a:cubicBezTo>
                  <a:cubicBezTo>
                    <a:pt x="751" y="1008"/>
                    <a:pt x="748" y="1004"/>
                    <a:pt x="743" y="1002"/>
                  </a:cubicBezTo>
                  <a:cubicBezTo>
                    <a:pt x="749" y="989"/>
                    <a:pt x="757" y="983"/>
                    <a:pt x="769" y="977"/>
                  </a:cubicBezTo>
                  <a:cubicBezTo>
                    <a:pt x="773" y="975"/>
                    <a:pt x="782" y="978"/>
                    <a:pt x="785" y="973"/>
                  </a:cubicBezTo>
                  <a:cubicBezTo>
                    <a:pt x="788" y="969"/>
                    <a:pt x="790" y="951"/>
                    <a:pt x="790" y="943"/>
                  </a:cubicBezTo>
                  <a:cubicBezTo>
                    <a:pt x="790" y="927"/>
                    <a:pt x="775" y="919"/>
                    <a:pt x="775" y="907"/>
                  </a:cubicBezTo>
                  <a:cubicBezTo>
                    <a:pt x="775" y="902"/>
                    <a:pt x="783" y="893"/>
                    <a:pt x="791" y="891"/>
                  </a:cubicBezTo>
                  <a:cubicBezTo>
                    <a:pt x="796" y="857"/>
                    <a:pt x="866" y="861"/>
                    <a:pt x="866" y="820"/>
                  </a:cubicBezTo>
                  <a:cubicBezTo>
                    <a:pt x="866" y="816"/>
                    <a:pt x="865" y="813"/>
                    <a:pt x="862" y="810"/>
                  </a:cubicBezTo>
                  <a:cubicBezTo>
                    <a:pt x="862" y="795"/>
                    <a:pt x="863" y="785"/>
                    <a:pt x="863" y="776"/>
                  </a:cubicBezTo>
                  <a:cubicBezTo>
                    <a:pt x="863" y="763"/>
                    <a:pt x="863" y="763"/>
                    <a:pt x="863" y="763"/>
                  </a:cubicBezTo>
                  <a:cubicBezTo>
                    <a:pt x="864" y="762"/>
                    <a:pt x="867" y="758"/>
                    <a:pt x="867" y="755"/>
                  </a:cubicBezTo>
                  <a:cubicBezTo>
                    <a:pt x="867" y="745"/>
                    <a:pt x="848" y="736"/>
                    <a:pt x="848" y="718"/>
                  </a:cubicBezTo>
                  <a:cubicBezTo>
                    <a:pt x="848" y="702"/>
                    <a:pt x="843" y="695"/>
                    <a:pt x="843" y="679"/>
                  </a:cubicBezTo>
                  <a:cubicBezTo>
                    <a:pt x="843" y="664"/>
                    <a:pt x="857" y="660"/>
                    <a:pt x="861" y="647"/>
                  </a:cubicBezTo>
                  <a:cubicBezTo>
                    <a:pt x="874" y="600"/>
                    <a:pt x="911" y="592"/>
                    <a:pt x="946" y="564"/>
                  </a:cubicBezTo>
                  <a:cubicBezTo>
                    <a:pt x="966" y="549"/>
                    <a:pt x="973" y="530"/>
                    <a:pt x="989" y="509"/>
                  </a:cubicBezTo>
                  <a:cubicBezTo>
                    <a:pt x="1002" y="491"/>
                    <a:pt x="1026" y="452"/>
                    <a:pt x="1026" y="422"/>
                  </a:cubicBezTo>
                  <a:cubicBezTo>
                    <a:pt x="1026" y="418"/>
                    <a:pt x="1023" y="417"/>
                    <a:pt x="1022" y="414"/>
                  </a:cubicBezTo>
                  <a:cubicBezTo>
                    <a:pt x="1003" y="418"/>
                    <a:pt x="984" y="426"/>
                    <a:pt x="964" y="430"/>
                  </a:cubicBezTo>
                  <a:cubicBezTo>
                    <a:pt x="963" y="430"/>
                    <a:pt x="962" y="430"/>
                    <a:pt x="961" y="430"/>
                  </a:cubicBezTo>
                  <a:cubicBezTo>
                    <a:pt x="959" y="430"/>
                    <a:pt x="957" y="429"/>
                    <a:pt x="955" y="429"/>
                  </a:cubicBezTo>
                  <a:cubicBezTo>
                    <a:pt x="953" y="429"/>
                    <a:pt x="951" y="429"/>
                    <a:pt x="949" y="429"/>
                  </a:cubicBezTo>
                  <a:cubicBezTo>
                    <a:pt x="947" y="429"/>
                    <a:pt x="945" y="429"/>
                    <a:pt x="943" y="430"/>
                  </a:cubicBezTo>
                  <a:cubicBezTo>
                    <a:pt x="936" y="432"/>
                    <a:pt x="935" y="439"/>
                    <a:pt x="927" y="439"/>
                  </a:cubicBezTo>
                  <a:cubicBezTo>
                    <a:pt x="918" y="439"/>
                    <a:pt x="911" y="422"/>
                    <a:pt x="904" y="416"/>
                  </a:cubicBezTo>
                  <a:cubicBezTo>
                    <a:pt x="909" y="410"/>
                    <a:pt x="904" y="409"/>
                    <a:pt x="904" y="400"/>
                  </a:cubicBezTo>
                  <a:cubicBezTo>
                    <a:pt x="887" y="400"/>
                    <a:pt x="882" y="378"/>
                    <a:pt x="874" y="371"/>
                  </a:cubicBezTo>
                  <a:cubicBezTo>
                    <a:pt x="864" y="365"/>
                    <a:pt x="859" y="364"/>
                    <a:pt x="850" y="356"/>
                  </a:cubicBezTo>
                  <a:cubicBezTo>
                    <a:pt x="841" y="346"/>
                    <a:pt x="847" y="332"/>
                    <a:pt x="837" y="320"/>
                  </a:cubicBezTo>
                  <a:cubicBezTo>
                    <a:pt x="829" y="309"/>
                    <a:pt x="819" y="309"/>
                    <a:pt x="813" y="295"/>
                  </a:cubicBezTo>
                  <a:cubicBezTo>
                    <a:pt x="813" y="267"/>
                    <a:pt x="813" y="267"/>
                    <a:pt x="813" y="267"/>
                  </a:cubicBezTo>
                  <a:cubicBezTo>
                    <a:pt x="805" y="261"/>
                    <a:pt x="790" y="237"/>
                    <a:pt x="792" y="226"/>
                  </a:cubicBezTo>
                  <a:cubicBezTo>
                    <a:pt x="742" y="138"/>
                    <a:pt x="742" y="138"/>
                    <a:pt x="742" y="138"/>
                  </a:cubicBezTo>
                  <a:cubicBezTo>
                    <a:pt x="742" y="129"/>
                    <a:pt x="742" y="129"/>
                    <a:pt x="742" y="129"/>
                  </a:cubicBezTo>
                  <a:cubicBezTo>
                    <a:pt x="751" y="138"/>
                    <a:pt x="760" y="161"/>
                    <a:pt x="771" y="163"/>
                  </a:cubicBezTo>
                  <a:cubicBezTo>
                    <a:pt x="773" y="158"/>
                    <a:pt x="778" y="144"/>
                    <a:pt x="781" y="137"/>
                  </a:cubicBezTo>
                  <a:cubicBezTo>
                    <a:pt x="781" y="135"/>
                    <a:pt x="781" y="132"/>
                    <a:pt x="781" y="130"/>
                  </a:cubicBezTo>
                  <a:cubicBezTo>
                    <a:pt x="773" y="111"/>
                    <a:pt x="773" y="111"/>
                    <a:pt x="773" y="111"/>
                  </a:cubicBezTo>
                  <a:cubicBezTo>
                    <a:pt x="773" y="109"/>
                    <a:pt x="772" y="108"/>
                    <a:pt x="771" y="106"/>
                  </a:cubicBezTo>
                  <a:cubicBezTo>
                    <a:pt x="764" y="107"/>
                    <a:pt x="764" y="110"/>
                    <a:pt x="756" y="110"/>
                  </a:cubicBezTo>
                  <a:cubicBezTo>
                    <a:pt x="745" y="110"/>
                    <a:pt x="739" y="103"/>
                    <a:pt x="729" y="103"/>
                  </a:cubicBezTo>
                  <a:cubicBezTo>
                    <a:pt x="712" y="103"/>
                    <a:pt x="707" y="111"/>
                    <a:pt x="690" y="111"/>
                  </a:cubicBezTo>
                  <a:cubicBezTo>
                    <a:pt x="672" y="111"/>
                    <a:pt x="648" y="103"/>
                    <a:pt x="631" y="97"/>
                  </a:cubicBezTo>
                  <a:cubicBezTo>
                    <a:pt x="623" y="94"/>
                    <a:pt x="611" y="98"/>
                    <a:pt x="606" y="92"/>
                  </a:cubicBezTo>
                  <a:cubicBezTo>
                    <a:pt x="604" y="88"/>
                    <a:pt x="598" y="87"/>
                    <a:pt x="598" y="79"/>
                  </a:cubicBezTo>
                  <a:cubicBezTo>
                    <a:pt x="586" y="79"/>
                    <a:pt x="586" y="79"/>
                    <a:pt x="586" y="79"/>
                  </a:cubicBezTo>
                  <a:cubicBezTo>
                    <a:pt x="585" y="78"/>
                    <a:pt x="585" y="78"/>
                    <a:pt x="585" y="78"/>
                  </a:cubicBezTo>
                  <a:cubicBezTo>
                    <a:pt x="568" y="84"/>
                    <a:pt x="556" y="84"/>
                    <a:pt x="556" y="101"/>
                  </a:cubicBezTo>
                  <a:cubicBezTo>
                    <a:pt x="556" y="104"/>
                    <a:pt x="556" y="107"/>
                    <a:pt x="556" y="111"/>
                  </a:cubicBezTo>
                  <a:cubicBezTo>
                    <a:pt x="556" y="114"/>
                    <a:pt x="550" y="119"/>
                    <a:pt x="545" y="119"/>
                  </a:cubicBezTo>
                  <a:cubicBezTo>
                    <a:pt x="506" y="119"/>
                    <a:pt x="494" y="77"/>
                    <a:pt x="460" y="77"/>
                  </a:cubicBezTo>
                  <a:cubicBezTo>
                    <a:pt x="455" y="77"/>
                    <a:pt x="451" y="77"/>
                    <a:pt x="445" y="77"/>
                  </a:cubicBezTo>
                  <a:cubicBezTo>
                    <a:pt x="435" y="77"/>
                    <a:pt x="421" y="65"/>
                    <a:pt x="421" y="52"/>
                  </a:cubicBezTo>
                  <a:cubicBezTo>
                    <a:pt x="421" y="44"/>
                    <a:pt x="428" y="40"/>
                    <a:pt x="428" y="32"/>
                  </a:cubicBezTo>
                  <a:cubicBezTo>
                    <a:pt x="428" y="27"/>
                    <a:pt x="421" y="25"/>
                    <a:pt x="421" y="20"/>
                  </a:cubicBezTo>
                  <a:cubicBezTo>
                    <a:pt x="421" y="13"/>
                    <a:pt x="428" y="15"/>
                    <a:pt x="429" y="7"/>
                  </a:cubicBezTo>
                  <a:cubicBezTo>
                    <a:pt x="426" y="7"/>
                    <a:pt x="424" y="10"/>
                    <a:pt x="421" y="10"/>
                  </a:cubicBezTo>
                  <a:cubicBezTo>
                    <a:pt x="413" y="10"/>
                    <a:pt x="415" y="0"/>
                    <a:pt x="40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31"/>
            <p:cNvSpPr>
              <a:spLocks/>
            </p:cNvSpPr>
            <p:nvPr/>
          </p:nvSpPr>
          <p:spPr bwMode="auto">
            <a:xfrm>
              <a:off x="4359" y="1478"/>
              <a:ext cx="1323" cy="1149"/>
            </a:xfrm>
            <a:custGeom>
              <a:avLst/>
              <a:gdLst>
                <a:gd name="T0" fmla="*/ 75 w 560"/>
                <a:gd name="T1" fmla="*/ 16 h 486"/>
                <a:gd name="T2" fmla="*/ 46 w 560"/>
                <a:gd name="T3" fmla="*/ 18 h 486"/>
                <a:gd name="T4" fmla="*/ 9 w 560"/>
                <a:gd name="T5" fmla="*/ 45 h 486"/>
                <a:gd name="T6" fmla="*/ 0 w 560"/>
                <a:gd name="T7" fmla="*/ 66 h 486"/>
                <a:gd name="T8" fmla="*/ 27 w 560"/>
                <a:gd name="T9" fmla="*/ 95 h 486"/>
                <a:gd name="T10" fmla="*/ 59 w 560"/>
                <a:gd name="T11" fmla="*/ 105 h 486"/>
                <a:gd name="T12" fmla="*/ 130 w 560"/>
                <a:gd name="T13" fmla="*/ 93 h 486"/>
                <a:gd name="T14" fmla="*/ 150 w 560"/>
                <a:gd name="T15" fmla="*/ 98 h 486"/>
                <a:gd name="T16" fmla="*/ 136 w 560"/>
                <a:gd name="T17" fmla="*/ 151 h 486"/>
                <a:gd name="T18" fmla="*/ 126 w 560"/>
                <a:gd name="T19" fmla="*/ 193 h 486"/>
                <a:gd name="T20" fmla="*/ 131 w 560"/>
                <a:gd name="T21" fmla="*/ 235 h 486"/>
                <a:gd name="T22" fmla="*/ 165 w 560"/>
                <a:gd name="T23" fmla="*/ 287 h 486"/>
                <a:gd name="T24" fmla="*/ 185 w 560"/>
                <a:gd name="T25" fmla="*/ 311 h 486"/>
                <a:gd name="T26" fmla="*/ 238 w 560"/>
                <a:gd name="T27" fmla="*/ 408 h 486"/>
                <a:gd name="T28" fmla="*/ 260 w 560"/>
                <a:gd name="T29" fmla="*/ 472 h 486"/>
                <a:gd name="T30" fmla="*/ 280 w 560"/>
                <a:gd name="T31" fmla="*/ 484 h 486"/>
                <a:gd name="T32" fmla="*/ 353 w 560"/>
                <a:gd name="T33" fmla="*/ 453 h 486"/>
                <a:gd name="T34" fmla="*/ 438 w 560"/>
                <a:gd name="T35" fmla="*/ 416 h 486"/>
                <a:gd name="T36" fmla="*/ 476 w 560"/>
                <a:gd name="T37" fmla="*/ 370 h 486"/>
                <a:gd name="T38" fmla="*/ 497 w 560"/>
                <a:gd name="T39" fmla="*/ 324 h 486"/>
                <a:gd name="T40" fmla="*/ 454 w 560"/>
                <a:gd name="T41" fmla="*/ 289 h 486"/>
                <a:gd name="T42" fmla="*/ 375 w 560"/>
                <a:gd name="T43" fmla="*/ 295 h 486"/>
                <a:gd name="T44" fmla="*/ 368 w 560"/>
                <a:gd name="T45" fmla="*/ 281 h 486"/>
                <a:gd name="T46" fmla="*/ 333 w 560"/>
                <a:gd name="T47" fmla="*/ 219 h 486"/>
                <a:gd name="T48" fmla="*/ 379 w 560"/>
                <a:gd name="T49" fmla="*/ 240 h 486"/>
                <a:gd name="T50" fmla="*/ 443 w 560"/>
                <a:gd name="T51" fmla="*/ 263 h 486"/>
                <a:gd name="T52" fmla="*/ 489 w 560"/>
                <a:gd name="T53" fmla="*/ 281 h 486"/>
                <a:gd name="T54" fmla="*/ 540 w 560"/>
                <a:gd name="T55" fmla="*/ 288 h 486"/>
                <a:gd name="T56" fmla="*/ 537 w 560"/>
                <a:gd name="T57" fmla="*/ 279 h 486"/>
                <a:gd name="T58" fmla="*/ 527 w 560"/>
                <a:gd name="T59" fmla="*/ 206 h 486"/>
                <a:gd name="T60" fmla="*/ 538 w 560"/>
                <a:gd name="T61" fmla="*/ 187 h 486"/>
                <a:gd name="T62" fmla="*/ 523 w 560"/>
                <a:gd name="T63" fmla="*/ 149 h 486"/>
                <a:gd name="T64" fmla="*/ 521 w 560"/>
                <a:gd name="T65" fmla="*/ 143 h 486"/>
                <a:gd name="T66" fmla="*/ 521 w 560"/>
                <a:gd name="T67" fmla="*/ 138 h 486"/>
                <a:gd name="T68" fmla="*/ 532 w 560"/>
                <a:gd name="T69" fmla="*/ 106 h 486"/>
                <a:gd name="T70" fmla="*/ 526 w 560"/>
                <a:gd name="T71" fmla="*/ 89 h 486"/>
                <a:gd name="T72" fmla="*/ 441 w 560"/>
                <a:gd name="T73" fmla="*/ 69 h 486"/>
                <a:gd name="T74" fmla="*/ 420 w 560"/>
                <a:gd name="T75" fmla="*/ 91 h 486"/>
                <a:gd name="T76" fmla="*/ 371 w 560"/>
                <a:gd name="T77" fmla="*/ 91 h 486"/>
                <a:gd name="T78" fmla="*/ 356 w 560"/>
                <a:gd name="T79" fmla="*/ 82 h 486"/>
                <a:gd name="T80" fmla="*/ 344 w 560"/>
                <a:gd name="T81" fmla="*/ 61 h 486"/>
                <a:gd name="T82" fmla="*/ 337 w 560"/>
                <a:gd name="T83" fmla="*/ 49 h 486"/>
                <a:gd name="T84" fmla="*/ 307 w 560"/>
                <a:gd name="T85" fmla="*/ 53 h 486"/>
                <a:gd name="T86" fmla="*/ 246 w 560"/>
                <a:gd name="T87" fmla="*/ 5 h 486"/>
                <a:gd name="T88" fmla="*/ 246 w 560"/>
                <a:gd name="T89" fmla="*/ 5 h 486"/>
                <a:gd name="T90" fmla="*/ 246 w 560"/>
                <a:gd name="T91" fmla="*/ 5 h 486"/>
                <a:gd name="T92" fmla="*/ 210 w 560"/>
                <a:gd name="T93" fmla="*/ 19 h 486"/>
                <a:gd name="T94" fmla="*/ 127 w 560"/>
                <a:gd name="T9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0" h="486">
                  <a:moveTo>
                    <a:pt x="127" y="0"/>
                  </a:moveTo>
                  <a:cubicBezTo>
                    <a:pt x="118" y="0"/>
                    <a:pt x="103" y="1"/>
                    <a:pt x="97" y="5"/>
                  </a:cubicBezTo>
                  <a:cubicBezTo>
                    <a:pt x="91" y="9"/>
                    <a:pt x="81" y="16"/>
                    <a:pt x="75" y="16"/>
                  </a:cubicBezTo>
                  <a:cubicBezTo>
                    <a:pt x="75" y="16"/>
                    <a:pt x="65" y="16"/>
                    <a:pt x="59" y="16"/>
                  </a:cubicBezTo>
                  <a:cubicBezTo>
                    <a:pt x="57" y="16"/>
                    <a:pt x="54" y="15"/>
                    <a:pt x="52" y="15"/>
                  </a:cubicBezTo>
                  <a:cubicBezTo>
                    <a:pt x="49" y="15"/>
                    <a:pt x="46" y="16"/>
                    <a:pt x="46" y="18"/>
                  </a:cubicBezTo>
                  <a:cubicBezTo>
                    <a:pt x="46" y="22"/>
                    <a:pt x="49" y="21"/>
                    <a:pt x="50" y="25"/>
                  </a:cubicBezTo>
                  <a:cubicBezTo>
                    <a:pt x="41" y="30"/>
                    <a:pt x="3" y="26"/>
                    <a:pt x="3" y="43"/>
                  </a:cubicBezTo>
                  <a:cubicBezTo>
                    <a:pt x="3" y="45"/>
                    <a:pt x="6" y="45"/>
                    <a:pt x="9" y="45"/>
                  </a:cubicBezTo>
                  <a:cubicBezTo>
                    <a:pt x="10" y="45"/>
                    <a:pt x="11" y="45"/>
                    <a:pt x="12" y="45"/>
                  </a:cubicBezTo>
                  <a:cubicBezTo>
                    <a:pt x="11" y="48"/>
                    <a:pt x="12" y="48"/>
                    <a:pt x="12" y="52"/>
                  </a:cubicBezTo>
                  <a:cubicBezTo>
                    <a:pt x="12" y="62"/>
                    <a:pt x="6" y="61"/>
                    <a:pt x="0" y="66"/>
                  </a:cubicBezTo>
                  <a:cubicBezTo>
                    <a:pt x="8" y="70"/>
                    <a:pt x="14" y="69"/>
                    <a:pt x="18" y="76"/>
                  </a:cubicBezTo>
                  <a:cubicBezTo>
                    <a:pt x="13" y="81"/>
                    <a:pt x="28" y="89"/>
                    <a:pt x="32" y="92"/>
                  </a:cubicBezTo>
                  <a:cubicBezTo>
                    <a:pt x="31" y="93"/>
                    <a:pt x="29" y="95"/>
                    <a:pt x="27" y="95"/>
                  </a:cubicBezTo>
                  <a:cubicBezTo>
                    <a:pt x="33" y="95"/>
                    <a:pt x="33" y="95"/>
                    <a:pt x="33" y="95"/>
                  </a:cubicBezTo>
                  <a:cubicBezTo>
                    <a:pt x="35" y="95"/>
                    <a:pt x="36" y="95"/>
                    <a:pt x="37" y="95"/>
                  </a:cubicBezTo>
                  <a:cubicBezTo>
                    <a:pt x="45" y="95"/>
                    <a:pt x="50" y="105"/>
                    <a:pt x="59" y="105"/>
                  </a:cubicBezTo>
                  <a:cubicBezTo>
                    <a:pt x="68" y="105"/>
                    <a:pt x="66" y="93"/>
                    <a:pt x="77" y="93"/>
                  </a:cubicBezTo>
                  <a:cubicBezTo>
                    <a:pt x="88" y="93"/>
                    <a:pt x="92" y="106"/>
                    <a:pt x="103" y="106"/>
                  </a:cubicBezTo>
                  <a:cubicBezTo>
                    <a:pt x="119" y="106"/>
                    <a:pt x="121" y="99"/>
                    <a:pt x="130" y="93"/>
                  </a:cubicBezTo>
                  <a:cubicBezTo>
                    <a:pt x="132" y="95"/>
                    <a:pt x="135" y="97"/>
                    <a:pt x="140" y="97"/>
                  </a:cubicBezTo>
                  <a:cubicBezTo>
                    <a:pt x="145" y="97"/>
                    <a:pt x="146" y="94"/>
                    <a:pt x="150" y="92"/>
                  </a:cubicBezTo>
                  <a:cubicBezTo>
                    <a:pt x="150" y="98"/>
                    <a:pt x="150" y="98"/>
                    <a:pt x="150" y="98"/>
                  </a:cubicBezTo>
                  <a:cubicBezTo>
                    <a:pt x="149" y="99"/>
                    <a:pt x="147" y="100"/>
                    <a:pt x="147" y="103"/>
                  </a:cubicBezTo>
                  <a:cubicBezTo>
                    <a:pt x="147" y="109"/>
                    <a:pt x="149" y="117"/>
                    <a:pt x="149" y="126"/>
                  </a:cubicBezTo>
                  <a:cubicBezTo>
                    <a:pt x="149" y="138"/>
                    <a:pt x="139" y="140"/>
                    <a:pt x="136" y="151"/>
                  </a:cubicBezTo>
                  <a:cubicBezTo>
                    <a:pt x="132" y="161"/>
                    <a:pt x="131" y="167"/>
                    <a:pt x="127" y="179"/>
                  </a:cubicBezTo>
                  <a:cubicBezTo>
                    <a:pt x="127" y="181"/>
                    <a:pt x="123" y="181"/>
                    <a:pt x="123" y="185"/>
                  </a:cubicBezTo>
                  <a:cubicBezTo>
                    <a:pt x="126" y="193"/>
                    <a:pt x="126" y="193"/>
                    <a:pt x="126" y="193"/>
                  </a:cubicBezTo>
                  <a:cubicBezTo>
                    <a:pt x="134" y="212"/>
                    <a:pt x="134" y="212"/>
                    <a:pt x="134" y="212"/>
                  </a:cubicBezTo>
                  <a:cubicBezTo>
                    <a:pt x="134" y="214"/>
                    <a:pt x="134" y="217"/>
                    <a:pt x="134" y="219"/>
                  </a:cubicBezTo>
                  <a:cubicBezTo>
                    <a:pt x="133" y="225"/>
                    <a:pt x="131" y="232"/>
                    <a:pt x="131" y="235"/>
                  </a:cubicBezTo>
                  <a:cubicBezTo>
                    <a:pt x="131" y="237"/>
                    <a:pt x="138" y="245"/>
                    <a:pt x="140" y="248"/>
                  </a:cubicBezTo>
                  <a:cubicBezTo>
                    <a:pt x="146" y="257"/>
                    <a:pt x="151" y="265"/>
                    <a:pt x="157" y="274"/>
                  </a:cubicBezTo>
                  <a:cubicBezTo>
                    <a:pt x="159" y="278"/>
                    <a:pt x="163" y="282"/>
                    <a:pt x="165" y="287"/>
                  </a:cubicBezTo>
                  <a:cubicBezTo>
                    <a:pt x="166" y="290"/>
                    <a:pt x="165" y="298"/>
                    <a:pt x="168" y="301"/>
                  </a:cubicBezTo>
                  <a:cubicBezTo>
                    <a:pt x="169" y="303"/>
                    <a:pt x="176" y="302"/>
                    <a:pt x="178" y="304"/>
                  </a:cubicBezTo>
                  <a:cubicBezTo>
                    <a:pt x="180" y="306"/>
                    <a:pt x="183" y="309"/>
                    <a:pt x="185" y="311"/>
                  </a:cubicBezTo>
                  <a:cubicBezTo>
                    <a:pt x="187" y="321"/>
                    <a:pt x="194" y="324"/>
                    <a:pt x="194" y="336"/>
                  </a:cubicBezTo>
                  <a:cubicBezTo>
                    <a:pt x="194" y="356"/>
                    <a:pt x="199" y="367"/>
                    <a:pt x="217" y="371"/>
                  </a:cubicBezTo>
                  <a:cubicBezTo>
                    <a:pt x="217" y="383"/>
                    <a:pt x="232" y="402"/>
                    <a:pt x="238" y="408"/>
                  </a:cubicBezTo>
                  <a:cubicBezTo>
                    <a:pt x="244" y="414"/>
                    <a:pt x="253" y="419"/>
                    <a:pt x="250" y="430"/>
                  </a:cubicBezTo>
                  <a:cubicBezTo>
                    <a:pt x="249" y="435"/>
                    <a:pt x="245" y="445"/>
                    <a:pt x="251" y="446"/>
                  </a:cubicBezTo>
                  <a:cubicBezTo>
                    <a:pt x="251" y="456"/>
                    <a:pt x="255" y="464"/>
                    <a:pt x="260" y="472"/>
                  </a:cubicBezTo>
                  <a:cubicBezTo>
                    <a:pt x="263" y="478"/>
                    <a:pt x="259" y="478"/>
                    <a:pt x="261" y="478"/>
                  </a:cubicBezTo>
                  <a:cubicBezTo>
                    <a:pt x="262" y="479"/>
                    <a:pt x="276" y="486"/>
                    <a:pt x="277" y="486"/>
                  </a:cubicBezTo>
                  <a:cubicBezTo>
                    <a:pt x="280" y="484"/>
                    <a:pt x="280" y="484"/>
                    <a:pt x="280" y="484"/>
                  </a:cubicBezTo>
                  <a:cubicBezTo>
                    <a:pt x="292" y="484"/>
                    <a:pt x="293" y="479"/>
                    <a:pt x="302" y="473"/>
                  </a:cubicBezTo>
                  <a:cubicBezTo>
                    <a:pt x="318" y="473"/>
                    <a:pt x="318" y="473"/>
                    <a:pt x="318" y="473"/>
                  </a:cubicBezTo>
                  <a:cubicBezTo>
                    <a:pt x="325" y="470"/>
                    <a:pt x="346" y="455"/>
                    <a:pt x="353" y="453"/>
                  </a:cubicBezTo>
                  <a:cubicBezTo>
                    <a:pt x="365" y="450"/>
                    <a:pt x="382" y="447"/>
                    <a:pt x="394" y="441"/>
                  </a:cubicBezTo>
                  <a:cubicBezTo>
                    <a:pt x="393" y="440"/>
                    <a:pt x="392" y="438"/>
                    <a:pt x="392" y="436"/>
                  </a:cubicBezTo>
                  <a:cubicBezTo>
                    <a:pt x="392" y="424"/>
                    <a:pt x="424" y="419"/>
                    <a:pt x="438" y="416"/>
                  </a:cubicBezTo>
                  <a:cubicBezTo>
                    <a:pt x="438" y="410"/>
                    <a:pt x="448" y="401"/>
                    <a:pt x="453" y="401"/>
                  </a:cubicBezTo>
                  <a:cubicBezTo>
                    <a:pt x="461" y="401"/>
                    <a:pt x="460" y="385"/>
                    <a:pt x="468" y="385"/>
                  </a:cubicBezTo>
                  <a:cubicBezTo>
                    <a:pt x="475" y="385"/>
                    <a:pt x="474" y="376"/>
                    <a:pt x="476" y="370"/>
                  </a:cubicBezTo>
                  <a:cubicBezTo>
                    <a:pt x="478" y="364"/>
                    <a:pt x="484" y="362"/>
                    <a:pt x="491" y="362"/>
                  </a:cubicBezTo>
                  <a:cubicBezTo>
                    <a:pt x="491" y="349"/>
                    <a:pt x="507" y="345"/>
                    <a:pt x="507" y="333"/>
                  </a:cubicBezTo>
                  <a:cubicBezTo>
                    <a:pt x="507" y="328"/>
                    <a:pt x="499" y="329"/>
                    <a:pt x="497" y="324"/>
                  </a:cubicBezTo>
                  <a:cubicBezTo>
                    <a:pt x="497" y="325"/>
                    <a:pt x="497" y="325"/>
                    <a:pt x="497" y="325"/>
                  </a:cubicBezTo>
                  <a:cubicBezTo>
                    <a:pt x="493" y="323"/>
                    <a:pt x="493" y="314"/>
                    <a:pt x="487" y="312"/>
                  </a:cubicBezTo>
                  <a:cubicBezTo>
                    <a:pt x="471" y="307"/>
                    <a:pt x="461" y="305"/>
                    <a:pt x="454" y="289"/>
                  </a:cubicBezTo>
                  <a:cubicBezTo>
                    <a:pt x="454" y="270"/>
                    <a:pt x="454" y="270"/>
                    <a:pt x="454" y="270"/>
                  </a:cubicBezTo>
                  <a:cubicBezTo>
                    <a:pt x="435" y="284"/>
                    <a:pt x="432" y="306"/>
                    <a:pt x="397" y="306"/>
                  </a:cubicBezTo>
                  <a:cubicBezTo>
                    <a:pt x="389" y="306"/>
                    <a:pt x="375" y="302"/>
                    <a:pt x="375" y="295"/>
                  </a:cubicBezTo>
                  <a:cubicBezTo>
                    <a:pt x="375" y="288"/>
                    <a:pt x="379" y="284"/>
                    <a:pt x="379" y="278"/>
                  </a:cubicBezTo>
                  <a:cubicBezTo>
                    <a:pt x="379" y="276"/>
                    <a:pt x="379" y="274"/>
                    <a:pt x="379" y="272"/>
                  </a:cubicBezTo>
                  <a:cubicBezTo>
                    <a:pt x="373" y="273"/>
                    <a:pt x="374" y="280"/>
                    <a:pt x="368" y="281"/>
                  </a:cubicBezTo>
                  <a:cubicBezTo>
                    <a:pt x="367" y="277"/>
                    <a:pt x="364" y="275"/>
                    <a:pt x="364" y="269"/>
                  </a:cubicBezTo>
                  <a:cubicBezTo>
                    <a:pt x="352" y="267"/>
                    <a:pt x="337" y="244"/>
                    <a:pt x="334" y="231"/>
                  </a:cubicBezTo>
                  <a:cubicBezTo>
                    <a:pt x="333" y="227"/>
                    <a:pt x="333" y="224"/>
                    <a:pt x="333" y="219"/>
                  </a:cubicBezTo>
                  <a:cubicBezTo>
                    <a:pt x="333" y="212"/>
                    <a:pt x="336" y="202"/>
                    <a:pt x="344" y="202"/>
                  </a:cubicBezTo>
                  <a:cubicBezTo>
                    <a:pt x="358" y="202"/>
                    <a:pt x="370" y="219"/>
                    <a:pt x="376" y="230"/>
                  </a:cubicBezTo>
                  <a:cubicBezTo>
                    <a:pt x="377" y="232"/>
                    <a:pt x="375" y="236"/>
                    <a:pt x="379" y="240"/>
                  </a:cubicBezTo>
                  <a:cubicBezTo>
                    <a:pt x="384" y="245"/>
                    <a:pt x="393" y="242"/>
                    <a:pt x="399" y="249"/>
                  </a:cubicBezTo>
                  <a:cubicBezTo>
                    <a:pt x="404" y="254"/>
                    <a:pt x="409" y="261"/>
                    <a:pt x="417" y="263"/>
                  </a:cubicBezTo>
                  <a:cubicBezTo>
                    <a:pt x="443" y="263"/>
                    <a:pt x="443" y="263"/>
                    <a:pt x="443" y="263"/>
                  </a:cubicBezTo>
                  <a:cubicBezTo>
                    <a:pt x="447" y="260"/>
                    <a:pt x="449" y="255"/>
                    <a:pt x="455" y="255"/>
                  </a:cubicBezTo>
                  <a:cubicBezTo>
                    <a:pt x="466" y="255"/>
                    <a:pt x="466" y="271"/>
                    <a:pt x="471" y="277"/>
                  </a:cubicBezTo>
                  <a:cubicBezTo>
                    <a:pt x="471" y="277"/>
                    <a:pt x="487" y="281"/>
                    <a:pt x="489" y="281"/>
                  </a:cubicBezTo>
                  <a:cubicBezTo>
                    <a:pt x="504" y="281"/>
                    <a:pt x="527" y="288"/>
                    <a:pt x="537" y="288"/>
                  </a:cubicBezTo>
                  <a:cubicBezTo>
                    <a:pt x="537" y="288"/>
                    <a:pt x="538" y="288"/>
                    <a:pt x="539" y="288"/>
                  </a:cubicBezTo>
                  <a:cubicBezTo>
                    <a:pt x="539" y="288"/>
                    <a:pt x="540" y="288"/>
                    <a:pt x="540" y="288"/>
                  </a:cubicBezTo>
                  <a:cubicBezTo>
                    <a:pt x="540" y="285"/>
                    <a:pt x="537" y="282"/>
                    <a:pt x="537" y="279"/>
                  </a:cubicBezTo>
                  <a:cubicBezTo>
                    <a:pt x="537" y="279"/>
                    <a:pt x="537" y="279"/>
                    <a:pt x="537" y="279"/>
                  </a:cubicBezTo>
                  <a:cubicBezTo>
                    <a:pt x="537" y="279"/>
                    <a:pt x="537" y="279"/>
                    <a:pt x="537" y="279"/>
                  </a:cubicBezTo>
                  <a:cubicBezTo>
                    <a:pt x="537" y="264"/>
                    <a:pt x="546" y="261"/>
                    <a:pt x="560" y="258"/>
                  </a:cubicBezTo>
                  <a:cubicBezTo>
                    <a:pt x="560" y="235"/>
                    <a:pt x="542" y="233"/>
                    <a:pt x="533" y="215"/>
                  </a:cubicBezTo>
                  <a:cubicBezTo>
                    <a:pt x="532" y="212"/>
                    <a:pt x="527" y="212"/>
                    <a:pt x="527" y="206"/>
                  </a:cubicBezTo>
                  <a:cubicBezTo>
                    <a:pt x="527" y="206"/>
                    <a:pt x="527" y="206"/>
                    <a:pt x="527" y="206"/>
                  </a:cubicBezTo>
                  <a:cubicBezTo>
                    <a:pt x="527" y="206"/>
                    <a:pt x="527" y="206"/>
                    <a:pt x="527" y="206"/>
                  </a:cubicBezTo>
                  <a:cubicBezTo>
                    <a:pt x="527" y="196"/>
                    <a:pt x="538" y="198"/>
                    <a:pt x="538" y="187"/>
                  </a:cubicBezTo>
                  <a:cubicBezTo>
                    <a:pt x="538" y="178"/>
                    <a:pt x="528" y="183"/>
                    <a:pt x="526" y="178"/>
                  </a:cubicBezTo>
                  <a:cubicBezTo>
                    <a:pt x="524" y="174"/>
                    <a:pt x="525" y="170"/>
                    <a:pt x="523" y="166"/>
                  </a:cubicBezTo>
                  <a:cubicBezTo>
                    <a:pt x="523" y="149"/>
                    <a:pt x="523" y="149"/>
                    <a:pt x="523" y="149"/>
                  </a:cubicBezTo>
                  <a:cubicBezTo>
                    <a:pt x="522" y="147"/>
                    <a:pt x="523" y="146"/>
                    <a:pt x="521" y="143"/>
                  </a:cubicBezTo>
                  <a:cubicBezTo>
                    <a:pt x="521" y="143"/>
                    <a:pt x="521" y="143"/>
                    <a:pt x="521" y="143"/>
                  </a:cubicBezTo>
                  <a:cubicBezTo>
                    <a:pt x="521" y="143"/>
                    <a:pt x="521" y="143"/>
                    <a:pt x="521" y="143"/>
                  </a:cubicBezTo>
                  <a:cubicBezTo>
                    <a:pt x="522" y="143"/>
                    <a:pt x="522" y="142"/>
                    <a:pt x="522" y="142"/>
                  </a:cubicBezTo>
                  <a:cubicBezTo>
                    <a:pt x="522" y="140"/>
                    <a:pt x="521" y="139"/>
                    <a:pt x="521" y="138"/>
                  </a:cubicBezTo>
                  <a:cubicBezTo>
                    <a:pt x="521" y="138"/>
                    <a:pt x="521" y="138"/>
                    <a:pt x="521" y="138"/>
                  </a:cubicBezTo>
                  <a:cubicBezTo>
                    <a:pt x="521" y="138"/>
                    <a:pt x="521" y="138"/>
                    <a:pt x="521" y="138"/>
                  </a:cubicBezTo>
                  <a:cubicBezTo>
                    <a:pt x="521" y="137"/>
                    <a:pt x="529" y="118"/>
                    <a:pt x="533" y="116"/>
                  </a:cubicBezTo>
                  <a:cubicBezTo>
                    <a:pt x="531" y="113"/>
                    <a:pt x="532" y="110"/>
                    <a:pt x="532" y="106"/>
                  </a:cubicBezTo>
                  <a:cubicBezTo>
                    <a:pt x="531" y="102"/>
                    <a:pt x="532" y="98"/>
                    <a:pt x="531" y="95"/>
                  </a:cubicBezTo>
                  <a:cubicBezTo>
                    <a:pt x="531" y="95"/>
                    <a:pt x="531" y="95"/>
                    <a:pt x="531" y="95"/>
                  </a:cubicBezTo>
                  <a:cubicBezTo>
                    <a:pt x="530" y="93"/>
                    <a:pt x="527" y="92"/>
                    <a:pt x="526" y="89"/>
                  </a:cubicBezTo>
                  <a:cubicBezTo>
                    <a:pt x="511" y="89"/>
                    <a:pt x="507" y="77"/>
                    <a:pt x="494" y="73"/>
                  </a:cubicBezTo>
                  <a:cubicBezTo>
                    <a:pt x="483" y="69"/>
                    <a:pt x="476" y="69"/>
                    <a:pt x="465" y="62"/>
                  </a:cubicBezTo>
                  <a:cubicBezTo>
                    <a:pt x="457" y="68"/>
                    <a:pt x="451" y="65"/>
                    <a:pt x="441" y="69"/>
                  </a:cubicBezTo>
                  <a:cubicBezTo>
                    <a:pt x="435" y="71"/>
                    <a:pt x="437" y="73"/>
                    <a:pt x="431" y="75"/>
                  </a:cubicBezTo>
                  <a:cubicBezTo>
                    <a:pt x="426" y="77"/>
                    <a:pt x="420" y="77"/>
                    <a:pt x="420" y="82"/>
                  </a:cubicBezTo>
                  <a:cubicBezTo>
                    <a:pt x="420" y="86"/>
                    <a:pt x="420" y="87"/>
                    <a:pt x="420" y="91"/>
                  </a:cubicBezTo>
                  <a:cubicBezTo>
                    <a:pt x="413" y="93"/>
                    <a:pt x="404" y="94"/>
                    <a:pt x="395" y="94"/>
                  </a:cubicBezTo>
                  <a:cubicBezTo>
                    <a:pt x="393" y="94"/>
                    <a:pt x="390" y="95"/>
                    <a:pt x="387" y="95"/>
                  </a:cubicBezTo>
                  <a:cubicBezTo>
                    <a:pt x="380" y="95"/>
                    <a:pt x="373" y="94"/>
                    <a:pt x="371" y="91"/>
                  </a:cubicBezTo>
                  <a:cubicBezTo>
                    <a:pt x="367" y="88"/>
                    <a:pt x="366" y="83"/>
                    <a:pt x="362" y="82"/>
                  </a:cubicBezTo>
                  <a:cubicBezTo>
                    <a:pt x="361" y="82"/>
                    <a:pt x="360" y="82"/>
                    <a:pt x="359" y="82"/>
                  </a:cubicBezTo>
                  <a:cubicBezTo>
                    <a:pt x="358" y="82"/>
                    <a:pt x="357" y="82"/>
                    <a:pt x="356" y="82"/>
                  </a:cubicBezTo>
                  <a:cubicBezTo>
                    <a:pt x="355" y="82"/>
                    <a:pt x="354" y="82"/>
                    <a:pt x="353" y="82"/>
                  </a:cubicBezTo>
                  <a:cubicBezTo>
                    <a:pt x="350" y="82"/>
                    <a:pt x="348" y="81"/>
                    <a:pt x="346" y="78"/>
                  </a:cubicBezTo>
                  <a:cubicBezTo>
                    <a:pt x="343" y="72"/>
                    <a:pt x="348" y="67"/>
                    <a:pt x="344" y="61"/>
                  </a:cubicBezTo>
                  <a:cubicBezTo>
                    <a:pt x="341" y="57"/>
                    <a:pt x="337" y="57"/>
                    <a:pt x="337" y="52"/>
                  </a:cubicBezTo>
                  <a:cubicBezTo>
                    <a:pt x="337" y="52"/>
                    <a:pt x="337" y="51"/>
                    <a:pt x="337" y="50"/>
                  </a:cubicBezTo>
                  <a:cubicBezTo>
                    <a:pt x="337" y="50"/>
                    <a:pt x="337" y="49"/>
                    <a:pt x="337" y="49"/>
                  </a:cubicBezTo>
                  <a:cubicBezTo>
                    <a:pt x="335" y="47"/>
                    <a:pt x="335" y="43"/>
                    <a:pt x="333" y="40"/>
                  </a:cubicBezTo>
                  <a:cubicBezTo>
                    <a:pt x="329" y="40"/>
                    <a:pt x="330" y="40"/>
                    <a:pt x="326" y="41"/>
                  </a:cubicBezTo>
                  <a:cubicBezTo>
                    <a:pt x="318" y="44"/>
                    <a:pt x="318" y="53"/>
                    <a:pt x="307" y="53"/>
                  </a:cubicBezTo>
                  <a:cubicBezTo>
                    <a:pt x="292" y="53"/>
                    <a:pt x="290" y="37"/>
                    <a:pt x="280" y="34"/>
                  </a:cubicBezTo>
                  <a:cubicBezTo>
                    <a:pt x="279" y="34"/>
                    <a:pt x="269" y="28"/>
                    <a:pt x="268" y="26"/>
                  </a:cubicBezTo>
                  <a:cubicBezTo>
                    <a:pt x="262" y="15"/>
                    <a:pt x="263"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46" y="5"/>
                    <a:pt x="246" y="5"/>
                    <a:pt x="246" y="5"/>
                  </a:cubicBezTo>
                  <a:cubicBezTo>
                    <a:pt x="230" y="5"/>
                    <a:pt x="224" y="19"/>
                    <a:pt x="210" y="19"/>
                  </a:cubicBezTo>
                  <a:cubicBezTo>
                    <a:pt x="204" y="19"/>
                    <a:pt x="195" y="19"/>
                    <a:pt x="179" y="19"/>
                  </a:cubicBezTo>
                  <a:cubicBezTo>
                    <a:pt x="174" y="18"/>
                    <a:pt x="153" y="15"/>
                    <a:pt x="153" y="8"/>
                  </a:cubicBezTo>
                  <a:cubicBezTo>
                    <a:pt x="141" y="8"/>
                    <a:pt x="141" y="0"/>
                    <a:pt x="1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32"/>
            <p:cNvSpPr>
              <a:spLocks/>
            </p:cNvSpPr>
            <p:nvPr/>
          </p:nvSpPr>
          <p:spPr bwMode="auto">
            <a:xfrm>
              <a:off x="6264" y="2726"/>
              <a:ext cx="71" cy="135"/>
            </a:xfrm>
            <a:custGeom>
              <a:avLst/>
              <a:gdLst>
                <a:gd name="T0" fmla="*/ 7 w 30"/>
                <a:gd name="T1" fmla="*/ 0 h 57"/>
                <a:gd name="T2" fmla="*/ 0 w 30"/>
                <a:gd name="T3" fmla="*/ 43 h 57"/>
                <a:gd name="T4" fmla="*/ 13 w 30"/>
                <a:gd name="T5" fmla="*/ 57 h 57"/>
                <a:gd name="T6" fmla="*/ 30 w 30"/>
                <a:gd name="T7" fmla="*/ 36 h 57"/>
                <a:gd name="T8" fmla="*/ 7 w 30"/>
                <a:gd name="T9" fmla="*/ 0 h 57"/>
              </a:gdLst>
              <a:ahLst/>
              <a:cxnLst>
                <a:cxn ang="0">
                  <a:pos x="T0" y="T1"/>
                </a:cxn>
                <a:cxn ang="0">
                  <a:pos x="T2" y="T3"/>
                </a:cxn>
                <a:cxn ang="0">
                  <a:pos x="T4" y="T5"/>
                </a:cxn>
                <a:cxn ang="0">
                  <a:pos x="T6" y="T7"/>
                </a:cxn>
                <a:cxn ang="0">
                  <a:pos x="T8" y="T9"/>
                </a:cxn>
              </a:cxnLst>
              <a:rect l="0" t="0" r="r" b="b"/>
              <a:pathLst>
                <a:path w="30" h="57">
                  <a:moveTo>
                    <a:pt x="7" y="0"/>
                  </a:moveTo>
                  <a:cubicBezTo>
                    <a:pt x="7" y="16"/>
                    <a:pt x="0" y="27"/>
                    <a:pt x="0" y="43"/>
                  </a:cubicBezTo>
                  <a:cubicBezTo>
                    <a:pt x="0" y="50"/>
                    <a:pt x="5" y="57"/>
                    <a:pt x="13" y="57"/>
                  </a:cubicBezTo>
                  <a:cubicBezTo>
                    <a:pt x="23" y="57"/>
                    <a:pt x="30" y="45"/>
                    <a:pt x="30" y="36"/>
                  </a:cubicBezTo>
                  <a:cubicBezTo>
                    <a:pt x="30" y="19"/>
                    <a:pt x="14" y="13"/>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33"/>
            <p:cNvSpPr>
              <a:spLocks/>
            </p:cNvSpPr>
            <p:nvPr/>
          </p:nvSpPr>
          <p:spPr bwMode="auto">
            <a:xfrm>
              <a:off x="5590" y="1622"/>
              <a:ext cx="1440" cy="1161"/>
            </a:xfrm>
            <a:custGeom>
              <a:avLst/>
              <a:gdLst>
                <a:gd name="T0" fmla="*/ 137 w 609"/>
                <a:gd name="T1" fmla="*/ 13 h 491"/>
                <a:gd name="T2" fmla="*/ 137 w 609"/>
                <a:gd name="T3" fmla="*/ 13 h 491"/>
                <a:gd name="T4" fmla="*/ 114 w 609"/>
                <a:gd name="T5" fmla="*/ 26 h 491"/>
                <a:gd name="T6" fmla="*/ 93 w 609"/>
                <a:gd name="T7" fmla="*/ 22 h 491"/>
                <a:gd name="T8" fmla="*/ 87 w 609"/>
                <a:gd name="T9" fmla="*/ 18 h 491"/>
                <a:gd name="T10" fmla="*/ 55 w 609"/>
                <a:gd name="T11" fmla="*/ 39 h 491"/>
                <a:gd name="T12" fmla="*/ 12 w 609"/>
                <a:gd name="T13" fmla="*/ 55 h 491"/>
                <a:gd name="T14" fmla="*/ 1 w 609"/>
                <a:gd name="T15" fmla="*/ 81 h 491"/>
                <a:gd name="T16" fmla="*/ 2 w 609"/>
                <a:gd name="T17" fmla="*/ 105 h 491"/>
                <a:gd name="T18" fmla="*/ 6 w 609"/>
                <a:gd name="T19" fmla="*/ 145 h 491"/>
                <a:gd name="T20" fmla="*/ 39 w 609"/>
                <a:gd name="T21" fmla="*/ 197 h 491"/>
                <a:gd name="T22" fmla="*/ 37 w 609"/>
                <a:gd name="T23" fmla="*/ 226 h 491"/>
                <a:gd name="T24" fmla="*/ 78 w 609"/>
                <a:gd name="T25" fmla="*/ 221 h 491"/>
                <a:gd name="T26" fmla="*/ 142 w 609"/>
                <a:gd name="T27" fmla="*/ 263 h 491"/>
                <a:gd name="T28" fmla="*/ 127 w 609"/>
                <a:gd name="T29" fmla="*/ 271 h 491"/>
                <a:gd name="T30" fmla="*/ 177 w 609"/>
                <a:gd name="T31" fmla="*/ 272 h 491"/>
                <a:gd name="T32" fmla="*/ 177 w 609"/>
                <a:gd name="T33" fmla="*/ 316 h 491"/>
                <a:gd name="T34" fmla="*/ 209 w 609"/>
                <a:gd name="T35" fmla="*/ 408 h 491"/>
                <a:gd name="T36" fmla="*/ 244 w 609"/>
                <a:gd name="T37" fmla="*/ 486 h 491"/>
                <a:gd name="T38" fmla="*/ 269 w 609"/>
                <a:gd name="T39" fmla="*/ 474 h 491"/>
                <a:gd name="T40" fmla="*/ 285 w 609"/>
                <a:gd name="T41" fmla="*/ 440 h 491"/>
                <a:gd name="T42" fmla="*/ 322 w 609"/>
                <a:gd name="T43" fmla="*/ 358 h 491"/>
                <a:gd name="T44" fmla="*/ 408 w 609"/>
                <a:gd name="T45" fmla="*/ 275 h 491"/>
                <a:gd name="T46" fmla="*/ 473 w 609"/>
                <a:gd name="T47" fmla="*/ 294 h 491"/>
                <a:gd name="T48" fmla="*/ 506 w 609"/>
                <a:gd name="T49" fmla="*/ 362 h 491"/>
                <a:gd name="T50" fmla="*/ 554 w 609"/>
                <a:gd name="T51" fmla="*/ 362 h 491"/>
                <a:gd name="T52" fmla="*/ 571 w 609"/>
                <a:gd name="T53" fmla="*/ 460 h 491"/>
                <a:gd name="T54" fmla="*/ 565 w 609"/>
                <a:gd name="T55" fmla="*/ 384 h 491"/>
                <a:gd name="T56" fmla="*/ 565 w 609"/>
                <a:gd name="T57" fmla="*/ 380 h 491"/>
                <a:gd name="T58" fmla="*/ 557 w 609"/>
                <a:gd name="T59" fmla="*/ 331 h 491"/>
                <a:gd name="T60" fmla="*/ 609 w 609"/>
                <a:gd name="T61" fmla="*/ 276 h 491"/>
                <a:gd name="T62" fmla="*/ 562 w 609"/>
                <a:gd name="T63" fmla="*/ 242 h 491"/>
                <a:gd name="T64" fmla="*/ 573 w 609"/>
                <a:gd name="T65" fmla="*/ 195 h 491"/>
                <a:gd name="T66" fmla="*/ 525 w 609"/>
                <a:gd name="T67" fmla="*/ 155 h 491"/>
                <a:gd name="T68" fmla="*/ 522 w 609"/>
                <a:gd name="T69" fmla="*/ 156 h 491"/>
                <a:gd name="T70" fmla="*/ 516 w 609"/>
                <a:gd name="T71" fmla="*/ 155 h 491"/>
                <a:gd name="T72" fmla="*/ 510 w 609"/>
                <a:gd name="T73" fmla="*/ 155 h 491"/>
                <a:gd name="T74" fmla="*/ 507 w 609"/>
                <a:gd name="T75" fmla="*/ 156 h 491"/>
                <a:gd name="T76" fmla="*/ 473 w 609"/>
                <a:gd name="T77" fmla="*/ 179 h 491"/>
                <a:gd name="T78" fmla="*/ 409 w 609"/>
                <a:gd name="T79" fmla="*/ 177 h 491"/>
                <a:gd name="T80" fmla="*/ 362 w 609"/>
                <a:gd name="T81" fmla="*/ 164 h 491"/>
                <a:gd name="T82" fmla="*/ 361 w 609"/>
                <a:gd name="T83" fmla="*/ 163 h 491"/>
                <a:gd name="T84" fmla="*/ 359 w 609"/>
                <a:gd name="T85" fmla="*/ 164 h 491"/>
                <a:gd name="T86" fmla="*/ 358 w 609"/>
                <a:gd name="T87" fmla="*/ 164 h 491"/>
                <a:gd name="T88" fmla="*/ 356 w 609"/>
                <a:gd name="T89" fmla="*/ 164 h 491"/>
                <a:gd name="T90" fmla="*/ 354 w 609"/>
                <a:gd name="T91" fmla="*/ 163 h 491"/>
                <a:gd name="T92" fmla="*/ 328 w 609"/>
                <a:gd name="T93" fmla="*/ 145 h 491"/>
                <a:gd name="T94" fmla="*/ 271 w 609"/>
                <a:gd name="T95" fmla="*/ 107 h 491"/>
                <a:gd name="T96" fmla="*/ 275 w 609"/>
                <a:gd name="T97" fmla="*/ 102 h 491"/>
                <a:gd name="T98" fmla="*/ 275 w 609"/>
                <a:gd name="T99" fmla="*/ 83 h 491"/>
                <a:gd name="T100" fmla="*/ 278 w 609"/>
                <a:gd name="T101" fmla="*/ 42 h 491"/>
                <a:gd name="T102" fmla="*/ 213 w 609"/>
                <a:gd name="T103" fmla="*/ 20 h 491"/>
                <a:gd name="T104" fmla="*/ 162 w 609"/>
                <a:gd name="T105" fmla="*/ 1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9" h="491">
                  <a:moveTo>
                    <a:pt x="157" y="0"/>
                  </a:moveTo>
                  <a:cubicBezTo>
                    <a:pt x="146" y="0"/>
                    <a:pt x="144" y="13"/>
                    <a:pt x="139" y="13"/>
                  </a:cubicBezTo>
                  <a:cubicBezTo>
                    <a:pt x="139" y="13"/>
                    <a:pt x="139" y="13"/>
                    <a:pt x="138" y="13"/>
                  </a:cubicBezTo>
                  <a:cubicBezTo>
                    <a:pt x="138" y="13"/>
                    <a:pt x="138" y="13"/>
                    <a:pt x="137" y="13"/>
                  </a:cubicBezTo>
                  <a:cubicBezTo>
                    <a:pt x="137" y="13"/>
                    <a:pt x="137" y="13"/>
                    <a:pt x="137" y="13"/>
                  </a:cubicBezTo>
                  <a:cubicBezTo>
                    <a:pt x="137" y="13"/>
                    <a:pt x="137" y="13"/>
                    <a:pt x="137" y="13"/>
                  </a:cubicBezTo>
                  <a:cubicBezTo>
                    <a:pt x="137" y="13"/>
                    <a:pt x="137" y="13"/>
                    <a:pt x="137" y="13"/>
                  </a:cubicBezTo>
                  <a:cubicBezTo>
                    <a:pt x="137" y="13"/>
                    <a:pt x="137" y="13"/>
                    <a:pt x="137" y="13"/>
                  </a:cubicBezTo>
                  <a:cubicBezTo>
                    <a:pt x="137" y="13"/>
                    <a:pt x="137" y="13"/>
                    <a:pt x="136" y="13"/>
                  </a:cubicBezTo>
                  <a:cubicBezTo>
                    <a:pt x="136" y="13"/>
                    <a:pt x="136" y="13"/>
                    <a:pt x="136" y="13"/>
                  </a:cubicBezTo>
                  <a:cubicBezTo>
                    <a:pt x="136" y="13"/>
                    <a:pt x="136" y="13"/>
                    <a:pt x="136" y="13"/>
                  </a:cubicBezTo>
                  <a:cubicBezTo>
                    <a:pt x="132" y="20"/>
                    <a:pt x="124" y="26"/>
                    <a:pt x="114" y="26"/>
                  </a:cubicBezTo>
                  <a:cubicBezTo>
                    <a:pt x="109" y="26"/>
                    <a:pt x="108" y="20"/>
                    <a:pt x="104" y="20"/>
                  </a:cubicBezTo>
                  <a:cubicBezTo>
                    <a:pt x="103" y="20"/>
                    <a:pt x="101" y="21"/>
                    <a:pt x="100" y="21"/>
                  </a:cubicBezTo>
                  <a:cubicBezTo>
                    <a:pt x="98" y="21"/>
                    <a:pt x="95"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0" y="22"/>
                    <a:pt x="87" y="21"/>
                    <a:pt x="87" y="18"/>
                  </a:cubicBezTo>
                  <a:cubicBezTo>
                    <a:pt x="87" y="18"/>
                    <a:pt x="87" y="18"/>
                    <a:pt x="87" y="18"/>
                  </a:cubicBezTo>
                  <a:cubicBezTo>
                    <a:pt x="87" y="18"/>
                    <a:pt x="87" y="18"/>
                    <a:pt x="87" y="18"/>
                  </a:cubicBezTo>
                  <a:cubicBezTo>
                    <a:pt x="82" y="18"/>
                    <a:pt x="83" y="16"/>
                    <a:pt x="78" y="16"/>
                  </a:cubicBezTo>
                  <a:cubicBezTo>
                    <a:pt x="65" y="16"/>
                    <a:pt x="64" y="30"/>
                    <a:pt x="55" y="39"/>
                  </a:cubicBezTo>
                  <a:cubicBezTo>
                    <a:pt x="51" y="43"/>
                    <a:pt x="44" y="43"/>
                    <a:pt x="40" y="47"/>
                  </a:cubicBezTo>
                  <a:cubicBezTo>
                    <a:pt x="37" y="50"/>
                    <a:pt x="34" y="56"/>
                    <a:pt x="28" y="56"/>
                  </a:cubicBezTo>
                  <a:cubicBezTo>
                    <a:pt x="23" y="56"/>
                    <a:pt x="20" y="51"/>
                    <a:pt x="15" y="51"/>
                  </a:cubicBezTo>
                  <a:cubicBezTo>
                    <a:pt x="13" y="51"/>
                    <a:pt x="13" y="54"/>
                    <a:pt x="12" y="55"/>
                  </a:cubicBezTo>
                  <a:cubicBezTo>
                    <a:pt x="12" y="55"/>
                    <a:pt x="12" y="55"/>
                    <a:pt x="12" y="55"/>
                  </a:cubicBezTo>
                  <a:cubicBezTo>
                    <a:pt x="8" y="57"/>
                    <a:pt x="0" y="76"/>
                    <a:pt x="0" y="77"/>
                  </a:cubicBezTo>
                  <a:cubicBezTo>
                    <a:pt x="0" y="77"/>
                    <a:pt x="0" y="77"/>
                    <a:pt x="0" y="77"/>
                  </a:cubicBezTo>
                  <a:cubicBezTo>
                    <a:pt x="0" y="78"/>
                    <a:pt x="1" y="79"/>
                    <a:pt x="1" y="81"/>
                  </a:cubicBezTo>
                  <a:cubicBezTo>
                    <a:pt x="1" y="81"/>
                    <a:pt x="1" y="82"/>
                    <a:pt x="0" y="82"/>
                  </a:cubicBezTo>
                  <a:cubicBezTo>
                    <a:pt x="0" y="82"/>
                    <a:pt x="0" y="82"/>
                    <a:pt x="0" y="82"/>
                  </a:cubicBezTo>
                  <a:cubicBezTo>
                    <a:pt x="2" y="85"/>
                    <a:pt x="1" y="86"/>
                    <a:pt x="2" y="88"/>
                  </a:cubicBezTo>
                  <a:cubicBezTo>
                    <a:pt x="2" y="105"/>
                    <a:pt x="2" y="105"/>
                    <a:pt x="2" y="105"/>
                  </a:cubicBezTo>
                  <a:cubicBezTo>
                    <a:pt x="4" y="109"/>
                    <a:pt x="3" y="113"/>
                    <a:pt x="5" y="117"/>
                  </a:cubicBezTo>
                  <a:cubicBezTo>
                    <a:pt x="7" y="122"/>
                    <a:pt x="17" y="117"/>
                    <a:pt x="17" y="126"/>
                  </a:cubicBezTo>
                  <a:cubicBezTo>
                    <a:pt x="17" y="126"/>
                    <a:pt x="17" y="126"/>
                    <a:pt x="17" y="126"/>
                  </a:cubicBezTo>
                  <a:cubicBezTo>
                    <a:pt x="17" y="137"/>
                    <a:pt x="6" y="135"/>
                    <a:pt x="6" y="145"/>
                  </a:cubicBezTo>
                  <a:cubicBezTo>
                    <a:pt x="6" y="145"/>
                    <a:pt x="6" y="145"/>
                    <a:pt x="6" y="145"/>
                  </a:cubicBezTo>
                  <a:cubicBezTo>
                    <a:pt x="6" y="151"/>
                    <a:pt x="11" y="151"/>
                    <a:pt x="12" y="154"/>
                  </a:cubicBezTo>
                  <a:cubicBezTo>
                    <a:pt x="21" y="172"/>
                    <a:pt x="39" y="174"/>
                    <a:pt x="39" y="197"/>
                  </a:cubicBezTo>
                  <a:cubicBezTo>
                    <a:pt x="39" y="197"/>
                    <a:pt x="39" y="197"/>
                    <a:pt x="39" y="197"/>
                  </a:cubicBezTo>
                  <a:cubicBezTo>
                    <a:pt x="25" y="200"/>
                    <a:pt x="16" y="203"/>
                    <a:pt x="16" y="218"/>
                  </a:cubicBezTo>
                  <a:cubicBezTo>
                    <a:pt x="16" y="218"/>
                    <a:pt x="16" y="218"/>
                    <a:pt x="16" y="218"/>
                  </a:cubicBezTo>
                  <a:cubicBezTo>
                    <a:pt x="16" y="221"/>
                    <a:pt x="19" y="224"/>
                    <a:pt x="19" y="227"/>
                  </a:cubicBezTo>
                  <a:cubicBezTo>
                    <a:pt x="37" y="226"/>
                    <a:pt x="37" y="226"/>
                    <a:pt x="37" y="226"/>
                  </a:cubicBezTo>
                  <a:cubicBezTo>
                    <a:pt x="38" y="225"/>
                    <a:pt x="40" y="223"/>
                    <a:pt x="42" y="222"/>
                  </a:cubicBezTo>
                  <a:cubicBezTo>
                    <a:pt x="55" y="226"/>
                    <a:pt x="55" y="226"/>
                    <a:pt x="55" y="226"/>
                  </a:cubicBezTo>
                  <a:cubicBezTo>
                    <a:pt x="61" y="226"/>
                    <a:pt x="62" y="221"/>
                    <a:pt x="69" y="221"/>
                  </a:cubicBezTo>
                  <a:cubicBezTo>
                    <a:pt x="72" y="221"/>
                    <a:pt x="75" y="221"/>
                    <a:pt x="78" y="221"/>
                  </a:cubicBezTo>
                  <a:cubicBezTo>
                    <a:pt x="80" y="221"/>
                    <a:pt x="82" y="221"/>
                    <a:pt x="85" y="222"/>
                  </a:cubicBezTo>
                  <a:cubicBezTo>
                    <a:pt x="91" y="224"/>
                    <a:pt x="94" y="236"/>
                    <a:pt x="98" y="243"/>
                  </a:cubicBezTo>
                  <a:cubicBezTo>
                    <a:pt x="104" y="251"/>
                    <a:pt x="119" y="262"/>
                    <a:pt x="129" y="262"/>
                  </a:cubicBezTo>
                  <a:cubicBezTo>
                    <a:pt x="134" y="262"/>
                    <a:pt x="137" y="262"/>
                    <a:pt x="142" y="263"/>
                  </a:cubicBezTo>
                  <a:cubicBezTo>
                    <a:pt x="139" y="265"/>
                    <a:pt x="139" y="269"/>
                    <a:pt x="135" y="270"/>
                  </a:cubicBezTo>
                  <a:cubicBezTo>
                    <a:pt x="133" y="271"/>
                    <a:pt x="132" y="271"/>
                    <a:pt x="131" y="271"/>
                  </a:cubicBezTo>
                  <a:cubicBezTo>
                    <a:pt x="130" y="271"/>
                    <a:pt x="130" y="271"/>
                    <a:pt x="129" y="271"/>
                  </a:cubicBezTo>
                  <a:cubicBezTo>
                    <a:pt x="128" y="271"/>
                    <a:pt x="128" y="271"/>
                    <a:pt x="127" y="271"/>
                  </a:cubicBezTo>
                  <a:cubicBezTo>
                    <a:pt x="125" y="271"/>
                    <a:pt x="124" y="271"/>
                    <a:pt x="121" y="273"/>
                  </a:cubicBezTo>
                  <a:cubicBezTo>
                    <a:pt x="129" y="281"/>
                    <a:pt x="136" y="297"/>
                    <a:pt x="152" y="297"/>
                  </a:cubicBezTo>
                  <a:cubicBezTo>
                    <a:pt x="166" y="297"/>
                    <a:pt x="166" y="279"/>
                    <a:pt x="173" y="272"/>
                  </a:cubicBezTo>
                  <a:cubicBezTo>
                    <a:pt x="177" y="272"/>
                    <a:pt x="177" y="272"/>
                    <a:pt x="177" y="272"/>
                  </a:cubicBezTo>
                  <a:cubicBezTo>
                    <a:pt x="177" y="274"/>
                    <a:pt x="174" y="278"/>
                    <a:pt x="174" y="279"/>
                  </a:cubicBezTo>
                  <a:cubicBezTo>
                    <a:pt x="174" y="286"/>
                    <a:pt x="180" y="293"/>
                    <a:pt x="180" y="301"/>
                  </a:cubicBezTo>
                  <a:cubicBezTo>
                    <a:pt x="180" y="308"/>
                    <a:pt x="177" y="309"/>
                    <a:pt x="177" y="316"/>
                  </a:cubicBezTo>
                  <a:cubicBezTo>
                    <a:pt x="177" y="316"/>
                    <a:pt x="177" y="316"/>
                    <a:pt x="177" y="316"/>
                  </a:cubicBezTo>
                  <a:cubicBezTo>
                    <a:pt x="177" y="317"/>
                    <a:pt x="177" y="322"/>
                    <a:pt x="177" y="323"/>
                  </a:cubicBezTo>
                  <a:cubicBezTo>
                    <a:pt x="177" y="333"/>
                    <a:pt x="183" y="343"/>
                    <a:pt x="186" y="354"/>
                  </a:cubicBezTo>
                  <a:cubicBezTo>
                    <a:pt x="190" y="366"/>
                    <a:pt x="200" y="383"/>
                    <a:pt x="202" y="391"/>
                  </a:cubicBezTo>
                  <a:cubicBezTo>
                    <a:pt x="204" y="398"/>
                    <a:pt x="204" y="401"/>
                    <a:pt x="209" y="408"/>
                  </a:cubicBezTo>
                  <a:cubicBezTo>
                    <a:pt x="213" y="414"/>
                    <a:pt x="210" y="421"/>
                    <a:pt x="214" y="429"/>
                  </a:cubicBezTo>
                  <a:cubicBezTo>
                    <a:pt x="216" y="434"/>
                    <a:pt x="224" y="439"/>
                    <a:pt x="226" y="446"/>
                  </a:cubicBezTo>
                  <a:cubicBezTo>
                    <a:pt x="230" y="457"/>
                    <a:pt x="236" y="468"/>
                    <a:pt x="240" y="481"/>
                  </a:cubicBezTo>
                  <a:cubicBezTo>
                    <a:pt x="240" y="482"/>
                    <a:pt x="242" y="486"/>
                    <a:pt x="244" y="486"/>
                  </a:cubicBezTo>
                  <a:cubicBezTo>
                    <a:pt x="245" y="489"/>
                    <a:pt x="248" y="491"/>
                    <a:pt x="251" y="491"/>
                  </a:cubicBezTo>
                  <a:cubicBezTo>
                    <a:pt x="252" y="491"/>
                    <a:pt x="252" y="491"/>
                    <a:pt x="252" y="491"/>
                  </a:cubicBezTo>
                  <a:cubicBezTo>
                    <a:pt x="257" y="491"/>
                    <a:pt x="257" y="485"/>
                    <a:pt x="259" y="481"/>
                  </a:cubicBezTo>
                  <a:cubicBezTo>
                    <a:pt x="262" y="475"/>
                    <a:pt x="263" y="477"/>
                    <a:pt x="269" y="474"/>
                  </a:cubicBezTo>
                  <a:cubicBezTo>
                    <a:pt x="274" y="472"/>
                    <a:pt x="272" y="458"/>
                    <a:pt x="279" y="456"/>
                  </a:cubicBezTo>
                  <a:cubicBezTo>
                    <a:pt x="281" y="456"/>
                    <a:pt x="285" y="456"/>
                    <a:pt x="285" y="454"/>
                  </a:cubicBezTo>
                  <a:cubicBezTo>
                    <a:pt x="287" y="454"/>
                    <a:pt x="287" y="454"/>
                    <a:pt x="287" y="454"/>
                  </a:cubicBezTo>
                  <a:cubicBezTo>
                    <a:pt x="285" y="440"/>
                    <a:pt x="285" y="440"/>
                    <a:pt x="285" y="440"/>
                  </a:cubicBezTo>
                  <a:cubicBezTo>
                    <a:pt x="285" y="430"/>
                    <a:pt x="291" y="421"/>
                    <a:pt x="291" y="408"/>
                  </a:cubicBezTo>
                  <a:cubicBezTo>
                    <a:pt x="291" y="400"/>
                    <a:pt x="287" y="395"/>
                    <a:pt x="287" y="385"/>
                  </a:cubicBezTo>
                  <a:cubicBezTo>
                    <a:pt x="287" y="374"/>
                    <a:pt x="298" y="372"/>
                    <a:pt x="308" y="369"/>
                  </a:cubicBezTo>
                  <a:cubicBezTo>
                    <a:pt x="312" y="368"/>
                    <a:pt x="317" y="362"/>
                    <a:pt x="322" y="358"/>
                  </a:cubicBezTo>
                  <a:cubicBezTo>
                    <a:pt x="332" y="348"/>
                    <a:pt x="341" y="337"/>
                    <a:pt x="352" y="326"/>
                  </a:cubicBezTo>
                  <a:cubicBezTo>
                    <a:pt x="360" y="318"/>
                    <a:pt x="375" y="315"/>
                    <a:pt x="385" y="306"/>
                  </a:cubicBezTo>
                  <a:cubicBezTo>
                    <a:pt x="390" y="301"/>
                    <a:pt x="389" y="295"/>
                    <a:pt x="391" y="288"/>
                  </a:cubicBezTo>
                  <a:cubicBezTo>
                    <a:pt x="393" y="283"/>
                    <a:pt x="404" y="283"/>
                    <a:pt x="408" y="275"/>
                  </a:cubicBezTo>
                  <a:cubicBezTo>
                    <a:pt x="412" y="277"/>
                    <a:pt x="412" y="280"/>
                    <a:pt x="420" y="280"/>
                  </a:cubicBezTo>
                  <a:cubicBezTo>
                    <a:pt x="434" y="280"/>
                    <a:pt x="449" y="277"/>
                    <a:pt x="449" y="261"/>
                  </a:cubicBezTo>
                  <a:cubicBezTo>
                    <a:pt x="457" y="263"/>
                    <a:pt x="466" y="266"/>
                    <a:pt x="468" y="273"/>
                  </a:cubicBezTo>
                  <a:cubicBezTo>
                    <a:pt x="470" y="279"/>
                    <a:pt x="469" y="288"/>
                    <a:pt x="473" y="294"/>
                  </a:cubicBezTo>
                  <a:cubicBezTo>
                    <a:pt x="477" y="301"/>
                    <a:pt x="483" y="305"/>
                    <a:pt x="491" y="311"/>
                  </a:cubicBezTo>
                  <a:cubicBezTo>
                    <a:pt x="496" y="320"/>
                    <a:pt x="502" y="328"/>
                    <a:pt x="506" y="339"/>
                  </a:cubicBezTo>
                  <a:cubicBezTo>
                    <a:pt x="506" y="342"/>
                    <a:pt x="509" y="343"/>
                    <a:pt x="509" y="346"/>
                  </a:cubicBezTo>
                  <a:cubicBezTo>
                    <a:pt x="509" y="352"/>
                    <a:pt x="506" y="355"/>
                    <a:pt x="506" y="362"/>
                  </a:cubicBezTo>
                  <a:cubicBezTo>
                    <a:pt x="506" y="369"/>
                    <a:pt x="507" y="375"/>
                    <a:pt x="515" y="375"/>
                  </a:cubicBezTo>
                  <a:cubicBezTo>
                    <a:pt x="530" y="375"/>
                    <a:pt x="533" y="360"/>
                    <a:pt x="542" y="351"/>
                  </a:cubicBezTo>
                  <a:cubicBezTo>
                    <a:pt x="545" y="354"/>
                    <a:pt x="544" y="356"/>
                    <a:pt x="547" y="359"/>
                  </a:cubicBezTo>
                  <a:cubicBezTo>
                    <a:pt x="548" y="360"/>
                    <a:pt x="552" y="359"/>
                    <a:pt x="554" y="362"/>
                  </a:cubicBezTo>
                  <a:cubicBezTo>
                    <a:pt x="559" y="370"/>
                    <a:pt x="550" y="386"/>
                    <a:pt x="557" y="386"/>
                  </a:cubicBezTo>
                  <a:cubicBezTo>
                    <a:pt x="557" y="402"/>
                    <a:pt x="571" y="416"/>
                    <a:pt x="571" y="439"/>
                  </a:cubicBezTo>
                  <a:cubicBezTo>
                    <a:pt x="571" y="445"/>
                    <a:pt x="567" y="457"/>
                    <a:pt x="571" y="460"/>
                  </a:cubicBezTo>
                  <a:cubicBezTo>
                    <a:pt x="571" y="460"/>
                    <a:pt x="571" y="460"/>
                    <a:pt x="571" y="460"/>
                  </a:cubicBezTo>
                  <a:cubicBezTo>
                    <a:pt x="575" y="451"/>
                    <a:pt x="577" y="445"/>
                    <a:pt x="581" y="435"/>
                  </a:cubicBezTo>
                  <a:cubicBezTo>
                    <a:pt x="582" y="433"/>
                    <a:pt x="586" y="432"/>
                    <a:pt x="586" y="429"/>
                  </a:cubicBezTo>
                  <a:cubicBezTo>
                    <a:pt x="586" y="425"/>
                    <a:pt x="578" y="400"/>
                    <a:pt x="574" y="396"/>
                  </a:cubicBezTo>
                  <a:cubicBezTo>
                    <a:pt x="571" y="392"/>
                    <a:pt x="565" y="390"/>
                    <a:pt x="565" y="384"/>
                  </a:cubicBezTo>
                  <a:cubicBezTo>
                    <a:pt x="565" y="384"/>
                    <a:pt x="565" y="384"/>
                    <a:pt x="565" y="384"/>
                  </a:cubicBezTo>
                  <a:cubicBezTo>
                    <a:pt x="565" y="384"/>
                    <a:pt x="565" y="384"/>
                    <a:pt x="565" y="384"/>
                  </a:cubicBezTo>
                  <a:cubicBezTo>
                    <a:pt x="565" y="382"/>
                    <a:pt x="565" y="381"/>
                    <a:pt x="565" y="379"/>
                  </a:cubicBezTo>
                  <a:cubicBezTo>
                    <a:pt x="565" y="380"/>
                    <a:pt x="565" y="380"/>
                    <a:pt x="565" y="380"/>
                  </a:cubicBezTo>
                  <a:cubicBezTo>
                    <a:pt x="567" y="379"/>
                    <a:pt x="571" y="373"/>
                    <a:pt x="571" y="369"/>
                  </a:cubicBezTo>
                  <a:cubicBezTo>
                    <a:pt x="571" y="362"/>
                    <a:pt x="570" y="351"/>
                    <a:pt x="567" y="345"/>
                  </a:cubicBezTo>
                  <a:cubicBezTo>
                    <a:pt x="563" y="341"/>
                    <a:pt x="557" y="341"/>
                    <a:pt x="557" y="331"/>
                  </a:cubicBezTo>
                  <a:cubicBezTo>
                    <a:pt x="557" y="331"/>
                    <a:pt x="557" y="331"/>
                    <a:pt x="557" y="331"/>
                  </a:cubicBezTo>
                  <a:cubicBezTo>
                    <a:pt x="557" y="331"/>
                    <a:pt x="557" y="331"/>
                    <a:pt x="557" y="331"/>
                  </a:cubicBezTo>
                  <a:cubicBezTo>
                    <a:pt x="557" y="322"/>
                    <a:pt x="560" y="314"/>
                    <a:pt x="565" y="309"/>
                  </a:cubicBezTo>
                  <a:cubicBezTo>
                    <a:pt x="568" y="306"/>
                    <a:pt x="574" y="307"/>
                    <a:pt x="578" y="305"/>
                  </a:cubicBezTo>
                  <a:cubicBezTo>
                    <a:pt x="591" y="296"/>
                    <a:pt x="599" y="292"/>
                    <a:pt x="609" y="276"/>
                  </a:cubicBezTo>
                  <a:cubicBezTo>
                    <a:pt x="606" y="276"/>
                    <a:pt x="605" y="277"/>
                    <a:pt x="601" y="277"/>
                  </a:cubicBezTo>
                  <a:cubicBezTo>
                    <a:pt x="590" y="277"/>
                    <a:pt x="584" y="266"/>
                    <a:pt x="584" y="255"/>
                  </a:cubicBezTo>
                  <a:cubicBezTo>
                    <a:pt x="578" y="254"/>
                    <a:pt x="577" y="239"/>
                    <a:pt x="573" y="239"/>
                  </a:cubicBezTo>
                  <a:cubicBezTo>
                    <a:pt x="569" y="239"/>
                    <a:pt x="566" y="242"/>
                    <a:pt x="562" y="242"/>
                  </a:cubicBezTo>
                  <a:cubicBezTo>
                    <a:pt x="560" y="242"/>
                    <a:pt x="560" y="238"/>
                    <a:pt x="560" y="237"/>
                  </a:cubicBezTo>
                  <a:cubicBezTo>
                    <a:pt x="560" y="237"/>
                    <a:pt x="560" y="237"/>
                    <a:pt x="560" y="237"/>
                  </a:cubicBezTo>
                  <a:cubicBezTo>
                    <a:pt x="560" y="237"/>
                    <a:pt x="560" y="237"/>
                    <a:pt x="560" y="237"/>
                  </a:cubicBezTo>
                  <a:cubicBezTo>
                    <a:pt x="560" y="217"/>
                    <a:pt x="573" y="217"/>
                    <a:pt x="573" y="195"/>
                  </a:cubicBezTo>
                  <a:cubicBezTo>
                    <a:pt x="573" y="184"/>
                    <a:pt x="566" y="181"/>
                    <a:pt x="561" y="173"/>
                  </a:cubicBezTo>
                  <a:cubicBezTo>
                    <a:pt x="548" y="166"/>
                    <a:pt x="537" y="168"/>
                    <a:pt x="533" y="151"/>
                  </a:cubicBezTo>
                  <a:cubicBezTo>
                    <a:pt x="530" y="151"/>
                    <a:pt x="530" y="151"/>
                    <a:pt x="530" y="151"/>
                  </a:cubicBezTo>
                  <a:cubicBezTo>
                    <a:pt x="525" y="155"/>
                    <a:pt x="525" y="155"/>
                    <a:pt x="525" y="155"/>
                  </a:cubicBezTo>
                  <a:cubicBezTo>
                    <a:pt x="525" y="155"/>
                    <a:pt x="525" y="155"/>
                    <a:pt x="525" y="155"/>
                  </a:cubicBezTo>
                  <a:cubicBezTo>
                    <a:pt x="525" y="155"/>
                    <a:pt x="525" y="155"/>
                    <a:pt x="525" y="155"/>
                  </a:cubicBezTo>
                  <a:cubicBezTo>
                    <a:pt x="525" y="155"/>
                    <a:pt x="525" y="155"/>
                    <a:pt x="525" y="155"/>
                  </a:cubicBezTo>
                  <a:cubicBezTo>
                    <a:pt x="524" y="156"/>
                    <a:pt x="523" y="156"/>
                    <a:pt x="522" y="156"/>
                  </a:cubicBezTo>
                  <a:cubicBezTo>
                    <a:pt x="522" y="156"/>
                    <a:pt x="522" y="156"/>
                    <a:pt x="522" y="156"/>
                  </a:cubicBezTo>
                  <a:cubicBezTo>
                    <a:pt x="522" y="156"/>
                    <a:pt x="522" y="156"/>
                    <a:pt x="522" y="156"/>
                  </a:cubicBezTo>
                  <a:cubicBezTo>
                    <a:pt x="522" y="156"/>
                    <a:pt x="522" y="156"/>
                    <a:pt x="522" y="156"/>
                  </a:cubicBezTo>
                  <a:cubicBezTo>
                    <a:pt x="520" y="156"/>
                    <a:pt x="518" y="155"/>
                    <a:pt x="516" y="155"/>
                  </a:cubicBezTo>
                  <a:cubicBezTo>
                    <a:pt x="515" y="155"/>
                    <a:pt x="513" y="154"/>
                    <a:pt x="512" y="154"/>
                  </a:cubicBezTo>
                  <a:cubicBezTo>
                    <a:pt x="511" y="154"/>
                    <a:pt x="510" y="154"/>
                    <a:pt x="510" y="155"/>
                  </a:cubicBezTo>
                  <a:cubicBezTo>
                    <a:pt x="510" y="155"/>
                    <a:pt x="510" y="155"/>
                    <a:pt x="510" y="155"/>
                  </a:cubicBezTo>
                  <a:cubicBezTo>
                    <a:pt x="510" y="155"/>
                    <a:pt x="510" y="155"/>
                    <a:pt x="510" y="155"/>
                  </a:cubicBezTo>
                  <a:cubicBezTo>
                    <a:pt x="510" y="155"/>
                    <a:pt x="510" y="155"/>
                    <a:pt x="510" y="155"/>
                  </a:cubicBezTo>
                  <a:cubicBezTo>
                    <a:pt x="510" y="155"/>
                    <a:pt x="510" y="155"/>
                    <a:pt x="510" y="155"/>
                  </a:cubicBezTo>
                  <a:cubicBezTo>
                    <a:pt x="509" y="155"/>
                    <a:pt x="508" y="155"/>
                    <a:pt x="508" y="156"/>
                  </a:cubicBezTo>
                  <a:cubicBezTo>
                    <a:pt x="508" y="156"/>
                    <a:pt x="508" y="156"/>
                    <a:pt x="507" y="156"/>
                  </a:cubicBezTo>
                  <a:cubicBezTo>
                    <a:pt x="507" y="156"/>
                    <a:pt x="507" y="156"/>
                    <a:pt x="507" y="156"/>
                  </a:cubicBezTo>
                  <a:cubicBezTo>
                    <a:pt x="507" y="156"/>
                    <a:pt x="507" y="156"/>
                    <a:pt x="507" y="156"/>
                  </a:cubicBezTo>
                  <a:cubicBezTo>
                    <a:pt x="505" y="158"/>
                    <a:pt x="504" y="160"/>
                    <a:pt x="501" y="162"/>
                  </a:cubicBezTo>
                  <a:cubicBezTo>
                    <a:pt x="497" y="164"/>
                    <a:pt x="480" y="179"/>
                    <a:pt x="473" y="179"/>
                  </a:cubicBezTo>
                  <a:cubicBezTo>
                    <a:pt x="464" y="179"/>
                    <a:pt x="458" y="173"/>
                    <a:pt x="447" y="173"/>
                  </a:cubicBezTo>
                  <a:cubicBezTo>
                    <a:pt x="433" y="173"/>
                    <a:pt x="431" y="182"/>
                    <a:pt x="424" y="186"/>
                  </a:cubicBezTo>
                  <a:cubicBezTo>
                    <a:pt x="423" y="182"/>
                    <a:pt x="421" y="174"/>
                    <a:pt x="419" y="174"/>
                  </a:cubicBezTo>
                  <a:cubicBezTo>
                    <a:pt x="416" y="174"/>
                    <a:pt x="414" y="177"/>
                    <a:pt x="409" y="177"/>
                  </a:cubicBezTo>
                  <a:cubicBezTo>
                    <a:pt x="401" y="177"/>
                    <a:pt x="394" y="177"/>
                    <a:pt x="387" y="177"/>
                  </a:cubicBezTo>
                  <a:cubicBezTo>
                    <a:pt x="375" y="177"/>
                    <a:pt x="370" y="169"/>
                    <a:pt x="362" y="164"/>
                  </a:cubicBezTo>
                  <a:cubicBezTo>
                    <a:pt x="362" y="164"/>
                    <a:pt x="362" y="164"/>
                    <a:pt x="362" y="164"/>
                  </a:cubicBezTo>
                  <a:cubicBezTo>
                    <a:pt x="362" y="164"/>
                    <a:pt x="362" y="164"/>
                    <a:pt x="362" y="164"/>
                  </a:cubicBezTo>
                  <a:cubicBezTo>
                    <a:pt x="362" y="164"/>
                    <a:pt x="362" y="164"/>
                    <a:pt x="362" y="164"/>
                  </a:cubicBezTo>
                  <a:cubicBezTo>
                    <a:pt x="362" y="164"/>
                    <a:pt x="362" y="164"/>
                    <a:pt x="362" y="164"/>
                  </a:cubicBezTo>
                  <a:cubicBezTo>
                    <a:pt x="362" y="164"/>
                    <a:pt x="361" y="163"/>
                    <a:pt x="361" y="163"/>
                  </a:cubicBezTo>
                  <a:cubicBezTo>
                    <a:pt x="361" y="163"/>
                    <a:pt x="361" y="163"/>
                    <a:pt x="361" y="163"/>
                  </a:cubicBezTo>
                  <a:cubicBezTo>
                    <a:pt x="361" y="163"/>
                    <a:pt x="361" y="163"/>
                    <a:pt x="361" y="163"/>
                  </a:cubicBezTo>
                  <a:cubicBezTo>
                    <a:pt x="360" y="163"/>
                    <a:pt x="359" y="164"/>
                    <a:pt x="359" y="164"/>
                  </a:cubicBezTo>
                  <a:cubicBezTo>
                    <a:pt x="359" y="164"/>
                    <a:pt x="359" y="164"/>
                    <a:pt x="359" y="164"/>
                  </a:cubicBezTo>
                  <a:cubicBezTo>
                    <a:pt x="359" y="164"/>
                    <a:pt x="359" y="164"/>
                    <a:pt x="359" y="164"/>
                  </a:cubicBezTo>
                  <a:cubicBezTo>
                    <a:pt x="359" y="164"/>
                    <a:pt x="359" y="164"/>
                    <a:pt x="359" y="164"/>
                  </a:cubicBezTo>
                  <a:cubicBezTo>
                    <a:pt x="358" y="164"/>
                    <a:pt x="358" y="164"/>
                    <a:pt x="358" y="164"/>
                  </a:cubicBezTo>
                  <a:cubicBezTo>
                    <a:pt x="358" y="164"/>
                    <a:pt x="358" y="164"/>
                    <a:pt x="358" y="164"/>
                  </a:cubicBezTo>
                  <a:cubicBezTo>
                    <a:pt x="358" y="164"/>
                    <a:pt x="358" y="164"/>
                    <a:pt x="358" y="164"/>
                  </a:cubicBezTo>
                  <a:cubicBezTo>
                    <a:pt x="357" y="164"/>
                    <a:pt x="357" y="164"/>
                    <a:pt x="356" y="164"/>
                  </a:cubicBezTo>
                  <a:cubicBezTo>
                    <a:pt x="356" y="164"/>
                    <a:pt x="356" y="164"/>
                    <a:pt x="356" y="164"/>
                  </a:cubicBezTo>
                  <a:cubicBezTo>
                    <a:pt x="356" y="164"/>
                    <a:pt x="356" y="164"/>
                    <a:pt x="356" y="164"/>
                  </a:cubicBezTo>
                  <a:cubicBezTo>
                    <a:pt x="356" y="164"/>
                    <a:pt x="356" y="164"/>
                    <a:pt x="356" y="164"/>
                  </a:cubicBezTo>
                  <a:cubicBezTo>
                    <a:pt x="356" y="164"/>
                    <a:pt x="356" y="164"/>
                    <a:pt x="356" y="164"/>
                  </a:cubicBezTo>
                  <a:cubicBezTo>
                    <a:pt x="355" y="164"/>
                    <a:pt x="354" y="164"/>
                    <a:pt x="354" y="163"/>
                  </a:cubicBezTo>
                  <a:cubicBezTo>
                    <a:pt x="354" y="163"/>
                    <a:pt x="354" y="163"/>
                    <a:pt x="354" y="163"/>
                  </a:cubicBezTo>
                  <a:cubicBezTo>
                    <a:pt x="354" y="163"/>
                    <a:pt x="354" y="163"/>
                    <a:pt x="354" y="163"/>
                  </a:cubicBezTo>
                  <a:cubicBezTo>
                    <a:pt x="354" y="163"/>
                    <a:pt x="354" y="163"/>
                    <a:pt x="354" y="163"/>
                  </a:cubicBezTo>
                  <a:cubicBezTo>
                    <a:pt x="354" y="163"/>
                    <a:pt x="354" y="163"/>
                    <a:pt x="354" y="163"/>
                  </a:cubicBezTo>
                  <a:cubicBezTo>
                    <a:pt x="352" y="159"/>
                    <a:pt x="352" y="155"/>
                    <a:pt x="347" y="153"/>
                  </a:cubicBezTo>
                  <a:cubicBezTo>
                    <a:pt x="340" y="149"/>
                    <a:pt x="334" y="151"/>
                    <a:pt x="328" y="145"/>
                  </a:cubicBezTo>
                  <a:cubicBezTo>
                    <a:pt x="322" y="138"/>
                    <a:pt x="316" y="142"/>
                    <a:pt x="304" y="139"/>
                  </a:cubicBezTo>
                  <a:cubicBezTo>
                    <a:pt x="295" y="137"/>
                    <a:pt x="292" y="130"/>
                    <a:pt x="283" y="127"/>
                  </a:cubicBezTo>
                  <a:cubicBezTo>
                    <a:pt x="280" y="126"/>
                    <a:pt x="275" y="127"/>
                    <a:pt x="274" y="124"/>
                  </a:cubicBezTo>
                  <a:cubicBezTo>
                    <a:pt x="272" y="117"/>
                    <a:pt x="272" y="113"/>
                    <a:pt x="271" y="107"/>
                  </a:cubicBezTo>
                  <a:cubicBezTo>
                    <a:pt x="271" y="102"/>
                    <a:pt x="271" y="102"/>
                    <a:pt x="271" y="102"/>
                  </a:cubicBezTo>
                  <a:cubicBezTo>
                    <a:pt x="271" y="102"/>
                    <a:pt x="271" y="102"/>
                    <a:pt x="271" y="102"/>
                  </a:cubicBezTo>
                  <a:cubicBezTo>
                    <a:pt x="272" y="102"/>
                    <a:pt x="272" y="102"/>
                    <a:pt x="273" y="102"/>
                  </a:cubicBezTo>
                  <a:cubicBezTo>
                    <a:pt x="274" y="102"/>
                    <a:pt x="274" y="102"/>
                    <a:pt x="275" y="102"/>
                  </a:cubicBezTo>
                  <a:cubicBezTo>
                    <a:pt x="275" y="102"/>
                    <a:pt x="275" y="102"/>
                    <a:pt x="275" y="102"/>
                  </a:cubicBezTo>
                  <a:cubicBezTo>
                    <a:pt x="275" y="102"/>
                    <a:pt x="275" y="102"/>
                    <a:pt x="275" y="102"/>
                  </a:cubicBezTo>
                  <a:cubicBezTo>
                    <a:pt x="279" y="102"/>
                    <a:pt x="283" y="101"/>
                    <a:pt x="283" y="96"/>
                  </a:cubicBezTo>
                  <a:cubicBezTo>
                    <a:pt x="283" y="90"/>
                    <a:pt x="275" y="89"/>
                    <a:pt x="275" y="83"/>
                  </a:cubicBezTo>
                  <a:cubicBezTo>
                    <a:pt x="275" y="83"/>
                    <a:pt x="275" y="83"/>
                    <a:pt x="275" y="83"/>
                  </a:cubicBezTo>
                  <a:cubicBezTo>
                    <a:pt x="275" y="83"/>
                    <a:pt x="275" y="83"/>
                    <a:pt x="275" y="83"/>
                  </a:cubicBezTo>
                  <a:cubicBezTo>
                    <a:pt x="275" y="69"/>
                    <a:pt x="295" y="71"/>
                    <a:pt x="295" y="57"/>
                  </a:cubicBezTo>
                  <a:cubicBezTo>
                    <a:pt x="295" y="52"/>
                    <a:pt x="283" y="42"/>
                    <a:pt x="278" y="42"/>
                  </a:cubicBezTo>
                  <a:cubicBezTo>
                    <a:pt x="269" y="42"/>
                    <a:pt x="265" y="50"/>
                    <a:pt x="256" y="52"/>
                  </a:cubicBezTo>
                  <a:cubicBezTo>
                    <a:pt x="246" y="49"/>
                    <a:pt x="240" y="49"/>
                    <a:pt x="232" y="41"/>
                  </a:cubicBezTo>
                  <a:cubicBezTo>
                    <a:pt x="229" y="38"/>
                    <a:pt x="232" y="31"/>
                    <a:pt x="226" y="29"/>
                  </a:cubicBezTo>
                  <a:cubicBezTo>
                    <a:pt x="218" y="27"/>
                    <a:pt x="213" y="29"/>
                    <a:pt x="213" y="20"/>
                  </a:cubicBezTo>
                  <a:cubicBezTo>
                    <a:pt x="206" y="19"/>
                    <a:pt x="202" y="19"/>
                    <a:pt x="195" y="19"/>
                  </a:cubicBezTo>
                  <a:cubicBezTo>
                    <a:pt x="185" y="19"/>
                    <a:pt x="181" y="28"/>
                    <a:pt x="168" y="28"/>
                  </a:cubicBezTo>
                  <a:cubicBezTo>
                    <a:pt x="163" y="28"/>
                    <a:pt x="162" y="22"/>
                    <a:pt x="162" y="16"/>
                  </a:cubicBezTo>
                  <a:cubicBezTo>
                    <a:pt x="162" y="14"/>
                    <a:pt x="162" y="12"/>
                    <a:pt x="162" y="11"/>
                  </a:cubicBezTo>
                  <a:cubicBezTo>
                    <a:pt x="162" y="5"/>
                    <a:pt x="162" y="0"/>
                    <a:pt x="1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34"/>
            <p:cNvSpPr>
              <a:spLocks/>
            </p:cNvSpPr>
            <p:nvPr/>
          </p:nvSpPr>
          <p:spPr bwMode="auto">
            <a:xfrm>
              <a:off x="6819" y="2871"/>
              <a:ext cx="376" cy="409"/>
            </a:xfrm>
            <a:custGeom>
              <a:avLst/>
              <a:gdLst>
                <a:gd name="T0" fmla="*/ 3 w 159"/>
                <a:gd name="T1" fmla="*/ 0 h 173"/>
                <a:gd name="T2" fmla="*/ 0 w 159"/>
                <a:gd name="T3" fmla="*/ 0 h 173"/>
                <a:gd name="T4" fmla="*/ 0 w 159"/>
                <a:gd name="T5" fmla="*/ 4 h 173"/>
                <a:gd name="T6" fmla="*/ 14 w 159"/>
                <a:gd name="T7" fmla="*/ 25 h 173"/>
                <a:gd name="T8" fmla="*/ 26 w 159"/>
                <a:gd name="T9" fmla="*/ 30 h 173"/>
                <a:gd name="T10" fmla="*/ 34 w 159"/>
                <a:gd name="T11" fmla="*/ 46 h 173"/>
                <a:gd name="T12" fmla="*/ 53 w 159"/>
                <a:gd name="T13" fmla="*/ 63 h 173"/>
                <a:gd name="T14" fmla="*/ 61 w 159"/>
                <a:gd name="T15" fmla="*/ 82 h 173"/>
                <a:gd name="T16" fmla="*/ 69 w 159"/>
                <a:gd name="T17" fmla="*/ 85 h 173"/>
                <a:gd name="T18" fmla="*/ 71 w 159"/>
                <a:gd name="T19" fmla="*/ 89 h 173"/>
                <a:gd name="T20" fmla="*/ 80 w 159"/>
                <a:gd name="T21" fmla="*/ 103 h 173"/>
                <a:gd name="T22" fmla="*/ 100 w 159"/>
                <a:gd name="T23" fmla="*/ 135 h 173"/>
                <a:gd name="T24" fmla="*/ 129 w 159"/>
                <a:gd name="T25" fmla="*/ 159 h 173"/>
                <a:gd name="T26" fmla="*/ 142 w 159"/>
                <a:gd name="T27" fmla="*/ 173 h 173"/>
                <a:gd name="T28" fmla="*/ 156 w 159"/>
                <a:gd name="T29" fmla="*/ 165 h 173"/>
                <a:gd name="T30" fmla="*/ 159 w 159"/>
                <a:gd name="T31" fmla="*/ 151 h 173"/>
                <a:gd name="T32" fmla="*/ 159 w 159"/>
                <a:gd name="T33" fmla="*/ 128 h 173"/>
                <a:gd name="T34" fmla="*/ 148 w 159"/>
                <a:gd name="T35" fmla="*/ 118 h 173"/>
                <a:gd name="T36" fmla="*/ 136 w 159"/>
                <a:gd name="T37" fmla="*/ 98 h 173"/>
                <a:gd name="T38" fmla="*/ 126 w 159"/>
                <a:gd name="T39" fmla="*/ 89 h 173"/>
                <a:gd name="T40" fmla="*/ 128 w 159"/>
                <a:gd name="T41" fmla="*/ 84 h 173"/>
                <a:gd name="T42" fmla="*/ 124 w 159"/>
                <a:gd name="T43" fmla="*/ 79 h 173"/>
                <a:gd name="T44" fmla="*/ 119 w 159"/>
                <a:gd name="T45" fmla="*/ 79 h 173"/>
                <a:gd name="T46" fmla="*/ 120 w 159"/>
                <a:gd name="T47" fmla="*/ 77 h 173"/>
                <a:gd name="T48" fmla="*/ 104 w 159"/>
                <a:gd name="T49" fmla="*/ 63 h 173"/>
                <a:gd name="T50" fmla="*/ 73 w 159"/>
                <a:gd name="T51" fmla="*/ 42 h 173"/>
                <a:gd name="T52" fmla="*/ 56 w 159"/>
                <a:gd name="T53" fmla="*/ 28 h 173"/>
                <a:gd name="T54" fmla="*/ 50 w 159"/>
                <a:gd name="T55" fmla="*/ 25 h 173"/>
                <a:gd name="T56" fmla="*/ 31 w 159"/>
                <a:gd name="T57" fmla="*/ 5 h 173"/>
                <a:gd name="T58" fmla="*/ 13 w 159"/>
                <a:gd name="T59" fmla="*/ 5 h 173"/>
                <a:gd name="T60" fmla="*/ 3 w 159"/>
                <a:gd name="T6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73">
                  <a:moveTo>
                    <a:pt x="3" y="0"/>
                  </a:moveTo>
                  <a:cubicBezTo>
                    <a:pt x="2" y="0"/>
                    <a:pt x="1" y="0"/>
                    <a:pt x="0" y="0"/>
                  </a:cubicBezTo>
                  <a:cubicBezTo>
                    <a:pt x="0" y="4"/>
                    <a:pt x="0" y="4"/>
                    <a:pt x="0" y="4"/>
                  </a:cubicBezTo>
                  <a:cubicBezTo>
                    <a:pt x="1" y="10"/>
                    <a:pt x="10" y="24"/>
                    <a:pt x="14" y="25"/>
                  </a:cubicBezTo>
                  <a:cubicBezTo>
                    <a:pt x="19" y="27"/>
                    <a:pt x="24" y="25"/>
                    <a:pt x="26" y="30"/>
                  </a:cubicBezTo>
                  <a:cubicBezTo>
                    <a:pt x="29" y="37"/>
                    <a:pt x="31" y="40"/>
                    <a:pt x="34" y="46"/>
                  </a:cubicBezTo>
                  <a:cubicBezTo>
                    <a:pt x="38" y="53"/>
                    <a:pt x="50" y="51"/>
                    <a:pt x="53" y="63"/>
                  </a:cubicBezTo>
                  <a:cubicBezTo>
                    <a:pt x="54" y="68"/>
                    <a:pt x="58" y="80"/>
                    <a:pt x="61" y="82"/>
                  </a:cubicBezTo>
                  <a:cubicBezTo>
                    <a:pt x="62" y="83"/>
                    <a:pt x="69" y="84"/>
                    <a:pt x="69" y="85"/>
                  </a:cubicBezTo>
                  <a:cubicBezTo>
                    <a:pt x="70" y="86"/>
                    <a:pt x="69" y="89"/>
                    <a:pt x="71" y="89"/>
                  </a:cubicBezTo>
                  <a:cubicBezTo>
                    <a:pt x="72" y="89"/>
                    <a:pt x="79" y="100"/>
                    <a:pt x="80" y="103"/>
                  </a:cubicBezTo>
                  <a:cubicBezTo>
                    <a:pt x="86" y="115"/>
                    <a:pt x="90" y="124"/>
                    <a:pt x="100" y="135"/>
                  </a:cubicBezTo>
                  <a:cubicBezTo>
                    <a:pt x="110" y="144"/>
                    <a:pt x="119" y="148"/>
                    <a:pt x="129" y="159"/>
                  </a:cubicBezTo>
                  <a:cubicBezTo>
                    <a:pt x="130" y="159"/>
                    <a:pt x="139" y="173"/>
                    <a:pt x="142" y="173"/>
                  </a:cubicBezTo>
                  <a:cubicBezTo>
                    <a:pt x="146" y="173"/>
                    <a:pt x="156" y="171"/>
                    <a:pt x="156" y="165"/>
                  </a:cubicBezTo>
                  <a:cubicBezTo>
                    <a:pt x="156" y="160"/>
                    <a:pt x="154" y="153"/>
                    <a:pt x="159" y="151"/>
                  </a:cubicBezTo>
                  <a:cubicBezTo>
                    <a:pt x="159" y="139"/>
                    <a:pt x="159" y="135"/>
                    <a:pt x="159" y="128"/>
                  </a:cubicBezTo>
                  <a:cubicBezTo>
                    <a:pt x="159" y="123"/>
                    <a:pt x="152" y="121"/>
                    <a:pt x="148" y="118"/>
                  </a:cubicBezTo>
                  <a:cubicBezTo>
                    <a:pt x="143" y="112"/>
                    <a:pt x="136" y="109"/>
                    <a:pt x="136" y="98"/>
                  </a:cubicBezTo>
                  <a:cubicBezTo>
                    <a:pt x="130" y="98"/>
                    <a:pt x="126" y="96"/>
                    <a:pt x="126" y="89"/>
                  </a:cubicBezTo>
                  <a:cubicBezTo>
                    <a:pt x="128" y="84"/>
                    <a:pt x="128" y="84"/>
                    <a:pt x="128" y="84"/>
                  </a:cubicBezTo>
                  <a:cubicBezTo>
                    <a:pt x="127" y="82"/>
                    <a:pt x="126" y="79"/>
                    <a:pt x="124" y="79"/>
                  </a:cubicBezTo>
                  <a:cubicBezTo>
                    <a:pt x="122" y="79"/>
                    <a:pt x="121" y="79"/>
                    <a:pt x="119" y="79"/>
                  </a:cubicBezTo>
                  <a:cubicBezTo>
                    <a:pt x="119" y="79"/>
                    <a:pt x="120" y="77"/>
                    <a:pt x="120" y="77"/>
                  </a:cubicBezTo>
                  <a:cubicBezTo>
                    <a:pt x="120" y="69"/>
                    <a:pt x="111" y="66"/>
                    <a:pt x="104" y="63"/>
                  </a:cubicBezTo>
                  <a:cubicBezTo>
                    <a:pt x="89" y="59"/>
                    <a:pt x="83" y="52"/>
                    <a:pt x="73" y="42"/>
                  </a:cubicBezTo>
                  <a:cubicBezTo>
                    <a:pt x="68" y="37"/>
                    <a:pt x="64" y="30"/>
                    <a:pt x="56" y="28"/>
                  </a:cubicBezTo>
                  <a:cubicBezTo>
                    <a:pt x="54" y="27"/>
                    <a:pt x="51" y="28"/>
                    <a:pt x="50" y="25"/>
                  </a:cubicBezTo>
                  <a:cubicBezTo>
                    <a:pt x="46" y="16"/>
                    <a:pt x="42" y="9"/>
                    <a:pt x="31" y="5"/>
                  </a:cubicBezTo>
                  <a:cubicBezTo>
                    <a:pt x="13" y="5"/>
                    <a:pt x="13" y="5"/>
                    <a:pt x="13" y="5"/>
                  </a:cubicBezTo>
                  <a:cubicBezTo>
                    <a:pt x="9" y="3"/>
                    <a:pt x="8"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5"/>
            <p:cNvSpPr>
              <a:spLocks/>
            </p:cNvSpPr>
            <p:nvPr/>
          </p:nvSpPr>
          <p:spPr bwMode="auto">
            <a:xfrm>
              <a:off x="7304" y="2821"/>
              <a:ext cx="362" cy="397"/>
            </a:xfrm>
            <a:custGeom>
              <a:avLst/>
              <a:gdLst>
                <a:gd name="T0" fmla="*/ 123 w 153"/>
                <a:gd name="T1" fmla="*/ 0 h 168"/>
                <a:gd name="T2" fmla="*/ 99 w 153"/>
                <a:gd name="T3" fmla="*/ 28 h 168"/>
                <a:gd name="T4" fmla="*/ 80 w 153"/>
                <a:gd name="T5" fmla="*/ 34 h 168"/>
                <a:gd name="T6" fmla="*/ 76 w 153"/>
                <a:gd name="T7" fmla="*/ 39 h 168"/>
                <a:gd name="T8" fmla="*/ 71 w 153"/>
                <a:gd name="T9" fmla="*/ 42 h 168"/>
                <a:gd name="T10" fmla="*/ 68 w 153"/>
                <a:gd name="T11" fmla="*/ 49 h 168"/>
                <a:gd name="T12" fmla="*/ 55 w 153"/>
                <a:gd name="T13" fmla="*/ 60 h 168"/>
                <a:gd name="T14" fmla="*/ 41 w 153"/>
                <a:gd name="T15" fmla="*/ 64 h 168"/>
                <a:gd name="T16" fmla="*/ 19 w 153"/>
                <a:gd name="T17" fmla="*/ 88 h 168"/>
                <a:gd name="T18" fmla="*/ 8 w 153"/>
                <a:gd name="T19" fmla="*/ 87 h 168"/>
                <a:gd name="T20" fmla="*/ 0 w 153"/>
                <a:gd name="T21" fmla="*/ 93 h 168"/>
                <a:gd name="T22" fmla="*/ 8 w 153"/>
                <a:gd name="T23" fmla="*/ 116 h 168"/>
                <a:gd name="T24" fmla="*/ 15 w 153"/>
                <a:gd name="T25" fmla="*/ 119 h 168"/>
                <a:gd name="T26" fmla="*/ 15 w 153"/>
                <a:gd name="T27" fmla="*/ 121 h 168"/>
                <a:gd name="T28" fmla="*/ 33 w 153"/>
                <a:gd name="T29" fmla="*/ 150 h 168"/>
                <a:gd name="T30" fmla="*/ 43 w 153"/>
                <a:gd name="T31" fmla="*/ 148 h 168"/>
                <a:gd name="T32" fmla="*/ 44 w 153"/>
                <a:gd name="T33" fmla="*/ 148 h 168"/>
                <a:gd name="T34" fmla="*/ 45 w 153"/>
                <a:gd name="T35" fmla="*/ 156 h 168"/>
                <a:gd name="T36" fmla="*/ 49 w 153"/>
                <a:gd name="T37" fmla="*/ 158 h 168"/>
                <a:gd name="T38" fmla="*/ 62 w 153"/>
                <a:gd name="T39" fmla="*/ 153 h 168"/>
                <a:gd name="T40" fmla="*/ 85 w 153"/>
                <a:gd name="T41" fmla="*/ 161 h 168"/>
                <a:gd name="T42" fmla="*/ 92 w 153"/>
                <a:gd name="T43" fmla="*/ 168 h 168"/>
                <a:gd name="T44" fmla="*/ 109 w 153"/>
                <a:gd name="T45" fmla="*/ 160 h 168"/>
                <a:gd name="T46" fmla="*/ 115 w 153"/>
                <a:gd name="T47" fmla="*/ 142 h 168"/>
                <a:gd name="T48" fmla="*/ 112 w 153"/>
                <a:gd name="T49" fmla="*/ 135 h 168"/>
                <a:gd name="T50" fmla="*/ 124 w 153"/>
                <a:gd name="T51" fmla="*/ 122 h 168"/>
                <a:gd name="T52" fmla="*/ 131 w 153"/>
                <a:gd name="T53" fmla="*/ 99 h 168"/>
                <a:gd name="T54" fmla="*/ 134 w 153"/>
                <a:gd name="T55" fmla="*/ 93 h 168"/>
                <a:gd name="T56" fmla="*/ 139 w 153"/>
                <a:gd name="T57" fmla="*/ 92 h 168"/>
                <a:gd name="T58" fmla="*/ 145 w 153"/>
                <a:gd name="T59" fmla="*/ 93 h 168"/>
                <a:gd name="T60" fmla="*/ 150 w 153"/>
                <a:gd name="T61" fmla="*/ 87 h 168"/>
                <a:gd name="T62" fmla="*/ 127 w 153"/>
                <a:gd name="T63" fmla="*/ 53 h 168"/>
                <a:gd name="T64" fmla="*/ 130 w 153"/>
                <a:gd name="T65" fmla="*/ 49 h 168"/>
                <a:gd name="T66" fmla="*/ 128 w 153"/>
                <a:gd name="T67" fmla="*/ 44 h 168"/>
                <a:gd name="T68" fmla="*/ 144 w 153"/>
                <a:gd name="T69" fmla="*/ 37 h 168"/>
                <a:gd name="T70" fmla="*/ 141 w 153"/>
                <a:gd name="T71" fmla="*/ 34 h 168"/>
                <a:gd name="T72" fmla="*/ 153 w 153"/>
                <a:gd name="T73" fmla="*/ 28 h 168"/>
                <a:gd name="T74" fmla="*/ 131 w 153"/>
                <a:gd name="T75" fmla="*/ 13 h 168"/>
                <a:gd name="T76" fmla="*/ 123 w 153"/>
                <a:gd name="T7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68">
                  <a:moveTo>
                    <a:pt x="123" y="0"/>
                  </a:moveTo>
                  <a:cubicBezTo>
                    <a:pt x="115" y="0"/>
                    <a:pt x="103" y="20"/>
                    <a:pt x="99" y="28"/>
                  </a:cubicBezTo>
                  <a:cubicBezTo>
                    <a:pt x="97" y="32"/>
                    <a:pt x="84" y="30"/>
                    <a:pt x="80" y="34"/>
                  </a:cubicBezTo>
                  <a:cubicBezTo>
                    <a:pt x="79" y="35"/>
                    <a:pt x="78" y="38"/>
                    <a:pt x="76" y="39"/>
                  </a:cubicBezTo>
                  <a:cubicBezTo>
                    <a:pt x="74" y="40"/>
                    <a:pt x="74" y="41"/>
                    <a:pt x="71" y="42"/>
                  </a:cubicBezTo>
                  <a:cubicBezTo>
                    <a:pt x="71" y="42"/>
                    <a:pt x="65" y="46"/>
                    <a:pt x="68" y="49"/>
                  </a:cubicBezTo>
                  <a:cubicBezTo>
                    <a:pt x="63" y="53"/>
                    <a:pt x="63" y="58"/>
                    <a:pt x="55" y="60"/>
                  </a:cubicBezTo>
                  <a:cubicBezTo>
                    <a:pt x="50" y="61"/>
                    <a:pt x="44" y="61"/>
                    <a:pt x="41" y="64"/>
                  </a:cubicBezTo>
                  <a:cubicBezTo>
                    <a:pt x="33" y="72"/>
                    <a:pt x="35" y="88"/>
                    <a:pt x="19" y="88"/>
                  </a:cubicBezTo>
                  <a:cubicBezTo>
                    <a:pt x="16" y="88"/>
                    <a:pt x="12" y="87"/>
                    <a:pt x="8" y="87"/>
                  </a:cubicBezTo>
                  <a:cubicBezTo>
                    <a:pt x="4" y="87"/>
                    <a:pt x="0" y="89"/>
                    <a:pt x="0" y="93"/>
                  </a:cubicBezTo>
                  <a:cubicBezTo>
                    <a:pt x="0" y="96"/>
                    <a:pt x="6" y="115"/>
                    <a:pt x="8" y="116"/>
                  </a:cubicBezTo>
                  <a:cubicBezTo>
                    <a:pt x="11" y="116"/>
                    <a:pt x="14" y="116"/>
                    <a:pt x="15" y="119"/>
                  </a:cubicBezTo>
                  <a:cubicBezTo>
                    <a:pt x="15" y="119"/>
                    <a:pt x="15" y="121"/>
                    <a:pt x="15" y="121"/>
                  </a:cubicBezTo>
                  <a:cubicBezTo>
                    <a:pt x="22" y="132"/>
                    <a:pt x="13" y="150"/>
                    <a:pt x="33" y="150"/>
                  </a:cubicBezTo>
                  <a:cubicBezTo>
                    <a:pt x="37" y="150"/>
                    <a:pt x="39" y="148"/>
                    <a:pt x="43" y="148"/>
                  </a:cubicBezTo>
                  <a:cubicBezTo>
                    <a:pt x="43" y="148"/>
                    <a:pt x="43" y="148"/>
                    <a:pt x="44" y="148"/>
                  </a:cubicBezTo>
                  <a:cubicBezTo>
                    <a:pt x="44" y="150"/>
                    <a:pt x="44" y="156"/>
                    <a:pt x="45" y="156"/>
                  </a:cubicBezTo>
                  <a:cubicBezTo>
                    <a:pt x="46" y="156"/>
                    <a:pt x="47" y="158"/>
                    <a:pt x="49" y="158"/>
                  </a:cubicBezTo>
                  <a:cubicBezTo>
                    <a:pt x="55" y="158"/>
                    <a:pt x="58" y="153"/>
                    <a:pt x="62" y="153"/>
                  </a:cubicBezTo>
                  <a:cubicBezTo>
                    <a:pt x="71" y="153"/>
                    <a:pt x="77" y="159"/>
                    <a:pt x="85" y="161"/>
                  </a:cubicBezTo>
                  <a:cubicBezTo>
                    <a:pt x="85" y="164"/>
                    <a:pt x="87" y="168"/>
                    <a:pt x="92" y="168"/>
                  </a:cubicBezTo>
                  <a:cubicBezTo>
                    <a:pt x="99" y="168"/>
                    <a:pt x="100" y="162"/>
                    <a:pt x="109" y="160"/>
                  </a:cubicBezTo>
                  <a:cubicBezTo>
                    <a:pt x="109" y="154"/>
                    <a:pt x="115" y="146"/>
                    <a:pt x="115" y="142"/>
                  </a:cubicBezTo>
                  <a:cubicBezTo>
                    <a:pt x="115" y="139"/>
                    <a:pt x="112" y="138"/>
                    <a:pt x="112" y="135"/>
                  </a:cubicBezTo>
                  <a:cubicBezTo>
                    <a:pt x="112" y="131"/>
                    <a:pt x="118" y="124"/>
                    <a:pt x="124" y="122"/>
                  </a:cubicBezTo>
                  <a:cubicBezTo>
                    <a:pt x="124" y="114"/>
                    <a:pt x="128" y="110"/>
                    <a:pt x="131" y="99"/>
                  </a:cubicBezTo>
                  <a:cubicBezTo>
                    <a:pt x="134" y="93"/>
                    <a:pt x="134" y="93"/>
                    <a:pt x="134" y="93"/>
                  </a:cubicBezTo>
                  <a:cubicBezTo>
                    <a:pt x="135" y="93"/>
                    <a:pt x="137" y="92"/>
                    <a:pt x="139" y="92"/>
                  </a:cubicBezTo>
                  <a:cubicBezTo>
                    <a:pt x="141" y="92"/>
                    <a:pt x="143" y="93"/>
                    <a:pt x="145" y="93"/>
                  </a:cubicBezTo>
                  <a:cubicBezTo>
                    <a:pt x="148" y="93"/>
                    <a:pt x="149" y="92"/>
                    <a:pt x="150" y="87"/>
                  </a:cubicBezTo>
                  <a:cubicBezTo>
                    <a:pt x="141" y="87"/>
                    <a:pt x="127" y="61"/>
                    <a:pt x="127" y="53"/>
                  </a:cubicBezTo>
                  <a:cubicBezTo>
                    <a:pt x="127" y="51"/>
                    <a:pt x="129" y="50"/>
                    <a:pt x="130" y="49"/>
                  </a:cubicBezTo>
                  <a:cubicBezTo>
                    <a:pt x="130" y="48"/>
                    <a:pt x="129" y="46"/>
                    <a:pt x="128" y="44"/>
                  </a:cubicBezTo>
                  <a:cubicBezTo>
                    <a:pt x="128" y="44"/>
                    <a:pt x="142" y="39"/>
                    <a:pt x="144" y="37"/>
                  </a:cubicBezTo>
                  <a:cubicBezTo>
                    <a:pt x="142" y="37"/>
                    <a:pt x="141" y="35"/>
                    <a:pt x="141" y="34"/>
                  </a:cubicBezTo>
                  <a:cubicBezTo>
                    <a:pt x="141" y="30"/>
                    <a:pt x="153" y="33"/>
                    <a:pt x="153" y="28"/>
                  </a:cubicBezTo>
                  <a:cubicBezTo>
                    <a:pt x="153" y="17"/>
                    <a:pt x="131" y="24"/>
                    <a:pt x="131" y="13"/>
                  </a:cubicBezTo>
                  <a:cubicBezTo>
                    <a:pt x="131" y="5"/>
                    <a:pt x="132" y="0"/>
                    <a:pt x="1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6"/>
            <p:cNvSpPr>
              <a:spLocks/>
            </p:cNvSpPr>
            <p:nvPr/>
          </p:nvSpPr>
          <p:spPr bwMode="auto">
            <a:xfrm>
              <a:off x="7654" y="3010"/>
              <a:ext cx="224" cy="265"/>
            </a:xfrm>
            <a:custGeom>
              <a:avLst/>
              <a:gdLst>
                <a:gd name="T0" fmla="*/ 95 w 95"/>
                <a:gd name="T1" fmla="*/ 0 h 112"/>
                <a:gd name="T2" fmla="*/ 92 w 95"/>
                <a:gd name="T3" fmla="*/ 0 h 112"/>
                <a:gd name="T4" fmla="*/ 75 w 95"/>
                <a:gd name="T5" fmla="*/ 12 h 112"/>
                <a:gd name="T6" fmla="*/ 71 w 95"/>
                <a:gd name="T7" fmla="*/ 12 h 112"/>
                <a:gd name="T8" fmla="*/ 34 w 95"/>
                <a:gd name="T9" fmla="*/ 6 h 112"/>
                <a:gd name="T10" fmla="*/ 14 w 95"/>
                <a:gd name="T11" fmla="*/ 36 h 112"/>
                <a:gd name="T12" fmla="*/ 9 w 95"/>
                <a:gd name="T13" fmla="*/ 44 h 112"/>
                <a:gd name="T14" fmla="*/ 0 w 95"/>
                <a:gd name="T15" fmla="*/ 73 h 112"/>
                <a:gd name="T16" fmla="*/ 10 w 95"/>
                <a:gd name="T17" fmla="*/ 79 h 112"/>
                <a:gd name="T18" fmla="*/ 10 w 95"/>
                <a:gd name="T19" fmla="*/ 105 h 112"/>
                <a:gd name="T20" fmla="*/ 19 w 95"/>
                <a:gd name="T21" fmla="*/ 112 h 112"/>
                <a:gd name="T22" fmla="*/ 27 w 95"/>
                <a:gd name="T23" fmla="*/ 91 h 112"/>
                <a:gd name="T24" fmla="*/ 22 w 95"/>
                <a:gd name="T25" fmla="*/ 73 h 112"/>
                <a:gd name="T26" fmla="*/ 30 w 95"/>
                <a:gd name="T27" fmla="*/ 67 h 112"/>
                <a:gd name="T28" fmla="*/ 33 w 95"/>
                <a:gd name="T29" fmla="*/ 67 h 112"/>
                <a:gd name="T30" fmla="*/ 34 w 95"/>
                <a:gd name="T31" fmla="*/ 67 h 112"/>
                <a:gd name="T32" fmla="*/ 32 w 95"/>
                <a:gd name="T33" fmla="*/ 78 h 112"/>
                <a:gd name="T34" fmla="*/ 40 w 95"/>
                <a:gd name="T35" fmla="*/ 94 h 112"/>
                <a:gd name="T36" fmla="*/ 40 w 95"/>
                <a:gd name="T37" fmla="*/ 99 h 112"/>
                <a:gd name="T38" fmla="*/ 47 w 95"/>
                <a:gd name="T39" fmla="*/ 99 h 112"/>
                <a:gd name="T40" fmla="*/ 59 w 95"/>
                <a:gd name="T41" fmla="*/ 88 h 112"/>
                <a:gd name="T42" fmla="*/ 52 w 95"/>
                <a:gd name="T43" fmla="*/ 78 h 112"/>
                <a:gd name="T44" fmla="*/ 54 w 95"/>
                <a:gd name="T45" fmla="*/ 75 h 112"/>
                <a:gd name="T46" fmla="*/ 40 w 95"/>
                <a:gd name="T47" fmla="*/ 53 h 112"/>
                <a:gd name="T48" fmla="*/ 68 w 95"/>
                <a:gd name="T49" fmla="*/ 38 h 112"/>
                <a:gd name="T50" fmla="*/ 68 w 95"/>
                <a:gd name="T51" fmla="*/ 34 h 112"/>
                <a:gd name="T52" fmla="*/ 68 w 95"/>
                <a:gd name="T53" fmla="*/ 34 h 112"/>
                <a:gd name="T54" fmla="*/ 37 w 95"/>
                <a:gd name="T55" fmla="*/ 43 h 112"/>
                <a:gd name="T56" fmla="*/ 38 w 95"/>
                <a:gd name="T57" fmla="*/ 41 h 112"/>
                <a:gd name="T58" fmla="*/ 32 w 95"/>
                <a:gd name="T59" fmla="*/ 46 h 112"/>
                <a:gd name="T60" fmla="*/ 21 w 95"/>
                <a:gd name="T61" fmla="*/ 28 h 112"/>
                <a:gd name="T62" fmla="*/ 31 w 95"/>
                <a:gd name="T63" fmla="*/ 20 h 112"/>
                <a:gd name="T64" fmla="*/ 38 w 95"/>
                <a:gd name="T65" fmla="*/ 20 h 112"/>
                <a:gd name="T66" fmla="*/ 58 w 95"/>
                <a:gd name="T67" fmla="*/ 18 h 112"/>
                <a:gd name="T68" fmla="*/ 77 w 95"/>
                <a:gd name="T69" fmla="*/ 21 h 112"/>
                <a:gd name="T70" fmla="*/ 93 w 95"/>
                <a:gd name="T71" fmla="*/ 4 h 112"/>
                <a:gd name="T72" fmla="*/ 95 w 95"/>
                <a:gd name="T7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112">
                  <a:moveTo>
                    <a:pt x="95" y="0"/>
                  </a:moveTo>
                  <a:cubicBezTo>
                    <a:pt x="92" y="0"/>
                    <a:pt x="92" y="0"/>
                    <a:pt x="92" y="0"/>
                  </a:cubicBezTo>
                  <a:cubicBezTo>
                    <a:pt x="86" y="4"/>
                    <a:pt x="78" y="9"/>
                    <a:pt x="75" y="12"/>
                  </a:cubicBezTo>
                  <a:cubicBezTo>
                    <a:pt x="71" y="12"/>
                    <a:pt x="71" y="12"/>
                    <a:pt x="71" y="12"/>
                  </a:cubicBezTo>
                  <a:cubicBezTo>
                    <a:pt x="34" y="6"/>
                    <a:pt x="34" y="6"/>
                    <a:pt x="34" y="6"/>
                  </a:cubicBezTo>
                  <a:cubicBezTo>
                    <a:pt x="20" y="6"/>
                    <a:pt x="14" y="24"/>
                    <a:pt x="14" y="36"/>
                  </a:cubicBezTo>
                  <a:cubicBezTo>
                    <a:pt x="14" y="39"/>
                    <a:pt x="10" y="42"/>
                    <a:pt x="9" y="44"/>
                  </a:cubicBezTo>
                  <a:cubicBezTo>
                    <a:pt x="6" y="56"/>
                    <a:pt x="0" y="61"/>
                    <a:pt x="0" y="73"/>
                  </a:cubicBezTo>
                  <a:cubicBezTo>
                    <a:pt x="0" y="79"/>
                    <a:pt x="7" y="79"/>
                    <a:pt x="10" y="79"/>
                  </a:cubicBezTo>
                  <a:cubicBezTo>
                    <a:pt x="10" y="88"/>
                    <a:pt x="10" y="99"/>
                    <a:pt x="10" y="105"/>
                  </a:cubicBezTo>
                  <a:cubicBezTo>
                    <a:pt x="10" y="108"/>
                    <a:pt x="15" y="112"/>
                    <a:pt x="19" y="112"/>
                  </a:cubicBezTo>
                  <a:cubicBezTo>
                    <a:pt x="25" y="112"/>
                    <a:pt x="27" y="93"/>
                    <a:pt x="27" y="91"/>
                  </a:cubicBezTo>
                  <a:cubicBezTo>
                    <a:pt x="27" y="84"/>
                    <a:pt x="22" y="80"/>
                    <a:pt x="22" y="73"/>
                  </a:cubicBezTo>
                  <a:cubicBezTo>
                    <a:pt x="22" y="69"/>
                    <a:pt x="26" y="67"/>
                    <a:pt x="30" y="67"/>
                  </a:cubicBezTo>
                  <a:cubicBezTo>
                    <a:pt x="31" y="67"/>
                    <a:pt x="32" y="67"/>
                    <a:pt x="33" y="67"/>
                  </a:cubicBezTo>
                  <a:cubicBezTo>
                    <a:pt x="33" y="67"/>
                    <a:pt x="34" y="67"/>
                    <a:pt x="34" y="67"/>
                  </a:cubicBezTo>
                  <a:cubicBezTo>
                    <a:pt x="32" y="78"/>
                    <a:pt x="32" y="78"/>
                    <a:pt x="32" y="78"/>
                  </a:cubicBezTo>
                  <a:cubicBezTo>
                    <a:pt x="32" y="85"/>
                    <a:pt x="40" y="87"/>
                    <a:pt x="40" y="94"/>
                  </a:cubicBezTo>
                  <a:cubicBezTo>
                    <a:pt x="40" y="96"/>
                    <a:pt x="41" y="97"/>
                    <a:pt x="40" y="99"/>
                  </a:cubicBezTo>
                  <a:cubicBezTo>
                    <a:pt x="47" y="99"/>
                    <a:pt x="47" y="99"/>
                    <a:pt x="47" y="99"/>
                  </a:cubicBezTo>
                  <a:cubicBezTo>
                    <a:pt x="47" y="93"/>
                    <a:pt x="59" y="94"/>
                    <a:pt x="59" y="88"/>
                  </a:cubicBezTo>
                  <a:cubicBezTo>
                    <a:pt x="57" y="87"/>
                    <a:pt x="52" y="82"/>
                    <a:pt x="52" y="78"/>
                  </a:cubicBezTo>
                  <a:cubicBezTo>
                    <a:pt x="52" y="77"/>
                    <a:pt x="53" y="76"/>
                    <a:pt x="54" y="75"/>
                  </a:cubicBezTo>
                  <a:cubicBezTo>
                    <a:pt x="50" y="74"/>
                    <a:pt x="40" y="55"/>
                    <a:pt x="40" y="53"/>
                  </a:cubicBezTo>
                  <a:cubicBezTo>
                    <a:pt x="55" y="53"/>
                    <a:pt x="56" y="41"/>
                    <a:pt x="68" y="38"/>
                  </a:cubicBezTo>
                  <a:cubicBezTo>
                    <a:pt x="68" y="34"/>
                    <a:pt x="68" y="34"/>
                    <a:pt x="68" y="34"/>
                  </a:cubicBezTo>
                  <a:cubicBezTo>
                    <a:pt x="68" y="34"/>
                    <a:pt x="68" y="34"/>
                    <a:pt x="68" y="34"/>
                  </a:cubicBezTo>
                  <a:cubicBezTo>
                    <a:pt x="64" y="34"/>
                    <a:pt x="38" y="41"/>
                    <a:pt x="37" y="43"/>
                  </a:cubicBezTo>
                  <a:cubicBezTo>
                    <a:pt x="38" y="41"/>
                    <a:pt x="38" y="41"/>
                    <a:pt x="38" y="41"/>
                  </a:cubicBezTo>
                  <a:cubicBezTo>
                    <a:pt x="36" y="44"/>
                    <a:pt x="35" y="46"/>
                    <a:pt x="32" y="46"/>
                  </a:cubicBezTo>
                  <a:cubicBezTo>
                    <a:pt x="24" y="46"/>
                    <a:pt x="21" y="36"/>
                    <a:pt x="21" y="28"/>
                  </a:cubicBezTo>
                  <a:cubicBezTo>
                    <a:pt x="21" y="21"/>
                    <a:pt x="25" y="20"/>
                    <a:pt x="31" y="20"/>
                  </a:cubicBezTo>
                  <a:cubicBezTo>
                    <a:pt x="33" y="20"/>
                    <a:pt x="36" y="20"/>
                    <a:pt x="38" y="20"/>
                  </a:cubicBezTo>
                  <a:cubicBezTo>
                    <a:pt x="47" y="20"/>
                    <a:pt x="51" y="18"/>
                    <a:pt x="58" y="18"/>
                  </a:cubicBezTo>
                  <a:cubicBezTo>
                    <a:pt x="65" y="18"/>
                    <a:pt x="70" y="21"/>
                    <a:pt x="77" y="21"/>
                  </a:cubicBezTo>
                  <a:cubicBezTo>
                    <a:pt x="87" y="21"/>
                    <a:pt x="91" y="12"/>
                    <a:pt x="93" y="4"/>
                  </a:cubicBezTo>
                  <a:cubicBezTo>
                    <a:pt x="94" y="4"/>
                    <a:pt x="95" y="2"/>
                    <a:pt x="9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7"/>
            <p:cNvSpPr>
              <a:spLocks/>
            </p:cNvSpPr>
            <p:nvPr/>
          </p:nvSpPr>
          <p:spPr bwMode="auto">
            <a:xfrm>
              <a:off x="7181" y="3280"/>
              <a:ext cx="364" cy="106"/>
            </a:xfrm>
            <a:custGeom>
              <a:avLst/>
              <a:gdLst>
                <a:gd name="T0" fmla="*/ 26 w 154"/>
                <a:gd name="T1" fmla="*/ 0 h 45"/>
                <a:gd name="T2" fmla="*/ 18 w 154"/>
                <a:gd name="T3" fmla="*/ 3 h 45"/>
                <a:gd name="T4" fmla="*/ 13 w 154"/>
                <a:gd name="T5" fmla="*/ 1 h 45"/>
                <a:gd name="T6" fmla="*/ 0 w 154"/>
                <a:gd name="T7" fmla="*/ 12 h 45"/>
                <a:gd name="T8" fmla="*/ 18 w 154"/>
                <a:gd name="T9" fmla="*/ 24 h 45"/>
                <a:gd name="T10" fmla="*/ 24 w 154"/>
                <a:gd name="T11" fmla="*/ 26 h 45"/>
                <a:gd name="T12" fmla="*/ 29 w 154"/>
                <a:gd name="T13" fmla="*/ 26 h 45"/>
                <a:gd name="T14" fmla="*/ 33 w 154"/>
                <a:gd name="T15" fmla="*/ 25 h 45"/>
                <a:gd name="T16" fmla="*/ 39 w 154"/>
                <a:gd name="T17" fmla="*/ 26 h 45"/>
                <a:gd name="T18" fmla="*/ 68 w 154"/>
                <a:gd name="T19" fmla="*/ 30 h 45"/>
                <a:gd name="T20" fmla="*/ 81 w 154"/>
                <a:gd name="T21" fmla="*/ 37 h 45"/>
                <a:gd name="T22" fmla="*/ 137 w 154"/>
                <a:gd name="T23" fmla="*/ 45 h 45"/>
                <a:gd name="T24" fmla="*/ 137 w 154"/>
                <a:gd name="T25" fmla="*/ 39 h 45"/>
                <a:gd name="T26" fmla="*/ 148 w 154"/>
                <a:gd name="T27" fmla="*/ 43 h 45"/>
                <a:gd name="T28" fmla="*/ 154 w 154"/>
                <a:gd name="T29" fmla="*/ 37 h 45"/>
                <a:gd name="T30" fmla="*/ 145 w 154"/>
                <a:gd name="T31" fmla="*/ 32 h 45"/>
                <a:gd name="T32" fmla="*/ 143 w 154"/>
                <a:gd name="T33" fmla="*/ 32 h 45"/>
                <a:gd name="T34" fmla="*/ 140 w 154"/>
                <a:gd name="T35" fmla="*/ 33 h 45"/>
                <a:gd name="T36" fmla="*/ 136 w 154"/>
                <a:gd name="T37" fmla="*/ 33 h 45"/>
                <a:gd name="T38" fmla="*/ 133 w 154"/>
                <a:gd name="T39" fmla="*/ 31 h 45"/>
                <a:gd name="T40" fmla="*/ 128 w 154"/>
                <a:gd name="T41" fmla="*/ 27 h 45"/>
                <a:gd name="T42" fmla="*/ 106 w 154"/>
                <a:gd name="T43" fmla="*/ 20 h 45"/>
                <a:gd name="T44" fmla="*/ 107 w 154"/>
                <a:gd name="T45" fmla="*/ 20 h 45"/>
                <a:gd name="T46" fmla="*/ 126 w 154"/>
                <a:gd name="T47" fmla="*/ 16 h 45"/>
                <a:gd name="T48" fmla="*/ 122 w 154"/>
                <a:gd name="T49" fmla="*/ 16 h 45"/>
                <a:gd name="T50" fmla="*/ 106 w 154"/>
                <a:gd name="T51" fmla="*/ 18 h 45"/>
                <a:gd name="T52" fmla="*/ 82 w 154"/>
                <a:gd name="T53" fmla="*/ 9 h 45"/>
                <a:gd name="T54" fmla="*/ 66 w 154"/>
                <a:gd name="T55" fmla="*/ 17 h 45"/>
                <a:gd name="T56" fmla="*/ 26 w 154"/>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45">
                  <a:moveTo>
                    <a:pt x="26" y="0"/>
                  </a:moveTo>
                  <a:cubicBezTo>
                    <a:pt x="23" y="0"/>
                    <a:pt x="21" y="3"/>
                    <a:pt x="18" y="3"/>
                  </a:cubicBezTo>
                  <a:cubicBezTo>
                    <a:pt x="16" y="3"/>
                    <a:pt x="15" y="1"/>
                    <a:pt x="13" y="1"/>
                  </a:cubicBezTo>
                  <a:cubicBezTo>
                    <a:pt x="10" y="1"/>
                    <a:pt x="1" y="10"/>
                    <a:pt x="0" y="12"/>
                  </a:cubicBezTo>
                  <a:cubicBezTo>
                    <a:pt x="8" y="12"/>
                    <a:pt x="12" y="18"/>
                    <a:pt x="18" y="24"/>
                  </a:cubicBezTo>
                  <a:cubicBezTo>
                    <a:pt x="20" y="25"/>
                    <a:pt x="22" y="26"/>
                    <a:pt x="24" y="26"/>
                  </a:cubicBezTo>
                  <a:cubicBezTo>
                    <a:pt x="26" y="26"/>
                    <a:pt x="27" y="26"/>
                    <a:pt x="29" y="26"/>
                  </a:cubicBezTo>
                  <a:cubicBezTo>
                    <a:pt x="30" y="26"/>
                    <a:pt x="32" y="25"/>
                    <a:pt x="33" y="25"/>
                  </a:cubicBezTo>
                  <a:cubicBezTo>
                    <a:pt x="35" y="25"/>
                    <a:pt x="37" y="26"/>
                    <a:pt x="39" y="26"/>
                  </a:cubicBezTo>
                  <a:cubicBezTo>
                    <a:pt x="49" y="29"/>
                    <a:pt x="58" y="30"/>
                    <a:pt x="68" y="30"/>
                  </a:cubicBezTo>
                  <a:cubicBezTo>
                    <a:pt x="73" y="30"/>
                    <a:pt x="75" y="37"/>
                    <a:pt x="81" y="37"/>
                  </a:cubicBezTo>
                  <a:cubicBezTo>
                    <a:pt x="102" y="37"/>
                    <a:pt x="120" y="38"/>
                    <a:pt x="137" y="45"/>
                  </a:cubicBezTo>
                  <a:cubicBezTo>
                    <a:pt x="136" y="43"/>
                    <a:pt x="135" y="39"/>
                    <a:pt x="137" y="39"/>
                  </a:cubicBezTo>
                  <a:cubicBezTo>
                    <a:pt x="143" y="39"/>
                    <a:pt x="143" y="43"/>
                    <a:pt x="148" y="43"/>
                  </a:cubicBezTo>
                  <a:cubicBezTo>
                    <a:pt x="149" y="43"/>
                    <a:pt x="153" y="39"/>
                    <a:pt x="154" y="37"/>
                  </a:cubicBezTo>
                  <a:cubicBezTo>
                    <a:pt x="150" y="36"/>
                    <a:pt x="150" y="34"/>
                    <a:pt x="145" y="32"/>
                  </a:cubicBezTo>
                  <a:cubicBezTo>
                    <a:pt x="145" y="32"/>
                    <a:pt x="144" y="32"/>
                    <a:pt x="143" y="32"/>
                  </a:cubicBezTo>
                  <a:cubicBezTo>
                    <a:pt x="142" y="32"/>
                    <a:pt x="141" y="32"/>
                    <a:pt x="140" y="33"/>
                  </a:cubicBezTo>
                  <a:cubicBezTo>
                    <a:pt x="139" y="33"/>
                    <a:pt x="137" y="33"/>
                    <a:pt x="136" y="33"/>
                  </a:cubicBezTo>
                  <a:cubicBezTo>
                    <a:pt x="135" y="33"/>
                    <a:pt x="134" y="33"/>
                    <a:pt x="133" y="31"/>
                  </a:cubicBezTo>
                  <a:cubicBezTo>
                    <a:pt x="132" y="30"/>
                    <a:pt x="132" y="27"/>
                    <a:pt x="128" y="27"/>
                  </a:cubicBezTo>
                  <a:cubicBezTo>
                    <a:pt x="119" y="27"/>
                    <a:pt x="112" y="26"/>
                    <a:pt x="106" y="20"/>
                  </a:cubicBezTo>
                  <a:cubicBezTo>
                    <a:pt x="106" y="20"/>
                    <a:pt x="107" y="20"/>
                    <a:pt x="107" y="20"/>
                  </a:cubicBezTo>
                  <a:cubicBezTo>
                    <a:pt x="112" y="20"/>
                    <a:pt x="125" y="18"/>
                    <a:pt x="126" y="16"/>
                  </a:cubicBezTo>
                  <a:cubicBezTo>
                    <a:pt x="122" y="16"/>
                    <a:pt x="122" y="16"/>
                    <a:pt x="122" y="16"/>
                  </a:cubicBezTo>
                  <a:cubicBezTo>
                    <a:pt x="106" y="18"/>
                    <a:pt x="106" y="18"/>
                    <a:pt x="106" y="18"/>
                  </a:cubicBezTo>
                  <a:cubicBezTo>
                    <a:pt x="96" y="18"/>
                    <a:pt x="93" y="9"/>
                    <a:pt x="82" y="9"/>
                  </a:cubicBezTo>
                  <a:cubicBezTo>
                    <a:pt x="76" y="9"/>
                    <a:pt x="74" y="17"/>
                    <a:pt x="66" y="17"/>
                  </a:cubicBezTo>
                  <a:cubicBezTo>
                    <a:pt x="49" y="17"/>
                    <a:pt x="42"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38"/>
            <p:cNvSpPr>
              <a:spLocks/>
            </p:cNvSpPr>
            <p:nvPr/>
          </p:nvSpPr>
          <p:spPr bwMode="auto">
            <a:xfrm>
              <a:off x="7694" y="3365"/>
              <a:ext cx="109" cy="24"/>
            </a:xfrm>
            <a:custGeom>
              <a:avLst/>
              <a:gdLst>
                <a:gd name="T0" fmla="*/ 46 w 46"/>
                <a:gd name="T1" fmla="*/ 0 h 10"/>
                <a:gd name="T2" fmla="*/ 31 w 46"/>
                <a:gd name="T3" fmla="*/ 5 h 10"/>
                <a:gd name="T4" fmla="*/ 10 w 46"/>
                <a:gd name="T5" fmla="*/ 1 h 10"/>
                <a:gd name="T6" fmla="*/ 7 w 46"/>
                <a:gd name="T7" fmla="*/ 1 h 10"/>
                <a:gd name="T8" fmla="*/ 0 w 46"/>
                <a:gd name="T9" fmla="*/ 5 h 10"/>
                <a:gd name="T10" fmla="*/ 10 w 46"/>
                <a:gd name="T11" fmla="*/ 10 h 10"/>
                <a:gd name="T12" fmla="*/ 12 w 46"/>
                <a:gd name="T13" fmla="*/ 10 h 10"/>
                <a:gd name="T14" fmla="*/ 31 w 46"/>
                <a:gd name="T15" fmla="*/ 10 h 10"/>
                <a:gd name="T16" fmla="*/ 46 w 4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0">
                  <a:moveTo>
                    <a:pt x="46" y="0"/>
                  </a:moveTo>
                  <a:cubicBezTo>
                    <a:pt x="41" y="2"/>
                    <a:pt x="39" y="5"/>
                    <a:pt x="31" y="5"/>
                  </a:cubicBezTo>
                  <a:cubicBezTo>
                    <a:pt x="23" y="5"/>
                    <a:pt x="19" y="1"/>
                    <a:pt x="10" y="1"/>
                  </a:cubicBezTo>
                  <a:cubicBezTo>
                    <a:pt x="9" y="1"/>
                    <a:pt x="8" y="1"/>
                    <a:pt x="7" y="1"/>
                  </a:cubicBezTo>
                  <a:cubicBezTo>
                    <a:pt x="4" y="1"/>
                    <a:pt x="0" y="2"/>
                    <a:pt x="0" y="5"/>
                  </a:cubicBezTo>
                  <a:cubicBezTo>
                    <a:pt x="0" y="10"/>
                    <a:pt x="6" y="10"/>
                    <a:pt x="10" y="10"/>
                  </a:cubicBezTo>
                  <a:cubicBezTo>
                    <a:pt x="11" y="10"/>
                    <a:pt x="11" y="10"/>
                    <a:pt x="12" y="10"/>
                  </a:cubicBezTo>
                  <a:cubicBezTo>
                    <a:pt x="16" y="10"/>
                    <a:pt x="23" y="10"/>
                    <a:pt x="31" y="10"/>
                  </a:cubicBezTo>
                  <a:cubicBezTo>
                    <a:pt x="38" y="8"/>
                    <a:pt x="42" y="7"/>
                    <a:pt x="4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39"/>
            <p:cNvSpPr>
              <a:spLocks/>
            </p:cNvSpPr>
            <p:nvPr/>
          </p:nvSpPr>
          <p:spPr bwMode="auto">
            <a:xfrm>
              <a:off x="7585" y="3370"/>
              <a:ext cx="76" cy="26"/>
            </a:xfrm>
            <a:custGeom>
              <a:avLst/>
              <a:gdLst>
                <a:gd name="T0" fmla="*/ 32 w 32"/>
                <a:gd name="T1" fmla="*/ 0 h 11"/>
                <a:gd name="T2" fmla="*/ 20 w 32"/>
                <a:gd name="T3" fmla="*/ 0 h 11"/>
                <a:gd name="T4" fmla="*/ 19 w 32"/>
                <a:gd name="T5" fmla="*/ 4 h 11"/>
                <a:gd name="T6" fmla="*/ 9 w 32"/>
                <a:gd name="T7" fmla="*/ 2 h 11"/>
                <a:gd name="T8" fmla="*/ 7 w 32"/>
                <a:gd name="T9" fmla="*/ 2 h 11"/>
                <a:gd name="T10" fmla="*/ 0 w 32"/>
                <a:gd name="T11" fmla="*/ 7 h 11"/>
                <a:gd name="T12" fmla="*/ 11 w 32"/>
                <a:gd name="T13" fmla="*/ 11 h 11"/>
                <a:gd name="T14" fmla="*/ 23 w 32"/>
                <a:gd name="T15" fmla="*/ 6 h 11"/>
                <a:gd name="T16" fmla="*/ 28 w 32"/>
                <a:gd name="T17" fmla="*/ 8 h 11"/>
                <a:gd name="T18" fmla="*/ 32 w 32"/>
                <a:gd name="T19" fmla="*/ 8 h 11"/>
                <a:gd name="T20" fmla="*/ 32 w 32"/>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32" y="0"/>
                  </a:moveTo>
                  <a:cubicBezTo>
                    <a:pt x="20" y="0"/>
                    <a:pt x="20" y="0"/>
                    <a:pt x="20" y="0"/>
                  </a:cubicBezTo>
                  <a:cubicBezTo>
                    <a:pt x="20" y="1"/>
                    <a:pt x="19" y="2"/>
                    <a:pt x="19" y="4"/>
                  </a:cubicBezTo>
                  <a:cubicBezTo>
                    <a:pt x="17" y="3"/>
                    <a:pt x="14" y="2"/>
                    <a:pt x="9" y="2"/>
                  </a:cubicBezTo>
                  <a:cubicBezTo>
                    <a:pt x="8" y="2"/>
                    <a:pt x="8" y="2"/>
                    <a:pt x="7" y="2"/>
                  </a:cubicBezTo>
                  <a:cubicBezTo>
                    <a:pt x="3" y="2"/>
                    <a:pt x="0" y="2"/>
                    <a:pt x="0" y="7"/>
                  </a:cubicBezTo>
                  <a:cubicBezTo>
                    <a:pt x="0" y="9"/>
                    <a:pt x="7" y="11"/>
                    <a:pt x="11" y="11"/>
                  </a:cubicBezTo>
                  <a:cubicBezTo>
                    <a:pt x="16" y="11"/>
                    <a:pt x="18" y="8"/>
                    <a:pt x="23" y="6"/>
                  </a:cubicBezTo>
                  <a:cubicBezTo>
                    <a:pt x="28" y="8"/>
                    <a:pt x="28" y="8"/>
                    <a:pt x="28" y="8"/>
                  </a:cubicBezTo>
                  <a:cubicBezTo>
                    <a:pt x="32" y="8"/>
                    <a:pt x="32" y="8"/>
                    <a:pt x="32" y="8"/>
                  </a:cubicBezTo>
                  <a:cubicBezTo>
                    <a:pt x="31" y="7"/>
                    <a:pt x="32" y="4"/>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40"/>
            <p:cNvSpPr>
              <a:spLocks/>
            </p:cNvSpPr>
            <p:nvPr/>
          </p:nvSpPr>
          <p:spPr bwMode="auto">
            <a:xfrm>
              <a:off x="7668" y="3403"/>
              <a:ext cx="54" cy="38"/>
            </a:xfrm>
            <a:custGeom>
              <a:avLst/>
              <a:gdLst>
                <a:gd name="T0" fmla="*/ 5 w 23"/>
                <a:gd name="T1" fmla="*/ 0 h 16"/>
                <a:gd name="T2" fmla="*/ 0 w 23"/>
                <a:gd name="T3" fmla="*/ 4 h 16"/>
                <a:gd name="T4" fmla="*/ 13 w 23"/>
                <a:gd name="T5" fmla="*/ 10 h 16"/>
                <a:gd name="T6" fmla="*/ 16 w 23"/>
                <a:gd name="T7" fmla="*/ 16 h 16"/>
                <a:gd name="T8" fmla="*/ 19 w 23"/>
                <a:gd name="T9" fmla="*/ 16 h 16"/>
                <a:gd name="T10" fmla="*/ 23 w 23"/>
                <a:gd name="T11" fmla="*/ 13 h 16"/>
                <a:gd name="T12" fmla="*/ 15 w 23"/>
                <a:gd name="T13" fmla="*/ 1 h 16"/>
                <a:gd name="T14" fmla="*/ 10 w 23"/>
                <a:gd name="T15" fmla="*/ 1 h 16"/>
                <a:gd name="T16" fmla="*/ 5 w 23"/>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6">
                  <a:moveTo>
                    <a:pt x="5" y="0"/>
                  </a:moveTo>
                  <a:cubicBezTo>
                    <a:pt x="2" y="0"/>
                    <a:pt x="0" y="1"/>
                    <a:pt x="0" y="4"/>
                  </a:cubicBezTo>
                  <a:cubicBezTo>
                    <a:pt x="0" y="9"/>
                    <a:pt x="8" y="10"/>
                    <a:pt x="13" y="10"/>
                  </a:cubicBezTo>
                  <a:cubicBezTo>
                    <a:pt x="13" y="11"/>
                    <a:pt x="14" y="16"/>
                    <a:pt x="16" y="16"/>
                  </a:cubicBezTo>
                  <a:cubicBezTo>
                    <a:pt x="17" y="16"/>
                    <a:pt x="18" y="16"/>
                    <a:pt x="19" y="16"/>
                  </a:cubicBezTo>
                  <a:cubicBezTo>
                    <a:pt x="20" y="16"/>
                    <a:pt x="23" y="14"/>
                    <a:pt x="23" y="13"/>
                  </a:cubicBezTo>
                  <a:cubicBezTo>
                    <a:pt x="23" y="6"/>
                    <a:pt x="15" y="8"/>
                    <a:pt x="15" y="1"/>
                  </a:cubicBezTo>
                  <a:cubicBezTo>
                    <a:pt x="13" y="1"/>
                    <a:pt x="11" y="1"/>
                    <a:pt x="10" y="1"/>
                  </a:cubicBezTo>
                  <a:cubicBezTo>
                    <a:pt x="8" y="1"/>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41"/>
            <p:cNvSpPr>
              <a:spLocks/>
            </p:cNvSpPr>
            <p:nvPr/>
          </p:nvSpPr>
          <p:spPr bwMode="auto">
            <a:xfrm>
              <a:off x="7557" y="3367"/>
              <a:ext cx="23" cy="22"/>
            </a:xfrm>
            <a:custGeom>
              <a:avLst/>
              <a:gdLst>
                <a:gd name="T0" fmla="*/ 5 w 10"/>
                <a:gd name="T1" fmla="*/ 0 h 9"/>
                <a:gd name="T2" fmla="*/ 0 w 10"/>
                <a:gd name="T3" fmla="*/ 0 h 9"/>
                <a:gd name="T4" fmla="*/ 0 w 10"/>
                <a:gd name="T5" fmla="*/ 6 h 9"/>
                <a:gd name="T6" fmla="*/ 4 w 10"/>
                <a:gd name="T7" fmla="*/ 9 h 9"/>
                <a:gd name="T8" fmla="*/ 10 w 10"/>
                <a:gd name="T9" fmla="*/ 4 h 9"/>
                <a:gd name="T10" fmla="*/ 5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5" y="0"/>
                  </a:moveTo>
                  <a:cubicBezTo>
                    <a:pt x="3" y="0"/>
                    <a:pt x="2" y="0"/>
                    <a:pt x="0" y="0"/>
                  </a:cubicBezTo>
                  <a:cubicBezTo>
                    <a:pt x="0" y="2"/>
                    <a:pt x="0" y="4"/>
                    <a:pt x="0" y="6"/>
                  </a:cubicBezTo>
                  <a:cubicBezTo>
                    <a:pt x="0" y="7"/>
                    <a:pt x="3" y="9"/>
                    <a:pt x="4" y="9"/>
                  </a:cubicBezTo>
                  <a:cubicBezTo>
                    <a:pt x="7" y="9"/>
                    <a:pt x="9" y="7"/>
                    <a:pt x="10" y="4"/>
                  </a:cubicBezTo>
                  <a:cubicBezTo>
                    <a:pt x="8" y="3"/>
                    <a:pt x="8"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42"/>
            <p:cNvSpPr>
              <a:spLocks/>
            </p:cNvSpPr>
            <p:nvPr/>
          </p:nvSpPr>
          <p:spPr bwMode="auto">
            <a:xfrm>
              <a:off x="7824" y="3375"/>
              <a:ext cx="125" cy="68"/>
            </a:xfrm>
            <a:custGeom>
              <a:avLst/>
              <a:gdLst>
                <a:gd name="T0" fmla="*/ 44 w 53"/>
                <a:gd name="T1" fmla="*/ 0 h 29"/>
                <a:gd name="T2" fmla="*/ 20 w 53"/>
                <a:gd name="T3" fmla="*/ 6 h 29"/>
                <a:gd name="T4" fmla="*/ 17 w 53"/>
                <a:gd name="T5" fmla="*/ 10 h 29"/>
                <a:gd name="T6" fmla="*/ 0 w 53"/>
                <a:gd name="T7" fmla="*/ 25 h 29"/>
                <a:gd name="T8" fmla="*/ 3 w 53"/>
                <a:gd name="T9" fmla="*/ 29 h 29"/>
                <a:gd name="T10" fmla="*/ 21 w 53"/>
                <a:gd name="T11" fmla="*/ 20 h 29"/>
                <a:gd name="T12" fmla="*/ 22 w 53"/>
                <a:gd name="T13" fmla="*/ 14 h 29"/>
                <a:gd name="T14" fmla="*/ 53 w 53"/>
                <a:gd name="T15" fmla="*/ 1 h 29"/>
                <a:gd name="T16" fmla="*/ 44 w 5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9">
                  <a:moveTo>
                    <a:pt x="44" y="0"/>
                  </a:moveTo>
                  <a:cubicBezTo>
                    <a:pt x="36" y="0"/>
                    <a:pt x="24" y="2"/>
                    <a:pt x="20" y="6"/>
                  </a:cubicBezTo>
                  <a:cubicBezTo>
                    <a:pt x="19" y="7"/>
                    <a:pt x="19" y="10"/>
                    <a:pt x="17" y="10"/>
                  </a:cubicBezTo>
                  <a:cubicBezTo>
                    <a:pt x="10" y="13"/>
                    <a:pt x="0" y="13"/>
                    <a:pt x="0" y="25"/>
                  </a:cubicBezTo>
                  <a:cubicBezTo>
                    <a:pt x="0" y="27"/>
                    <a:pt x="1" y="29"/>
                    <a:pt x="3" y="29"/>
                  </a:cubicBezTo>
                  <a:cubicBezTo>
                    <a:pt x="9" y="29"/>
                    <a:pt x="18" y="23"/>
                    <a:pt x="21" y="20"/>
                  </a:cubicBezTo>
                  <a:cubicBezTo>
                    <a:pt x="22" y="19"/>
                    <a:pt x="20" y="14"/>
                    <a:pt x="22" y="14"/>
                  </a:cubicBezTo>
                  <a:cubicBezTo>
                    <a:pt x="31" y="14"/>
                    <a:pt x="48" y="9"/>
                    <a:pt x="53" y="1"/>
                  </a:cubicBezTo>
                  <a:cubicBezTo>
                    <a:pt x="52" y="0"/>
                    <a:pt x="48"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43"/>
            <p:cNvSpPr>
              <a:spLocks/>
            </p:cNvSpPr>
            <p:nvPr/>
          </p:nvSpPr>
          <p:spPr bwMode="auto">
            <a:xfrm>
              <a:off x="8195" y="3268"/>
              <a:ext cx="26" cy="52"/>
            </a:xfrm>
            <a:custGeom>
              <a:avLst/>
              <a:gdLst>
                <a:gd name="T0" fmla="*/ 9 w 11"/>
                <a:gd name="T1" fmla="*/ 0 h 22"/>
                <a:gd name="T2" fmla="*/ 6 w 11"/>
                <a:gd name="T3" fmla="*/ 9 h 22"/>
                <a:gd name="T4" fmla="*/ 0 w 11"/>
                <a:gd name="T5" fmla="*/ 18 h 22"/>
                <a:gd name="T6" fmla="*/ 4 w 11"/>
                <a:gd name="T7" fmla="*/ 22 h 22"/>
                <a:gd name="T8" fmla="*/ 7 w 11"/>
                <a:gd name="T9" fmla="*/ 11 h 22"/>
                <a:gd name="T10" fmla="*/ 11 w 11"/>
                <a:gd name="T11" fmla="*/ 6 h 22"/>
                <a:gd name="T12" fmla="*/ 9 w 1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1" h="22">
                  <a:moveTo>
                    <a:pt x="9" y="0"/>
                  </a:moveTo>
                  <a:cubicBezTo>
                    <a:pt x="5" y="1"/>
                    <a:pt x="6" y="5"/>
                    <a:pt x="6" y="9"/>
                  </a:cubicBezTo>
                  <a:cubicBezTo>
                    <a:pt x="6" y="12"/>
                    <a:pt x="0" y="13"/>
                    <a:pt x="0" y="18"/>
                  </a:cubicBezTo>
                  <a:cubicBezTo>
                    <a:pt x="0" y="20"/>
                    <a:pt x="2" y="22"/>
                    <a:pt x="4" y="22"/>
                  </a:cubicBezTo>
                  <a:cubicBezTo>
                    <a:pt x="8" y="22"/>
                    <a:pt x="7" y="16"/>
                    <a:pt x="7" y="11"/>
                  </a:cubicBezTo>
                  <a:cubicBezTo>
                    <a:pt x="9" y="11"/>
                    <a:pt x="11" y="9"/>
                    <a:pt x="11" y="6"/>
                  </a:cubicBezTo>
                  <a:cubicBezTo>
                    <a:pt x="11" y="2"/>
                    <a:pt x="10" y="4"/>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44"/>
            <p:cNvSpPr>
              <a:spLocks/>
            </p:cNvSpPr>
            <p:nvPr/>
          </p:nvSpPr>
          <p:spPr bwMode="auto">
            <a:xfrm>
              <a:off x="7914" y="3181"/>
              <a:ext cx="33" cy="30"/>
            </a:xfrm>
            <a:custGeom>
              <a:avLst/>
              <a:gdLst>
                <a:gd name="T0" fmla="*/ 4 w 14"/>
                <a:gd name="T1" fmla="*/ 0 h 13"/>
                <a:gd name="T2" fmla="*/ 0 w 14"/>
                <a:gd name="T3" fmla="*/ 3 h 13"/>
                <a:gd name="T4" fmla="*/ 9 w 14"/>
                <a:gd name="T5" fmla="*/ 13 h 13"/>
                <a:gd name="T6" fmla="*/ 14 w 14"/>
                <a:gd name="T7" fmla="*/ 6 h 13"/>
                <a:gd name="T8" fmla="*/ 4 w 14"/>
                <a:gd name="T9" fmla="*/ 0 h 13"/>
              </a:gdLst>
              <a:ahLst/>
              <a:cxnLst>
                <a:cxn ang="0">
                  <a:pos x="T0" y="T1"/>
                </a:cxn>
                <a:cxn ang="0">
                  <a:pos x="T2" y="T3"/>
                </a:cxn>
                <a:cxn ang="0">
                  <a:pos x="T4" y="T5"/>
                </a:cxn>
                <a:cxn ang="0">
                  <a:pos x="T6" y="T7"/>
                </a:cxn>
                <a:cxn ang="0">
                  <a:pos x="T8" y="T9"/>
                </a:cxn>
              </a:cxnLst>
              <a:rect l="0" t="0" r="r" b="b"/>
              <a:pathLst>
                <a:path w="14" h="13">
                  <a:moveTo>
                    <a:pt x="4" y="0"/>
                  </a:moveTo>
                  <a:cubicBezTo>
                    <a:pt x="1" y="0"/>
                    <a:pt x="0" y="0"/>
                    <a:pt x="0" y="3"/>
                  </a:cubicBezTo>
                  <a:cubicBezTo>
                    <a:pt x="0" y="7"/>
                    <a:pt x="6" y="13"/>
                    <a:pt x="9" y="13"/>
                  </a:cubicBezTo>
                  <a:cubicBezTo>
                    <a:pt x="11" y="13"/>
                    <a:pt x="14" y="7"/>
                    <a:pt x="14" y="6"/>
                  </a:cubicBezTo>
                  <a:cubicBezTo>
                    <a:pt x="14"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45"/>
            <p:cNvSpPr>
              <a:spLocks/>
            </p:cNvSpPr>
            <p:nvPr/>
          </p:nvSpPr>
          <p:spPr bwMode="auto">
            <a:xfrm>
              <a:off x="7978" y="3176"/>
              <a:ext cx="101" cy="28"/>
            </a:xfrm>
            <a:custGeom>
              <a:avLst/>
              <a:gdLst>
                <a:gd name="T0" fmla="*/ 27 w 43"/>
                <a:gd name="T1" fmla="*/ 0 h 12"/>
                <a:gd name="T2" fmla="*/ 4 w 43"/>
                <a:gd name="T3" fmla="*/ 0 h 12"/>
                <a:gd name="T4" fmla="*/ 0 w 43"/>
                <a:gd name="T5" fmla="*/ 5 h 12"/>
                <a:gd name="T6" fmla="*/ 10 w 43"/>
                <a:gd name="T7" fmla="*/ 7 h 12"/>
                <a:gd name="T8" fmla="*/ 22 w 43"/>
                <a:gd name="T9" fmla="*/ 7 h 12"/>
                <a:gd name="T10" fmla="*/ 40 w 43"/>
                <a:gd name="T11" fmla="*/ 12 h 12"/>
                <a:gd name="T12" fmla="*/ 43 w 43"/>
                <a:gd name="T13" fmla="*/ 11 h 12"/>
                <a:gd name="T14" fmla="*/ 37 w 43"/>
                <a:gd name="T15" fmla="*/ 2 h 12"/>
                <a:gd name="T16" fmla="*/ 35 w 43"/>
                <a:gd name="T17" fmla="*/ 2 h 12"/>
                <a:gd name="T18" fmla="*/ 31 w 43"/>
                <a:gd name="T19" fmla="*/ 2 h 12"/>
                <a:gd name="T20" fmla="*/ 27 w 4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2">
                  <a:moveTo>
                    <a:pt x="27" y="0"/>
                  </a:moveTo>
                  <a:cubicBezTo>
                    <a:pt x="4" y="0"/>
                    <a:pt x="4" y="0"/>
                    <a:pt x="4" y="0"/>
                  </a:cubicBezTo>
                  <a:cubicBezTo>
                    <a:pt x="3" y="1"/>
                    <a:pt x="0" y="2"/>
                    <a:pt x="0" y="5"/>
                  </a:cubicBezTo>
                  <a:cubicBezTo>
                    <a:pt x="0" y="5"/>
                    <a:pt x="7" y="7"/>
                    <a:pt x="10" y="7"/>
                  </a:cubicBezTo>
                  <a:cubicBezTo>
                    <a:pt x="14" y="7"/>
                    <a:pt x="16" y="7"/>
                    <a:pt x="22" y="7"/>
                  </a:cubicBezTo>
                  <a:cubicBezTo>
                    <a:pt x="29" y="7"/>
                    <a:pt x="33" y="12"/>
                    <a:pt x="40" y="12"/>
                  </a:cubicBezTo>
                  <a:cubicBezTo>
                    <a:pt x="41" y="12"/>
                    <a:pt x="43" y="12"/>
                    <a:pt x="43" y="11"/>
                  </a:cubicBezTo>
                  <a:cubicBezTo>
                    <a:pt x="43" y="7"/>
                    <a:pt x="38" y="6"/>
                    <a:pt x="37" y="2"/>
                  </a:cubicBezTo>
                  <a:cubicBezTo>
                    <a:pt x="35" y="2"/>
                    <a:pt x="35" y="2"/>
                    <a:pt x="35" y="2"/>
                  </a:cubicBezTo>
                  <a:cubicBezTo>
                    <a:pt x="34" y="2"/>
                    <a:pt x="32" y="2"/>
                    <a:pt x="31" y="2"/>
                  </a:cubicBezTo>
                  <a:cubicBezTo>
                    <a:pt x="29" y="2"/>
                    <a:pt x="28" y="2"/>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6"/>
            <p:cNvSpPr>
              <a:spLocks/>
            </p:cNvSpPr>
            <p:nvPr/>
          </p:nvSpPr>
          <p:spPr bwMode="auto">
            <a:xfrm>
              <a:off x="7961" y="2989"/>
              <a:ext cx="45" cy="99"/>
            </a:xfrm>
            <a:custGeom>
              <a:avLst/>
              <a:gdLst>
                <a:gd name="T0" fmla="*/ 5 w 19"/>
                <a:gd name="T1" fmla="*/ 0 h 42"/>
                <a:gd name="T2" fmla="*/ 0 w 19"/>
                <a:gd name="T3" fmla="*/ 10 h 42"/>
                <a:gd name="T4" fmla="*/ 4 w 19"/>
                <a:gd name="T5" fmla="*/ 25 h 42"/>
                <a:gd name="T6" fmla="*/ 4 w 19"/>
                <a:gd name="T7" fmla="*/ 32 h 42"/>
                <a:gd name="T8" fmla="*/ 11 w 19"/>
                <a:gd name="T9" fmla="*/ 42 h 42"/>
                <a:gd name="T10" fmla="*/ 5 w 19"/>
                <a:gd name="T11" fmla="*/ 33 h 42"/>
                <a:gd name="T12" fmla="*/ 5 w 19"/>
                <a:gd name="T13" fmla="*/ 29 h 42"/>
                <a:gd name="T14" fmla="*/ 18 w 19"/>
                <a:gd name="T15" fmla="*/ 28 h 42"/>
                <a:gd name="T16" fmla="*/ 13 w 19"/>
                <a:gd name="T17" fmla="*/ 20 h 42"/>
                <a:gd name="T18" fmla="*/ 19 w 19"/>
                <a:gd name="T19" fmla="*/ 13 h 42"/>
                <a:gd name="T20" fmla="*/ 5 w 1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2">
                  <a:moveTo>
                    <a:pt x="5" y="0"/>
                  </a:moveTo>
                  <a:cubicBezTo>
                    <a:pt x="1" y="2"/>
                    <a:pt x="0" y="6"/>
                    <a:pt x="0" y="10"/>
                  </a:cubicBezTo>
                  <a:cubicBezTo>
                    <a:pt x="0" y="17"/>
                    <a:pt x="4" y="19"/>
                    <a:pt x="4" y="25"/>
                  </a:cubicBezTo>
                  <a:cubicBezTo>
                    <a:pt x="4" y="30"/>
                    <a:pt x="4" y="29"/>
                    <a:pt x="4" y="32"/>
                  </a:cubicBezTo>
                  <a:cubicBezTo>
                    <a:pt x="4" y="35"/>
                    <a:pt x="6" y="42"/>
                    <a:pt x="11" y="42"/>
                  </a:cubicBezTo>
                  <a:cubicBezTo>
                    <a:pt x="9" y="38"/>
                    <a:pt x="8" y="36"/>
                    <a:pt x="5" y="33"/>
                  </a:cubicBezTo>
                  <a:cubicBezTo>
                    <a:pt x="5" y="29"/>
                    <a:pt x="5" y="29"/>
                    <a:pt x="5" y="29"/>
                  </a:cubicBezTo>
                  <a:cubicBezTo>
                    <a:pt x="10" y="29"/>
                    <a:pt x="15" y="29"/>
                    <a:pt x="18" y="28"/>
                  </a:cubicBezTo>
                  <a:cubicBezTo>
                    <a:pt x="17" y="24"/>
                    <a:pt x="13" y="23"/>
                    <a:pt x="13" y="20"/>
                  </a:cubicBezTo>
                  <a:cubicBezTo>
                    <a:pt x="13" y="17"/>
                    <a:pt x="19" y="17"/>
                    <a:pt x="19" y="13"/>
                  </a:cubicBezTo>
                  <a:cubicBezTo>
                    <a:pt x="10" y="11"/>
                    <a:pt x="6" y="7"/>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7"/>
            <p:cNvSpPr>
              <a:spLocks noEditPoints="1"/>
            </p:cNvSpPr>
            <p:nvPr/>
          </p:nvSpPr>
          <p:spPr bwMode="auto">
            <a:xfrm>
              <a:off x="8715" y="3218"/>
              <a:ext cx="139" cy="81"/>
            </a:xfrm>
            <a:custGeom>
              <a:avLst/>
              <a:gdLst>
                <a:gd name="T0" fmla="*/ 14 w 59"/>
                <a:gd name="T1" fmla="*/ 31 h 34"/>
                <a:gd name="T2" fmla="*/ 15 w 59"/>
                <a:gd name="T3" fmla="*/ 32 h 34"/>
                <a:gd name="T4" fmla="*/ 15 w 59"/>
                <a:gd name="T5" fmla="*/ 31 h 34"/>
                <a:gd name="T6" fmla="*/ 14 w 59"/>
                <a:gd name="T7" fmla="*/ 31 h 34"/>
                <a:gd name="T8" fmla="*/ 54 w 59"/>
                <a:gd name="T9" fmla="*/ 0 h 34"/>
                <a:gd name="T10" fmla="*/ 42 w 59"/>
                <a:gd name="T11" fmla="*/ 15 h 34"/>
                <a:gd name="T12" fmla="*/ 22 w 59"/>
                <a:gd name="T13" fmla="*/ 19 h 34"/>
                <a:gd name="T14" fmla="*/ 16 w 59"/>
                <a:gd name="T15" fmla="*/ 21 h 34"/>
                <a:gd name="T16" fmla="*/ 16 w 59"/>
                <a:gd name="T17" fmla="*/ 21 h 34"/>
                <a:gd name="T18" fmla="*/ 0 w 59"/>
                <a:gd name="T19" fmla="*/ 21 h 34"/>
                <a:gd name="T20" fmla="*/ 13 w 59"/>
                <a:gd name="T21" fmla="*/ 30 h 34"/>
                <a:gd name="T22" fmla="*/ 14 w 59"/>
                <a:gd name="T23" fmla="*/ 31 h 34"/>
                <a:gd name="T24" fmla="*/ 14 w 59"/>
                <a:gd name="T25" fmla="*/ 30 h 34"/>
                <a:gd name="T26" fmla="*/ 15 w 59"/>
                <a:gd name="T27" fmla="*/ 31 h 34"/>
                <a:gd name="T28" fmla="*/ 22 w 59"/>
                <a:gd name="T29" fmla="*/ 34 h 34"/>
                <a:gd name="T30" fmla="*/ 48 w 59"/>
                <a:gd name="T31" fmla="*/ 26 h 34"/>
                <a:gd name="T32" fmla="*/ 59 w 59"/>
                <a:gd name="T33" fmla="*/ 8 h 34"/>
                <a:gd name="T34" fmla="*/ 54 w 59"/>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34">
                  <a:moveTo>
                    <a:pt x="14" y="31"/>
                  </a:moveTo>
                  <a:cubicBezTo>
                    <a:pt x="15" y="32"/>
                    <a:pt x="15" y="32"/>
                    <a:pt x="15" y="32"/>
                  </a:cubicBezTo>
                  <a:cubicBezTo>
                    <a:pt x="15" y="31"/>
                    <a:pt x="15" y="31"/>
                    <a:pt x="15" y="31"/>
                  </a:cubicBezTo>
                  <a:cubicBezTo>
                    <a:pt x="15" y="31"/>
                    <a:pt x="15" y="31"/>
                    <a:pt x="14" y="31"/>
                  </a:cubicBezTo>
                  <a:moveTo>
                    <a:pt x="54" y="0"/>
                  </a:moveTo>
                  <a:cubicBezTo>
                    <a:pt x="47" y="0"/>
                    <a:pt x="50" y="12"/>
                    <a:pt x="42" y="15"/>
                  </a:cubicBezTo>
                  <a:cubicBezTo>
                    <a:pt x="38" y="17"/>
                    <a:pt x="30" y="17"/>
                    <a:pt x="22" y="19"/>
                  </a:cubicBezTo>
                  <a:cubicBezTo>
                    <a:pt x="22" y="19"/>
                    <a:pt x="18" y="21"/>
                    <a:pt x="16" y="21"/>
                  </a:cubicBezTo>
                  <a:cubicBezTo>
                    <a:pt x="16" y="21"/>
                    <a:pt x="16" y="21"/>
                    <a:pt x="16" y="21"/>
                  </a:cubicBezTo>
                  <a:cubicBezTo>
                    <a:pt x="0" y="21"/>
                    <a:pt x="0" y="21"/>
                    <a:pt x="0" y="21"/>
                  </a:cubicBezTo>
                  <a:cubicBezTo>
                    <a:pt x="1" y="27"/>
                    <a:pt x="8" y="27"/>
                    <a:pt x="13" y="30"/>
                  </a:cubicBezTo>
                  <a:cubicBezTo>
                    <a:pt x="13" y="30"/>
                    <a:pt x="14" y="30"/>
                    <a:pt x="14" y="31"/>
                  </a:cubicBezTo>
                  <a:cubicBezTo>
                    <a:pt x="14" y="30"/>
                    <a:pt x="14" y="30"/>
                    <a:pt x="14" y="30"/>
                  </a:cubicBezTo>
                  <a:cubicBezTo>
                    <a:pt x="14" y="30"/>
                    <a:pt x="15" y="31"/>
                    <a:pt x="15" y="31"/>
                  </a:cubicBezTo>
                  <a:cubicBezTo>
                    <a:pt x="17" y="33"/>
                    <a:pt x="21" y="34"/>
                    <a:pt x="22" y="34"/>
                  </a:cubicBezTo>
                  <a:cubicBezTo>
                    <a:pt x="33" y="34"/>
                    <a:pt x="38" y="28"/>
                    <a:pt x="48" y="26"/>
                  </a:cubicBezTo>
                  <a:cubicBezTo>
                    <a:pt x="48" y="17"/>
                    <a:pt x="59" y="19"/>
                    <a:pt x="59" y="8"/>
                  </a:cubicBezTo>
                  <a:cubicBezTo>
                    <a:pt x="59" y="5"/>
                    <a:pt x="57" y="0"/>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8"/>
            <p:cNvSpPr>
              <a:spLocks/>
            </p:cNvSpPr>
            <p:nvPr/>
          </p:nvSpPr>
          <p:spPr bwMode="auto">
            <a:xfrm>
              <a:off x="8079" y="3079"/>
              <a:ext cx="721" cy="376"/>
            </a:xfrm>
            <a:custGeom>
              <a:avLst/>
              <a:gdLst>
                <a:gd name="T0" fmla="*/ 7 w 305"/>
                <a:gd name="T1" fmla="*/ 9 h 159"/>
                <a:gd name="T2" fmla="*/ 16 w 305"/>
                <a:gd name="T3" fmla="*/ 26 h 159"/>
                <a:gd name="T4" fmla="*/ 27 w 305"/>
                <a:gd name="T5" fmla="*/ 32 h 159"/>
                <a:gd name="T6" fmla="*/ 46 w 305"/>
                <a:gd name="T7" fmla="*/ 30 h 159"/>
                <a:gd name="T8" fmla="*/ 28 w 305"/>
                <a:gd name="T9" fmla="*/ 45 h 159"/>
                <a:gd name="T10" fmla="*/ 36 w 305"/>
                <a:gd name="T11" fmla="*/ 58 h 159"/>
                <a:gd name="T12" fmla="*/ 44 w 305"/>
                <a:gd name="T13" fmla="*/ 54 h 159"/>
                <a:gd name="T14" fmla="*/ 64 w 305"/>
                <a:gd name="T15" fmla="*/ 65 h 159"/>
                <a:gd name="T16" fmla="*/ 114 w 305"/>
                <a:gd name="T17" fmla="*/ 85 h 159"/>
                <a:gd name="T18" fmla="*/ 108 w 305"/>
                <a:gd name="T19" fmla="*/ 118 h 159"/>
                <a:gd name="T20" fmla="*/ 128 w 305"/>
                <a:gd name="T21" fmla="*/ 122 h 159"/>
                <a:gd name="T22" fmla="*/ 167 w 305"/>
                <a:gd name="T23" fmla="*/ 135 h 159"/>
                <a:gd name="T24" fmla="*/ 189 w 305"/>
                <a:gd name="T25" fmla="*/ 123 h 159"/>
                <a:gd name="T26" fmla="*/ 246 w 305"/>
                <a:gd name="T27" fmla="*/ 135 h 159"/>
                <a:gd name="T28" fmla="*/ 272 w 305"/>
                <a:gd name="T29" fmla="*/ 152 h 159"/>
                <a:gd name="T30" fmla="*/ 295 w 305"/>
                <a:gd name="T31" fmla="*/ 159 h 159"/>
                <a:gd name="T32" fmla="*/ 305 w 305"/>
                <a:gd name="T33" fmla="*/ 150 h 159"/>
                <a:gd name="T34" fmla="*/ 290 w 305"/>
                <a:gd name="T35" fmla="*/ 142 h 159"/>
                <a:gd name="T36" fmla="*/ 287 w 305"/>
                <a:gd name="T37" fmla="*/ 142 h 159"/>
                <a:gd name="T38" fmla="*/ 283 w 305"/>
                <a:gd name="T39" fmla="*/ 141 h 159"/>
                <a:gd name="T40" fmla="*/ 267 w 305"/>
                <a:gd name="T41" fmla="*/ 130 h 159"/>
                <a:gd name="T42" fmla="*/ 249 w 305"/>
                <a:gd name="T43" fmla="*/ 102 h 159"/>
                <a:gd name="T44" fmla="*/ 251 w 305"/>
                <a:gd name="T45" fmla="*/ 86 h 159"/>
                <a:gd name="T46" fmla="*/ 248 w 305"/>
                <a:gd name="T47" fmla="*/ 86 h 159"/>
                <a:gd name="T48" fmla="*/ 214 w 305"/>
                <a:gd name="T49" fmla="*/ 59 h 159"/>
                <a:gd name="T50" fmla="*/ 191 w 305"/>
                <a:gd name="T51" fmla="*/ 46 h 159"/>
                <a:gd name="T52" fmla="*/ 155 w 305"/>
                <a:gd name="T53" fmla="*/ 35 h 159"/>
                <a:gd name="T54" fmla="*/ 152 w 305"/>
                <a:gd name="T55" fmla="*/ 33 h 159"/>
                <a:gd name="T56" fmla="*/ 144 w 305"/>
                <a:gd name="T57" fmla="*/ 30 h 159"/>
                <a:gd name="T58" fmla="*/ 116 w 305"/>
                <a:gd name="T59" fmla="*/ 20 h 159"/>
                <a:gd name="T60" fmla="*/ 93 w 305"/>
                <a:gd name="T61" fmla="*/ 29 h 159"/>
                <a:gd name="T62" fmla="*/ 71 w 305"/>
                <a:gd name="T63" fmla="*/ 45 h 159"/>
                <a:gd name="T64" fmla="*/ 52 w 305"/>
                <a:gd name="T65" fmla="*/ 30 h 159"/>
                <a:gd name="T66" fmla="*/ 27 w 305"/>
                <a:gd name="T6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5" h="159">
                  <a:moveTo>
                    <a:pt x="27" y="0"/>
                  </a:moveTo>
                  <a:cubicBezTo>
                    <a:pt x="17" y="0"/>
                    <a:pt x="14" y="9"/>
                    <a:pt x="7" y="9"/>
                  </a:cubicBezTo>
                  <a:cubicBezTo>
                    <a:pt x="4" y="9"/>
                    <a:pt x="0" y="11"/>
                    <a:pt x="0" y="14"/>
                  </a:cubicBezTo>
                  <a:cubicBezTo>
                    <a:pt x="0" y="21"/>
                    <a:pt x="12" y="18"/>
                    <a:pt x="16" y="26"/>
                  </a:cubicBezTo>
                  <a:cubicBezTo>
                    <a:pt x="17" y="27"/>
                    <a:pt x="18" y="30"/>
                    <a:pt x="19" y="30"/>
                  </a:cubicBezTo>
                  <a:cubicBezTo>
                    <a:pt x="22" y="31"/>
                    <a:pt x="24" y="32"/>
                    <a:pt x="27" y="32"/>
                  </a:cubicBezTo>
                  <a:cubicBezTo>
                    <a:pt x="32" y="32"/>
                    <a:pt x="36" y="31"/>
                    <a:pt x="42" y="30"/>
                  </a:cubicBezTo>
                  <a:cubicBezTo>
                    <a:pt x="46" y="30"/>
                    <a:pt x="46" y="30"/>
                    <a:pt x="46" y="30"/>
                  </a:cubicBezTo>
                  <a:cubicBezTo>
                    <a:pt x="42" y="36"/>
                    <a:pt x="26" y="35"/>
                    <a:pt x="19" y="39"/>
                  </a:cubicBezTo>
                  <a:cubicBezTo>
                    <a:pt x="20" y="43"/>
                    <a:pt x="26" y="41"/>
                    <a:pt x="28" y="45"/>
                  </a:cubicBezTo>
                  <a:cubicBezTo>
                    <a:pt x="31" y="49"/>
                    <a:pt x="28" y="52"/>
                    <a:pt x="31" y="57"/>
                  </a:cubicBezTo>
                  <a:cubicBezTo>
                    <a:pt x="31" y="58"/>
                    <a:pt x="35" y="58"/>
                    <a:pt x="36" y="58"/>
                  </a:cubicBezTo>
                  <a:cubicBezTo>
                    <a:pt x="40" y="58"/>
                    <a:pt x="43" y="53"/>
                    <a:pt x="44" y="49"/>
                  </a:cubicBezTo>
                  <a:cubicBezTo>
                    <a:pt x="44" y="54"/>
                    <a:pt x="44" y="54"/>
                    <a:pt x="44" y="54"/>
                  </a:cubicBezTo>
                  <a:cubicBezTo>
                    <a:pt x="45" y="53"/>
                    <a:pt x="46" y="53"/>
                    <a:pt x="46" y="53"/>
                  </a:cubicBezTo>
                  <a:cubicBezTo>
                    <a:pt x="53" y="53"/>
                    <a:pt x="56" y="65"/>
                    <a:pt x="64" y="65"/>
                  </a:cubicBezTo>
                  <a:cubicBezTo>
                    <a:pt x="72" y="65"/>
                    <a:pt x="86" y="67"/>
                    <a:pt x="92" y="70"/>
                  </a:cubicBezTo>
                  <a:cubicBezTo>
                    <a:pt x="97" y="73"/>
                    <a:pt x="112" y="78"/>
                    <a:pt x="114" y="85"/>
                  </a:cubicBezTo>
                  <a:cubicBezTo>
                    <a:pt x="117" y="93"/>
                    <a:pt x="114" y="100"/>
                    <a:pt x="121" y="107"/>
                  </a:cubicBezTo>
                  <a:cubicBezTo>
                    <a:pt x="118" y="109"/>
                    <a:pt x="108" y="112"/>
                    <a:pt x="108" y="118"/>
                  </a:cubicBezTo>
                  <a:cubicBezTo>
                    <a:pt x="108" y="122"/>
                    <a:pt x="113" y="122"/>
                    <a:pt x="116" y="122"/>
                  </a:cubicBezTo>
                  <a:cubicBezTo>
                    <a:pt x="128" y="122"/>
                    <a:pt x="128" y="122"/>
                    <a:pt x="128" y="122"/>
                  </a:cubicBezTo>
                  <a:cubicBezTo>
                    <a:pt x="128" y="120"/>
                    <a:pt x="133" y="119"/>
                    <a:pt x="135" y="119"/>
                  </a:cubicBezTo>
                  <a:cubicBezTo>
                    <a:pt x="149" y="119"/>
                    <a:pt x="153" y="135"/>
                    <a:pt x="167" y="135"/>
                  </a:cubicBezTo>
                  <a:cubicBezTo>
                    <a:pt x="172" y="135"/>
                    <a:pt x="175" y="135"/>
                    <a:pt x="187" y="135"/>
                  </a:cubicBezTo>
                  <a:cubicBezTo>
                    <a:pt x="187" y="132"/>
                    <a:pt x="191" y="130"/>
                    <a:pt x="189" y="123"/>
                  </a:cubicBezTo>
                  <a:cubicBezTo>
                    <a:pt x="197" y="119"/>
                    <a:pt x="196" y="110"/>
                    <a:pt x="209" y="110"/>
                  </a:cubicBezTo>
                  <a:cubicBezTo>
                    <a:pt x="226" y="110"/>
                    <a:pt x="236" y="124"/>
                    <a:pt x="246" y="135"/>
                  </a:cubicBezTo>
                  <a:cubicBezTo>
                    <a:pt x="247" y="136"/>
                    <a:pt x="252" y="137"/>
                    <a:pt x="252" y="139"/>
                  </a:cubicBezTo>
                  <a:cubicBezTo>
                    <a:pt x="252" y="145"/>
                    <a:pt x="264" y="151"/>
                    <a:pt x="272" y="152"/>
                  </a:cubicBezTo>
                  <a:cubicBezTo>
                    <a:pt x="285" y="152"/>
                    <a:pt x="285" y="152"/>
                    <a:pt x="285" y="152"/>
                  </a:cubicBezTo>
                  <a:cubicBezTo>
                    <a:pt x="286" y="153"/>
                    <a:pt x="294" y="159"/>
                    <a:pt x="295" y="159"/>
                  </a:cubicBezTo>
                  <a:cubicBezTo>
                    <a:pt x="296" y="159"/>
                    <a:pt x="298" y="159"/>
                    <a:pt x="299" y="159"/>
                  </a:cubicBezTo>
                  <a:cubicBezTo>
                    <a:pt x="299" y="155"/>
                    <a:pt x="302" y="152"/>
                    <a:pt x="305" y="150"/>
                  </a:cubicBezTo>
                  <a:cubicBezTo>
                    <a:pt x="304" y="150"/>
                    <a:pt x="296" y="151"/>
                    <a:pt x="295" y="148"/>
                  </a:cubicBezTo>
                  <a:cubicBezTo>
                    <a:pt x="294" y="146"/>
                    <a:pt x="293" y="143"/>
                    <a:pt x="290" y="142"/>
                  </a:cubicBezTo>
                  <a:cubicBezTo>
                    <a:pt x="289" y="142"/>
                    <a:pt x="289" y="142"/>
                    <a:pt x="289" y="142"/>
                  </a:cubicBezTo>
                  <a:cubicBezTo>
                    <a:pt x="288" y="142"/>
                    <a:pt x="288" y="142"/>
                    <a:pt x="287" y="142"/>
                  </a:cubicBezTo>
                  <a:cubicBezTo>
                    <a:pt x="287" y="142"/>
                    <a:pt x="286" y="142"/>
                    <a:pt x="285" y="142"/>
                  </a:cubicBezTo>
                  <a:cubicBezTo>
                    <a:pt x="285" y="142"/>
                    <a:pt x="284" y="142"/>
                    <a:pt x="283" y="141"/>
                  </a:cubicBezTo>
                  <a:cubicBezTo>
                    <a:pt x="282" y="139"/>
                    <a:pt x="281" y="135"/>
                    <a:pt x="279" y="135"/>
                  </a:cubicBezTo>
                  <a:cubicBezTo>
                    <a:pt x="275" y="135"/>
                    <a:pt x="269" y="132"/>
                    <a:pt x="267" y="130"/>
                  </a:cubicBezTo>
                  <a:cubicBezTo>
                    <a:pt x="263" y="123"/>
                    <a:pt x="264" y="120"/>
                    <a:pt x="259" y="114"/>
                  </a:cubicBezTo>
                  <a:cubicBezTo>
                    <a:pt x="258" y="113"/>
                    <a:pt x="249" y="104"/>
                    <a:pt x="249" y="102"/>
                  </a:cubicBezTo>
                  <a:cubicBezTo>
                    <a:pt x="249" y="97"/>
                    <a:pt x="259" y="99"/>
                    <a:pt x="259" y="93"/>
                  </a:cubicBezTo>
                  <a:cubicBezTo>
                    <a:pt x="259" y="86"/>
                    <a:pt x="255" y="86"/>
                    <a:pt x="251" y="86"/>
                  </a:cubicBezTo>
                  <a:cubicBezTo>
                    <a:pt x="250" y="86"/>
                    <a:pt x="250" y="86"/>
                    <a:pt x="249" y="86"/>
                  </a:cubicBezTo>
                  <a:cubicBezTo>
                    <a:pt x="249" y="86"/>
                    <a:pt x="248" y="86"/>
                    <a:pt x="248" y="86"/>
                  </a:cubicBezTo>
                  <a:cubicBezTo>
                    <a:pt x="246" y="86"/>
                    <a:pt x="244" y="85"/>
                    <a:pt x="243" y="85"/>
                  </a:cubicBezTo>
                  <a:cubicBezTo>
                    <a:pt x="230" y="78"/>
                    <a:pt x="231" y="64"/>
                    <a:pt x="214" y="59"/>
                  </a:cubicBezTo>
                  <a:cubicBezTo>
                    <a:pt x="211" y="58"/>
                    <a:pt x="207" y="58"/>
                    <a:pt x="207" y="54"/>
                  </a:cubicBezTo>
                  <a:cubicBezTo>
                    <a:pt x="200" y="54"/>
                    <a:pt x="197" y="46"/>
                    <a:pt x="191" y="46"/>
                  </a:cubicBezTo>
                  <a:cubicBezTo>
                    <a:pt x="179" y="46"/>
                    <a:pt x="163" y="41"/>
                    <a:pt x="155" y="35"/>
                  </a:cubicBezTo>
                  <a:cubicBezTo>
                    <a:pt x="155" y="35"/>
                    <a:pt x="155" y="35"/>
                    <a:pt x="155" y="35"/>
                  </a:cubicBezTo>
                  <a:cubicBezTo>
                    <a:pt x="155" y="35"/>
                    <a:pt x="154" y="34"/>
                    <a:pt x="154" y="34"/>
                  </a:cubicBezTo>
                  <a:cubicBezTo>
                    <a:pt x="153" y="34"/>
                    <a:pt x="153" y="33"/>
                    <a:pt x="152" y="33"/>
                  </a:cubicBezTo>
                  <a:cubicBezTo>
                    <a:pt x="154" y="34"/>
                    <a:pt x="154" y="34"/>
                    <a:pt x="154" y="34"/>
                  </a:cubicBezTo>
                  <a:cubicBezTo>
                    <a:pt x="151" y="34"/>
                    <a:pt x="147" y="32"/>
                    <a:pt x="144" y="30"/>
                  </a:cubicBezTo>
                  <a:cubicBezTo>
                    <a:pt x="130" y="30"/>
                    <a:pt x="130" y="30"/>
                    <a:pt x="130" y="30"/>
                  </a:cubicBezTo>
                  <a:cubicBezTo>
                    <a:pt x="127" y="28"/>
                    <a:pt x="123" y="22"/>
                    <a:pt x="116" y="20"/>
                  </a:cubicBezTo>
                  <a:cubicBezTo>
                    <a:pt x="115" y="19"/>
                    <a:pt x="111" y="20"/>
                    <a:pt x="110" y="17"/>
                  </a:cubicBezTo>
                  <a:cubicBezTo>
                    <a:pt x="104" y="18"/>
                    <a:pt x="97" y="28"/>
                    <a:pt x="93" y="29"/>
                  </a:cubicBezTo>
                  <a:cubicBezTo>
                    <a:pt x="85" y="31"/>
                    <a:pt x="84" y="32"/>
                    <a:pt x="80" y="36"/>
                  </a:cubicBezTo>
                  <a:cubicBezTo>
                    <a:pt x="79" y="37"/>
                    <a:pt x="74" y="45"/>
                    <a:pt x="71" y="45"/>
                  </a:cubicBezTo>
                  <a:cubicBezTo>
                    <a:pt x="67" y="45"/>
                    <a:pt x="60" y="37"/>
                    <a:pt x="60" y="35"/>
                  </a:cubicBezTo>
                  <a:cubicBezTo>
                    <a:pt x="55" y="35"/>
                    <a:pt x="52" y="32"/>
                    <a:pt x="52" y="30"/>
                  </a:cubicBezTo>
                  <a:cubicBezTo>
                    <a:pt x="52" y="26"/>
                    <a:pt x="52" y="18"/>
                    <a:pt x="52" y="11"/>
                  </a:cubicBezTo>
                  <a:cubicBezTo>
                    <a:pt x="43" y="9"/>
                    <a:pt x="36"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9"/>
            <p:cNvSpPr>
              <a:spLocks/>
            </p:cNvSpPr>
            <p:nvPr/>
          </p:nvSpPr>
          <p:spPr bwMode="auto">
            <a:xfrm>
              <a:off x="8812" y="3162"/>
              <a:ext cx="73" cy="71"/>
            </a:xfrm>
            <a:custGeom>
              <a:avLst/>
              <a:gdLst>
                <a:gd name="T0" fmla="*/ 0 w 31"/>
                <a:gd name="T1" fmla="*/ 0 h 30"/>
                <a:gd name="T2" fmla="*/ 10 w 31"/>
                <a:gd name="T3" fmla="*/ 6 h 30"/>
                <a:gd name="T4" fmla="*/ 22 w 31"/>
                <a:gd name="T5" fmla="*/ 20 h 30"/>
                <a:gd name="T6" fmla="*/ 28 w 31"/>
                <a:gd name="T7" fmla="*/ 30 h 30"/>
                <a:gd name="T8" fmla="*/ 29 w 31"/>
                <a:gd name="T9" fmla="*/ 30 h 30"/>
                <a:gd name="T10" fmla="*/ 31 w 31"/>
                <a:gd name="T11" fmla="*/ 30 h 30"/>
                <a:gd name="T12" fmla="*/ 31 w 31"/>
                <a:gd name="T13" fmla="*/ 26 h 30"/>
                <a:gd name="T14" fmla="*/ 21 w 31"/>
                <a:gd name="T15" fmla="*/ 15 h 30"/>
                <a:gd name="T16" fmla="*/ 0 w 31"/>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0">
                  <a:moveTo>
                    <a:pt x="0" y="0"/>
                  </a:moveTo>
                  <a:cubicBezTo>
                    <a:pt x="2" y="4"/>
                    <a:pt x="6" y="4"/>
                    <a:pt x="10" y="6"/>
                  </a:cubicBezTo>
                  <a:cubicBezTo>
                    <a:pt x="17" y="11"/>
                    <a:pt x="16" y="17"/>
                    <a:pt x="22" y="20"/>
                  </a:cubicBezTo>
                  <a:cubicBezTo>
                    <a:pt x="21" y="25"/>
                    <a:pt x="21" y="29"/>
                    <a:pt x="28" y="30"/>
                  </a:cubicBezTo>
                  <a:cubicBezTo>
                    <a:pt x="28" y="30"/>
                    <a:pt x="28" y="30"/>
                    <a:pt x="29" y="30"/>
                  </a:cubicBezTo>
                  <a:cubicBezTo>
                    <a:pt x="29" y="30"/>
                    <a:pt x="30" y="30"/>
                    <a:pt x="31" y="30"/>
                  </a:cubicBezTo>
                  <a:cubicBezTo>
                    <a:pt x="30" y="29"/>
                    <a:pt x="31" y="27"/>
                    <a:pt x="31" y="26"/>
                  </a:cubicBezTo>
                  <a:cubicBezTo>
                    <a:pt x="31" y="19"/>
                    <a:pt x="25" y="20"/>
                    <a:pt x="21" y="15"/>
                  </a:cubicBezTo>
                  <a:cubicBezTo>
                    <a:pt x="15" y="10"/>
                    <a:pt x="10"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50"/>
            <p:cNvSpPr>
              <a:spLocks/>
            </p:cNvSpPr>
            <p:nvPr/>
          </p:nvSpPr>
          <p:spPr bwMode="auto">
            <a:xfrm>
              <a:off x="8940" y="3263"/>
              <a:ext cx="35" cy="48"/>
            </a:xfrm>
            <a:custGeom>
              <a:avLst/>
              <a:gdLst>
                <a:gd name="T0" fmla="*/ 1 w 15"/>
                <a:gd name="T1" fmla="*/ 0 h 20"/>
                <a:gd name="T2" fmla="*/ 9 w 15"/>
                <a:gd name="T3" fmla="*/ 12 h 20"/>
                <a:gd name="T4" fmla="*/ 9 w 15"/>
                <a:gd name="T5" fmla="*/ 16 h 20"/>
                <a:gd name="T6" fmla="*/ 12 w 15"/>
                <a:gd name="T7" fmla="*/ 20 h 20"/>
                <a:gd name="T8" fmla="*/ 15 w 15"/>
                <a:gd name="T9" fmla="*/ 16 h 20"/>
                <a:gd name="T10" fmla="*/ 1 w 15"/>
                <a:gd name="T11" fmla="*/ 0 h 20"/>
              </a:gdLst>
              <a:ahLst/>
              <a:cxnLst>
                <a:cxn ang="0">
                  <a:pos x="T0" y="T1"/>
                </a:cxn>
                <a:cxn ang="0">
                  <a:pos x="T2" y="T3"/>
                </a:cxn>
                <a:cxn ang="0">
                  <a:pos x="T4" y="T5"/>
                </a:cxn>
                <a:cxn ang="0">
                  <a:pos x="T6" y="T7"/>
                </a:cxn>
                <a:cxn ang="0">
                  <a:pos x="T8" y="T9"/>
                </a:cxn>
                <a:cxn ang="0">
                  <a:pos x="T10" y="T11"/>
                </a:cxn>
              </a:cxnLst>
              <a:rect l="0" t="0" r="r" b="b"/>
              <a:pathLst>
                <a:path w="15" h="20">
                  <a:moveTo>
                    <a:pt x="1" y="0"/>
                  </a:moveTo>
                  <a:cubicBezTo>
                    <a:pt x="0" y="6"/>
                    <a:pt x="2" y="11"/>
                    <a:pt x="9" y="12"/>
                  </a:cubicBezTo>
                  <a:cubicBezTo>
                    <a:pt x="9" y="14"/>
                    <a:pt x="9" y="15"/>
                    <a:pt x="9" y="16"/>
                  </a:cubicBezTo>
                  <a:cubicBezTo>
                    <a:pt x="9" y="18"/>
                    <a:pt x="10" y="20"/>
                    <a:pt x="12" y="20"/>
                  </a:cubicBezTo>
                  <a:cubicBezTo>
                    <a:pt x="13" y="20"/>
                    <a:pt x="15" y="17"/>
                    <a:pt x="15" y="16"/>
                  </a:cubicBezTo>
                  <a:cubicBezTo>
                    <a:pt x="15" y="14"/>
                    <a:pt x="4" y="3"/>
                    <a:pt x="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51"/>
            <p:cNvSpPr>
              <a:spLocks/>
            </p:cNvSpPr>
            <p:nvPr/>
          </p:nvSpPr>
          <p:spPr bwMode="auto">
            <a:xfrm>
              <a:off x="9183" y="3431"/>
              <a:ext cx="19" cy="26"/>
            </a:xfrm>
            <a:custGeom>
              <a:avLst/>
              <a:gdLst>
                <a:gd name="T0" fmla="*/ 0 w 8"/>
                <a:gd name="T1" fmla="*/ 0 h 11"/>
                <a:gd name="T2" fmla="*/ 8 w 8"/>
                <a:gd name="T3" fmla="*/ 11 h 11"/>
                <a:gd name="T4" fmla="*/ 8 w 8"/>
                <a:gd name="T5" fmla="*/ 8 h 11"/>
                <a:gd name="T6" fmla="*/ 0 w 8"/>
                <a:gd name="T7" fmla="*/ 0 h 11"/>
              </a:gdLst>
              <a:ahLst/>
              <a:cxnLst>
                <a:cxn ang="0">
                  <a:pos x="T0" y="T1"/>
                </a:cxn>
                <a:cxn ang="0">
                  <a:pos x="T2" y="T3"/>
                </a:cxn>
                <a:cxn ang="0">
                  <a:pos x="T4" y="T5"/>
                </a:cxn>
                <a:cxn ang="0">
                  <a:pos x="T6" y="T7"/>
                </a:cxn>
              </a:cxnLst>
              <a:rect l="0" t="0" r="r" b="b"/>
              <a:pathLst>
                <a:path w="8" h="11">
                  <a:moveTo>
                    <a:pt x="0" y="0"/>
                  </a:moveTo>
                  <a:cubicBezTo>
                    <a:pt x="0" y="3"/>
                    <a:pt x="3" y="11"/>
                    <a:pt x="8" y="11"/>
                  </a:cubicBezTo>
                  <a:cubicBezTo>
                    <a:pt x="8" y="10"/>
                    <a:pt x="8" y="9"/>
                    <a:pt x="8" y="8"/>
                  </a:cubicBezTo>
                  <a:cubicBezTo>
                    <a:pt x="8" y="4"/>
                    <a:pt x="4" y="3"/>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52"/>
            <p:cNvSpPr>
              <a:spLocks/>
            </p:cNvSpPr>
            <p:nvPr/>
          </p:nvSpPr>
          <p:spPr bwMode="auto">
            <a:xfrm>
              <a:off x="9129" y="3412"/>
              <a:ext cx="40" cy="19"/>
            </a:xfrm>
            <a:custGeom>
              <a:avLst/>
              <a:gdLst>
                <a:gd name="T0" fmla="*/ 0 w 17"/>
                <a:gd name="T1" fmla="*/ 0 h 8"/>
                <a:gd name="T2" fmla="*/ 15 w 17"/>
                <a:gd name="T3" fmla="*/ 8 h 8"/>
                <a:gd name="T4" fmla="*/ 17 w 17"/>
                <a:gd name="T5" fmla="*/ 7 h 8"/>
                <a:gd name="T6" fmla="*/ 0 w 17"/>
                <a:gd name="T7" fmla="*/ 0 h 8"/>
              </a:gdLst>
              <a:ahLst/>
              <a:cxnLst>
                <a:cxn ang="0">
                  <a:pos x="T0" y="T1"/>
                </a:cxn>
                <a:cxn ang="0">
                  <a:pos x="T2" y="T3"/>
                </a:cxn>
                <a:cxn ang="0">
                  <a:pos x="T4" y="T5"/>
                </a:cxn>
                <a:cxn ang="0">
                  <a:pos x="T6" y="T7"/>
                </a:cxn>
              </a:cxnLst>
              <a:rect l="0" t="0" r="r" b="b"/>
              <a:pathLst>
                <a:path w="17" h="8">
                  <a:moveTo>
                    <a:pt x="0" y="0"/>
                  </a:moveTo>
                  <a:cubicBezTo>
                    <a:pt x="0" y="6"/>
                    <a:pt x="8" y="8"/>
                    <a:pt x="15" y="8"/>
                  </a:cubicBezTo>
                  <a:cubicBezTo>
                    <a:pt x="15" y="8"/>
                    <a:pt x="17" y="7"/>
                    <a:pt x="17" y="7"/>
                  </a:cubicBezTo>
                  <a:cubicBezTo>
                    <a:pt x="14" y="2"/>
                    <a:pt x="8"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53"/>
            <p:cNvSpPr>
              <a:spLocks/>
            </p:cNvSpPr>
            <p:nvPr/>
          </p:nvSpPr>
          <p:spPr bwMode="auto">
            <a:xfrm>
              <a:off x="9133" y="3363"/>
              <a:ext cx="38" cy="40"/>
            </a:xfrm>
            <a:custGeom>
              <a:avLst/>
              <a:gdLst>
                <a:gd name="T0" fmla="*/ 0 w 16"/>
                <a:gd name="T1" fmla="*/ 0 h 17"/>
                <a:gd name="T2" fmla="*/ 16 w 16"/>
                <a:gd name="T3" fmla="*/ 17 h 17"/>
                <a:gd name="T4" fmla="*/ 0 w 16"/>
                <a:gd name="T5" fmla="*/ 0 h 17"/>
              </a:gdLst>
              <a:ahLst/>
              <a:cxnLst>
                <a:cxn ang="0">
                  <a:pos x="T0" y="T1"/>
                </a:cxn>
                <a:cxn ang="0">
                  <a:pos x="T2" y="T3"/>
                </a:cxn>
                <a:cxn ang="0">
                  <a:pos x="T4" y="T5"/>
                </a:cxn>
              </a:cxnLst>
              <a:rect l="0" t="0" r="r" b="b"/>
              <a:pathLst>
                <a:path w="16" h="17">
                  <a:moveTo>
                    <a:pt x="0" y="0"/>
                  </a:moveTo>
                  <a:cubicBezTo>
                    <a:pt x="1" y="4"/>
                    <a:pt x="10" y="17"/>
                    <a:pt x="16" y="17"/>
                  </a:cubicBezTo>
                  <a:cubicBezTo>
                    <a:pt x="13" y="9"/>
                    <a:pt x="8"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54"/>
            <p:cNvSpPr>
              <a:spLocks/>
            </p:cNvSpPr>
            <p:nvPr/>
          </p:nvSpPr>
          <p:spPr bwMode="auto">
            <a:xfrm>
              <a:off x="9058" y="3332"/>
              <a:ext cx="49" cy="28"/>
            </a:xfrm>
            <a:custGeom>
              <a:avLst/>
              <a:gdLst>
                <a:gd name="T0" fmla="*/ 2 w 21"/>
                <a:gd name="T1" fmla="*/ 0 h 12"/>
                <a:gd name="T2" fmla="*/ 1 w 21"/>
                <a:gd name="T3" fmla="*/ 2 h 12"/>
                <a:gd name="T4" fmla="*/ 0 w 21"/>
                <a:gd name="T5" fmla="*/ 2 h 12"/>
                <a:gd name="T6" fmla="*/ 17 w 21"/>
                <a:gd name="T7" fmla="*/ 12 h 12"/>
                <a:gd name="T8" fmla="*/ 21 w 21"/>
                <a:gd name="T9" fmla="*/ 11 h 12"/>
                <a:gd name="T10" fmla="*/ 2 w 21"/>
                <a:gd name="T11" fmla="*/ 0 h 12"/>
              </a:gdLst>
              <a:ahLst/>
              <a:cxnLst>
                <a:cxn ang="0">
                  <a:pos x="T0" y="T1"/>
                </a:cxn>
                <a:cxn ang="0">
                  <a:pos x="T2" y="T3"/>
                </a:cxn>
                <a:cxn ang="0">
                  <a:pos x="T4" y="T5"/>
                </a:cxn>
                <a:cxn ang="0">
                  <a:pos x="T6" y="T7"/>
                </a:cxn>
                <a:cxn ang="0">
                  <a:pos x="T8" y="T9"/>
                </a:cxn>
                <a:cxn ang="0">
                  <a:pos x="T10" y="T11"/>
                </a:cxn>
              </a:cxnLst>
              <a:rect l="0" t="0" r="r" b="b"/>
              <a:pathLst>
                <a:path w="21" h="12">
                  <a:moveTo>
                    <a:pt x="2" y="0"/>
                  </a:moveTo>
                  <a:cubicBezTo>
                    <a:pt x="1" y="2"/>
                    <a:pt x="1" y="2"/>
                    <a:pt x="1" y="2"/>
                  </a:cubicBezTo>
                  <a:cubicBezTo>
                    <a:pt x="0" y="2"/>
                    <a:pt x="0" y="2"/>
                    <a:pt x="0" y="2"/>
                  </a:cubicBezTo>
                  <a:cubicBezTo>
                    <a:pt x="0" y="8"/>
                    <a:pt x="12" y="12"/>
                    <a:pt x="17" y="12"/>
                  </a:cubicBezTo>
                  <a:cubicBezTo>
                    <a:pt x="18" y="12"/>
                    <a:pt x="20" y="12"/>
                    <a:pt x="21" y="11"/>
                  </a:cubicBezTo>
                  <a:cubicBezTo>
                    <a:pt x="18" y="6"/>
                    <a:pt x="7" y="3"/>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55"/>
            <p:cNvSpPr>
              <a:spLocks noEditPoints="1"/>
            </p:cNvSpPr>
            <p:nvPr/>
          </p:nvSpPr>
          <p:spPr bwMode="auto">
            <a:xfrm>
              <a:off x="9001" y="3301"/>
              <a:ext cx="31" cy="19"/>
            </a:xfrm>
            <a:custGeom>
              <a:avLst/>
              <a:gdLst>
                <a:gd name="T0" fmla="*/ 3 w 13"/>
                <a:gd name="T1" fmla="*/ 2 h 8"/>
                <a:gd name="T2" fmla="*/ 0 w 13"/>
                <a:gd name="T3" fmla="*/ 2 h 8"/>
                <a:gd name="T4" fmla="*/ 8 w 13"/>
                <a:gd name="T5" fmla="*/ 8 h 8"/>
                <a:gd name="T6" fmla="*/ 13 w 13"/>
                <a:gd name="T7" fmla="*/ 8 h 8"/>
                <a:gd name="T8" fmla="*/ 3 w 13"/>
                <a:gd name="T9" fmla="*/ 2 h 8"/>
                <a:gd name="T10" fmla="*/ 0 w 13"/>
                <a:gd name="T11" fmla="*/ 0 h 8"/>
                <a:gd name="T12" fmla="*/ 3 w 13"/>
                <a:gd name="T13" fmla="*/ 2 h 8"/>
                <a:gd name="T14" fmla="*/ 3 w 13"/>
                <a:gd name="T15" fmla="*/ 2 h 8"/>
                <a:gd name="T16" fmla="*/ 0 w 13"/>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3" y="2"/>
                  </a:moveTo>
                  <a:cubicBezTo>
                    <a:pt x="3" y="2"/>
                    <a:pt x="1" y="2"/>
                    <a:pt x="0" y="2"/>
                  </a:cubicBezTo>
                  <a:cubicBezTo>
                    <a:pt x="8" y="8"/>
                    <a:pt x="8" y="8"/>
                    <a:pt x="8" y="8"/>
                  </a:cubicBezTo>
                  <a:cubicBezTo>
                    <a:pt x="13" y="8"/>
                    <a:pt x="13" y="8"/>
                    <a:pt x="13" y="8"/>
                  </a:cubicBezTo>
                  <a:cubicBezTo>
                    <a:pt x="10" y="4"/>
                    <a:pt x="7" y="4"/>
                    <a:pt x="3" y="2"/>
                  </a:cubicBezTo>
                  <a:moveTo>
                    <a:pt x="0" y="0"/>
                  </a:moveTo>
                  <a:cubicBezTo>
                    <a:pt x="1" y="1"/>
                    <a:pt x="2" y="1"/>
                    <a:pt x="3" y="2"/>
                  </a:cubicBezTo>
                  <a:cubicBezTo>
                    <a:pt x="3" y="2"/>
                    <a:pt x="3" y="2"/>
                    <a:pt x="3" y="2"/>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56"/>
            <p:cNvSpPr>
              <a:spLocks/>
            </p:cNvSpPr>
            <p:nvPr/>
          </p:nvSpPr>
          <p:spPr bwMode="auto">
            <a:xfrm>
              <a:off x="8573" y="4607"/>
              <a:ext cx="137" cy="130"/>
            </a:xfrm>
            <a:custGeom>
              <a:avLst/>
              <a:gdLst>
                <a:gd name="T0" fmla="*/ 52 w 58"/>
                <a:gd name="T1" fmla="*/ 0 h 55"/>
                <a:gd name="T2" fmla="*/ 29 w 58"/>
                <a:gd name="T3" fmla="*/ 5 h 55"/>
                <a:gd name="T4" fmla="*/ 7 w 58"/>
                <a:gd name="T5" fmla="*/ 2 h 55"/>
                <a:gd name="T6" fmla="*/ 0 w 58"/>
                <a:gd name="T7" fmla="*/ 5 h 55"/>
                <a:gd name="T8" fmla="*/ 33 w 58"/>
                <a:gd name="T9" fmla="*/ 55 h 55"/>
                <a:gd name="T10" fmla="*/ 58 w 58"/>
                <a:gd name="T11" fmla="*/ 16 h 55"/>
                <a:gd name="T12" fmla="*/ 52 w 58"/>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52" y="0"/>
                  </a:moveTo>
                  <a:cubicBezTo>
                    <a:pt x="45" y="2"/>
                    <a:pt x="36" y="5"/>
                    <a:pt x="29" y="5"/>
                  </a:cubicBezTo>
                  <a:cubicBezTo>
                    <a:pt x="29" y="5"/>
                    <a:pt x="16" y="2"/>
                    <a:pt x="7" y="2"/>
                  </a:cubicBezTo>
                  <a:cubicBezTo>
                    <a:pt x="3" y="2"/>
                    <a:pt x="0" y="2"/>
                    <a:pt x="0" y="5"/>
                  </a:cubicBezTo>
                  <a:cubicBezTo>
                    <a:pt x="0" y="16"/>
                    <a:pt x="17" y="55"/>
                    <a:pt x="33" y="55"/>
                  </a:cubicBezTo>
                  <a:cubicBezTo>
                    <a:pt x="44" y="55"/>
                    <a:pt x="58" y="27"/>
                    <a:pt x="58" y="16"/>
                  </a:cubicBezTo>
                  <a:cubicBezTo>
                    <a:pt x="58" y="9"/>
                    <a:pt x="54" y="6"/>
                    <a:pt x="5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57"/>
            <p:cNvSpPr>
              <a:spLocks/>
            </p:cNvSpPr>
            <p:nvPr/>
          </p:nvSpPr>
          <p:spPr bwMode="auto">
            <a:xfrm>
              <a:off x="8691" y="4574"/>
              <a:ext cx="17" cy="21"/>
            </a:xfrm>
            <a:custGeom>
              <a:avLst/>
              <a:gdLst>
                <a:gd name="T0" fmla="*/ 7 w 7"/>
                <a:gd name="T1" fmla="*/ 0 h 9"/>
                <a:gd name="T2" fmla="*/ 4 w 7"/>
                <a:gd name="T3" fmla="*/ 0 h 9"/>
                <a:gd name="T4" fmla="*/ 0 w 7"/>
                <a:gd name="T5" fmla="*/ 0 h 9"/>
                <a:gd name="T6" fmla="*/ 5 w 7"/>
                <a:gd name="T7" fmla="*/ 9 h 9"/>
                <a:gd name="T8" fmla="*/ 7 w 7"/>
                <a:gd name="T9" fmla="*/ 0 h 9"/>
              </a:gdLst>
              <a:ahLst/>
              <a:cxnLst>
                <a:cxn ang="0">
                  <a:pos x="T0" y="T1"/>
                </a:cxn>
                <a:cxn ang="0">
                  <a:pos x="T2" y="T3"/>
                </a:cxn>
                <a:cxn ang="0">
                  <a:pos x="T4" y="T5"/>
                </a:cxn>
                <a:cxn ang="0">
                  <a:pos x="T6" y="T7"/>
                </a:cxn>
                <a:cxn ang="0">
                  <a:pos x="T8" y="T9"/>
                </a:cxn>
              </a:cxnLst>
              <a:rect l="0" t="0" r="r" b="b"/>
              <a:pathLst>
                <a:path w="7" h="9">
                  <a:moveTo>
                    <a:pt x="7" y="0"/>
                  </a:moveTo>
                  <a:cubicBezTo>
                    <a:pt x="6" y="0"/>
                    <a:pt x="5" y="0"/>
                    <a:pt x="4" y="0"/>
                  </a:cubicBezTo>
                  <a:cubicBezTo>
                    <a:pt x="3" y="0"/>
                    <a:pt x="1" y="0"/>
                    <a:pt x="0" y="0"/>
                  </a:cubicBezTo>
                  <a:cubicBezTo>
                    <a:pt x="0" y="4"/>
                    <a:pt x="1" y="7"/>
                    <a:pt x="5" y="9"/>
                  </a:cubicBezTo>
                  <a:cubicBezTo>
                    <a:pt x="6" y="6"/>
                    <a:pt x="7" y="5"/>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58"/>
            <p:cNvSpPr>
              <a:spLocks/>
            </p:cNvSpPr>
            <p:nvPr/>
          </p:nvSpPr>
          <p:spPr bwMode="auto">
            <a:xfrm>
              <a:off x="8285" y="4403"/>
              <a:ext cx="45" cy="15"/>
            </a:xfrm>
            <a:custGeom>
              <a:avLst/>
              <a:gdLst>
                <a:gd name="T0" fmla="*/ 10 w 19"/>
                <a:gd name="T1" fmla="*/ 0 h 6"/>
                <a:gd name="T2" fmla="*/ 0 w 19"/>
                <a:gd name="T3" fmla="*/ 3 h 6"/>
                <a:gd name="T4" fmla="*/ 9 w 19"/>
                <a:gd name="T5" fmla="*/ 6 h 6"/>
                <a:gd name="T6" fmla="*/ 19 w 19"/>
                <a:gd name="T7" fmla="*/ 3 h 6"/>
                <a:gd name="T8" fmla="*/ 10 w 19"/>
                <a:gd name="T9" fmla="*/ 0 h 6"/>
              </a:gdLst>
              <a:ahLst/>
              <a:cxnLst>
                <a:cxn ang="0">
                  <a:pos x="T0" y="T1"/>
                </a:cxn>
                <a:cxn ang="0">
                  <a:pos x="T2" y="T3"/>
                </a:cxn>
                <a:cxn ang="0">
                  <a:pos x="T4" y="T5"/>
                </a:cxn>
                <a:cxn ang="0">
                  <a:pos x="T6" y="T7"/>
                </a:cxn>
                <a:cxn ang="0">
                  <a:pos x="T8" y="T9"/>
                </a:cxn>
              </a:cxnLst>
              <a:rect l="0" t="0" r="r" b="b"/>
              <a:pathLst>
                <a:path w="19" h="6">
                  <a:moveTo>
                    <a:pt x="10" y="0"/>
                  </a:moveTo>
                  <a:cubicBezTo>
                    <a:pt x="8" y="0"/>
                    <a:pt x="5" y="1"/>
                    <a:pt x="0" y="3"/>
                  </a:cubicBezTo>
                  <a:cubicBezTo>
                    <a:pt x="3" y="5"/>
                    <a:pt x="6" y="6"/>
                    <a:pt x="9" y="6"/>
                  </a:cubicBezTo>
                  <a:cubicBezTo>
                    <a:pt x="12" y="6"/>
                    <a:pt x="16" y="5"/>
                    <a:pt x="19" y="3"/>
                  </a:cubicBezTo>
                  <a:cubicBezTo>
                    <a:pt x="15" y="1"/>
                    <a:pt x="13"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59"/>
            <p:cNvSpPr>
              <a:spLocks/>
            </p:cNvSpPr>
            <p:nvPr/>
          </p:nvSpPr>
          <p:spPr bwMode="auto">
            <a:xfrm>
              <a:off x="8053" y="3476"/>
              <a:ext cx="50" cy="19"/>
            </a:xfrm>
            <a:custGeom>
              <a:avLst/>
              <a:gdLst>
                <a:gd name="T0" fmla="*/ 17 w 21"/>
                <a:gd name="T1" fmla="*/ 0 h 8"/>
                <a:gd name="T2" fmla="*/ 0 w 21"/>
                <a:gd name="T3" fmla="*/ 3 h 8"/>
                <a:gd name="T4" fmla="*/ 16 w 21"/>
                <a:gd name="T5" fmla="*/ 8 h 8"/>
                <a:gd name="T6" fmla="*/ 21 w 21"/>
                <a:gd name="T7" fmla="*/ 8 h 8"/>
                <a:gd name="T8" fmla="*/ 21 w 21"/>
                <a:gd name="T9" fmla="*/ 0 h 8"/>
                <a:gd name="T10" fmla="*/ 17 w 21"/>
                <a:gd name="T11" fmla="*/ 0 h 8"/>
              </a:gdLst>
              <a:ahLst/>
              <a:cxnLst>
                <a:cxn ang="0">
                  <a:pos x="T0" y="T1"/>
                </a:cxn>
                <a:cxn ang="0">
                  <a:pos x="T2" y="T3"/>
                </a:cxn>
                <a:cxn ang="0">
                  <a:pos x="T4" y="T5"/>
                </a:cxn>
                <a:cxn ang="0">
                  <a:pos x="T6" y="T7"/>
                </a:cxn>
                <a:cxn ang="0">
                  <a:pos x="T8" y="T9"/>
                </a:cxn>
                <a:cxn ang="0">
                  <a:pos x="T10" y="T11"/>
                </a:cxn>
              </a:cxnLst>
              <a:rect l="0" t="0" r="r" b="b"/>
              <a:pathLst>
                <a:path w="21" h="8">
                  <a:moveTo>
                    <a:pt x="17" y="0"/>
                  </a:moveTo>
                  <a:cubicBezTo>
                    <a:pt x="12" y="0"/>
                    <a:pt x="8" y="1"/>
                    <a:pt x="0" y="3"/>
                  </a:cubicBezTo>
                  <a:cubicBezTo>
                    <a:pt x="2" y="5"/>
                    <a:pt x="9" y="8"/>
                    <a:pt x="16" y="8"/>
                  </a:cubicBezTo>
                  <a:cubicBezTo>
                    <a:pt x="17" y="8"/>
                    <a:pt x="19" y="8"/>
                    <a:pt x="21" y="8"/>
                  </a:cubicBezTo>
                  <a:cubicBezTo>
                    <a:pt x="21" y="0"/>
                    <a:pt x="21" y="0"/>
                    <a:pt x="21" y="0"/>
                  </a:cubicBezTo>
                  <a:cubicBezTo>
                    <a:pt x="19" y="0"/>
                    <a:pt x="1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60"/>
            <p:cNvSpPr>
              <a:spLocks/>
            </p:cNvSpPr>
            <p:nvPr/>
          </p:nvSpPr>
          <p:spPr bwMode="auto">
            <a:xfrm>
              <a:off x="7455" y="3457"/>
              <a:ext cx="1437" cy="1086"/>
            </a:xfrm>
            <a:custGeom>
              <a:avLst/>
              <a:gdLst>
                <a:gd name="T0" fmla="*/ 431 w 608"/>
                <a:gd name="T1" fmla="*/ 18 h 459"/>
                <a:gd name="T2" fmla="*/ 408 w 608"/>
                <a:gd name="T3" fmla="*/ 108 h 459"/>
                <a:gd name="T4" fmla="*/ 353 w 608"/>
                <a:gd name="T5" fmla="*/ 81 h 459"/>
                <a:gd name="T6" fmla="*/ 337 w 608"/>
                <a:gd name="T7" fmla="*/ 65 h 459"/>
                <a:gd name="T8" fmla="*/ 356 w 608"/>
                <a:gd name="T9" fmla="*/ 28 h 459"/>
                <a:gd name="T10" fmla="*/ 330 w 608"/>
                <a:gd name="T11" fmla="*/ 23 h 459"/>
                <a:gd name="T12" fmla="*/ 292 w 608"/>
                <a:gd name="T13" fmla="*/ 20 h 459"/>
                <a:gd name="T14" fmla="*/ 253 w 608"/>
                <a:gd name="T15" fmla="*/ 36 h 459"/>
                <a:gd name="T16" fmla="*/ 243 w 608"/>
                <a:gd name="T17" fmla="*/ 68 h 459"/>
                <a:gd name="T18" fmla="*/ 224 w 608"/>
                <a:gd name="T19" fmla="*/ 69 h 459"/>
                <a:gd name="T20" fmla="*/ 180 w 608"/>
                <a:gd name="T21" fmla="*/ 60 h 459"/>
                <a:gd name="T22" fmla="*/ 157 w 608"/>
                <a:gd name="T23" fmla="*/ 85 h 459"/>
                <a:gd name="T24" fmla="*/ 143 w 608"/>
                <a:gd name="T25" fmla="*/ 92 h 459"/>
                <a:gd name="T26" fmla="*/ 137 w 608"/>
                <a:gd name="T27" fmla="*/ 114 h 459"/>
                <a:gd name="T28" fmla="*/ 39 w 608"/>
                <a:gd name="T29" fmla="*/ 159 h 459"/>
                <a:gd name="T30" fmla="*/ 10 w 608"/>
                <a:gd name="T31" fmla="*/ 173 h 459"/>
                <a:gd name="T32" fmla="*/ 5 w 608"/>
                <a:gd name="T33" fmla="*/ 210 h 459"/>
                <a:gd name="T34" fmla="*/ 11 w 608"/>
                <a:gd name="T35" fmla="*/ 245 h 459"/>
                <a:gd name="T36" fmla="*/ 3 w 608"/>
                <a:gd name="T37" fmla="*/ 245 h 459"/>
                <a:gd name="T38" fmla="*/ 28 w 608"/>
                <a:gd name="T39" fmla="*/ 314 h 459"/>
                <a:gd name="T40" fmla="*/ 27 w 608"/>
                <a:gd name="T41" fmla="*/ 371 h 459"/>
                <a:gd name="T42" fmla="*/ 111 w 608"/>
                <a:gd name="T43" fmla="*/ 372 h 459"/>
                <a:gd name="T44" fmla="*/ 126 w 608"/>
                <a:gd name="T45" fmla="*/ 372 h 459"/>
                <a:gd name="T46" fmla="*/ 222 w 608"/>
                <a:gd name="T47" fmla="*/ 342 h 459"/>
                <a:gd name="T48" fmla="*/ 313 w 608"/>
                <a:gd name="T49" fmla="*/ 346 h 459"/>
                <a:gd name="T50" fmla="*/ 337 w 608"/>
                <a:gd name="T51" fmla="*/ 387 h 459"/>
                <a:gd name="T52" fmla="*/ 356 w 608"/>
                <a:gd name="T53" fmla="*/ 388 h 459"/>
                <a:gd name="T54" fmla="*/ 374 w 608"/>
                <a:gd name="T55" fmla="*/ 382 h 459"/>
                <a:gd name="T56" fmla="*/ 380 w 608"/>
                <a:gd name="T57" fmla="*/ 387 h 459"/>
                <a:gd name="T58" fmla="*/ 383 w 608"/>
                <a:gd name="T59" fmla="*/ 399 h 459"/>
                <a:gd name="T60" fmla="*/ 394 w 608"/>
                <a:gd name="T61" fmla="*/ 398 h 459"/>
                <a:gd name="T62" fmla="*/ 456 w 608"/>
                <a:gd name="T63" fmla="*/ 454 h 459"/>
                <a:gd name="T64" fmla="*/ 503 w 608"/>
                <a:gd name="T65" fmla="*/ 459 h 459"/>
                <a:gd name="T66" fmla="*/ 557 w 608"/>
                <a:gd name="T67" fmla="*/ 421 h 459"/>
                <a:gd name="T68" fmla="*/ 596 w 608"/>
                <a:gd name="T69" fmla="*/ 337 h 459"/>
                <a:gd name="T70" fmla="*/ 600 w 608"/>
                <a:gd name="T71" fmla="*/ 311 h 459"/>
                <a:gd name="T72" fmla="*/ 594 w 608"/>
                <a:gd name="T73" fmla="*/ 223 h 459"/>
                <a:gd name="T74" fmla="*/ 565 w 608"/>
                <a:gd name="T75" fmla="*/ 181 h 459"/>
                <a:gd name="T76" fmla="*/ 538 w 608"/>
                <a:gd name="T77" fmla="*/ 151 h 459"/>
                <a:gd name="T78" fmla="*/ 489 w 608"/>
                <a:gd name="T79" fmla="*/ 90 h 459"/>
                <a:gd name="T80" fmla="*/ 462 w 608"/>
                <a:gd name="T81" fmla="*/ 55 h 459"/>
                <a:gd name="T82" fmla="*/ 445 w 608"/>
                <a:gd name="T83"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459">
                  <a:moveTo>
                    <a:pt x="445" y="0"/>
                  </a:moveTo>
                  <a:cubicBezTo>
                    <a:pt x="436" y="4"/>
                    <a:pt x="439" y="11"/>
                    <a:pt x="431" y="18"/>
                  </a:cubicBezTo>
                  <a:cubicBezTo>
                    <a:pt x="431" y="65"/>
                    <a:pt x="431" y="65"/>
                    <a:pt x="431" y="65"/>
                  </a:cubicBezTo>
                  <a:cubicBezTo>
                    <a:pt x="428" y="77"/>
                    <a:pt x="425" y="108"/>
                    <a:pt x="408" y="108"/>
                  </a:cubicBezTo>
                  <a:cubicBezTo>
                    <a:pt x="398" y="108"/>
                    <a:pt x="396" y="97"/>
                    <a:pt x="388" y="94"/>
                  </a:cubicBezTo>
                  <a:cubicBezTo>
                    <a:pt x="375" y="89"/>
                    <a:pt x="367" y="86"/>
                    <a:pt x="353" y="81"/>
                  </a:cubicBezTo>
                  <a:cubicBezTo>
                    <a:pt x="351" y="81"/>
                    <a:pt x="351" y="73"/>
                    <a:pt x="348" y="70"/>
                  </a:cubicBezTo>
                  <a:cubicBezTo>
                    <a:pt x="345" y="68"/>
                    <a:pt x="337" y="69"/>
                    <a:pt x="337" y="65"/>
                  </a:cubicBezTo>
                  <a:cubicBezTo>
                    <a:pt x="344" y="39"/>
                    <a:pt x="344" y="39"/>
                    <a:pt x="344" y="39"/>
                  </a:cubicBezTo>
                  <a:cubicBezTo>
                    <a:pt x="348" y="36"/>
                    <a:pt x="356" y="35"/>
                    <a:pt x="356" y="28"/>
                  </a:cubicBezTo>
                  <a:cubicBezTo>
                    <a:pt x="356" y="24"/>
                    <a:pt x="348" y="19"/>
                    <a:pt x="345" y="19"/>
                  </a:cubicBezTo>
                  <a:cubicBezTo>
                    <a:pt x="339" y="19"/>
                    <a:pt x="337" y="23"/>
                    <a:pt x="330" y="23"/>
                  </a:cubicBezTo>
                  <a:cubicBezTo>
                    <a:pt x="311" y="23"/>
                    <a:pt x="301" y="16"/>
                    <a:pt x="283" y="8"/>
                  </a:cubicBezTo>
                  <a:cubicBezTo>
                    <a:pt x="284" y="14"/>
                    <a:pt x="289" y="16"/>
                    <a:pt x="292" y="20"/>
                  </a:cubicBezTo>
                  <a:cubicBezTo>
                    <a:pt x="291" y="21"/>
                    <a:pt x="286" y="24"/>
                    <a:pt x="283" y="24"/>
                  </a:cubicBezTo>
                  <a:cubicBezTo>
                    <a:pt x="274" y="24"/>
                    <a:pt x="253" y="29"/>
                    <a:pt x="253" y="36"/>
                  </a:cubicBezTo>
                  <a:cubicBezTo>
                    <a:pt x="253" y="44"/>
                    <a:pt x="245" y="47"/>
                    <a:pt x="245" y="55"/>
                  </a:cubicBezTo>
                  <a:cubicBezTo>
                    <a:pt x="245" y="59"/>
                    <a:pt x="246" y="63"/>
                    <a:pt x="243" y="68"/>
                  </a:cubicBezTo>
                  <a:cubicBezTo>
                    <a:pt x="242" y="67"/>
                    <a:pt x="238" y="64"/>
                    <a:pt x="235" y="64"/>
                  </a:cubicBezTo>
                  <a:cubicBezTo>
                    <a:pt x="231" y="64"/>
                    <a:pt x="226" y="66"/>
                    <a:pt x="224" y="69"/>
                  </a:cubicBezTo>
                  <a:cubicBezTo>
                    <a:pt x="223" y="60"/>
                    <a:pt x="217" y="49"/>
                    <a:pt x="208" y="49"/>
                  </a:cubicBezTo>
                  <a:cubicBezTo>
                    <a:pt x="197" y="49"/>
                    <a:pt x="194" y="60"/>
                    <a:pt x="180" y="60"/>
                  </a:cubicBezTo>
                  <a:cubicBezTo>
                    <a:pt x="179" y="72"/>
                    <a:pt x="168" y="74"/>
                    <a:pt x="168" y="89"/>
                  </a:cubicBezTo>
                  <a:cubicBezTo>
                    <a:pt x="164" y="89"/>
                    <a:pt x="161" y="87"/>
                    <a:pt x="157" y="85"/>
                  </a:cubicBezTo>
                  <a:cubicBezTo>
                    <a:pt x="154" y="91"/>
                    <a:pt x="157" y="98"/>
                    <a:pt x="151" y="102"/>
                  </a:cubicBezTo>
                  <a:cubicBezTo>
                    <a:pt x="149" y="98"/>
                    <a:pt x="146" y="96"/>
                    <a:pt x="143" y="92"/>
                  </a:cubicBezTo>
                  <a:cubicBezTo>
                    <a:pt x="138" y="94"/>
                    <a:pt x="137" y="100"/>
                    <a:pt x="137" y="105"/>
                  </a:cubicBezTo>
                  <a:cubicBezTo>
                    <a:pt x="137" y="108"/>
                    <a:pt x="137" y="111"/>
                    <a:pt x="137" y="114"/>
                  </a:cubicBezTo>
                  <a:cubicBezTo>
                    <a:pt x="137" y="132"/>
                    <a:pt x="93" y="147"/>
                    <a:pt x="74" y="150"/>
                  </a:cubicBezTo>
                  <a:cubicBezTo>
                    <a:pt x="64" y="151"/>
                    <a:pt x="45" y="152"/>
                    <a:pt x="39" y="159"/>
                  </a:cubicBezTo>
                  <a:cubicBezTo>
                    <a:pt x="33" y="164"/>
                    <a:pt x="21" y="178"/>
                    <a:pt x="11" y="179"/>
                  </a:cubicBezTo>
                  <a:cubicBezTo>
                    <a:pt x="11" y="177"/>
                    <a:pt x="11" y="175"/>
                    <a:pt x="10" y="173"/>
                  </a:cubicBezTo>
                  <a:cubicBezTo>
                    <a:pt x="8" y="174"/>
                    <a:pt x="5" y="176"/>
                    <a:pt x="5" y="180"/>
                  </a:cubicBezTo>
                  <a:cubicBezTo>
                    <a:pt x="5" y="194"/>
                    <a:pt x="5" y="195"/>
                    <a:pt x="5" y="210"/>
                  </a:cubicBezTo>
                  <a:cubicBezTo>
                    <a:pt x="5" y="224"/>
                    <a:pt x="11" y="230"/>
                    <a:pt x="11" y="238"/>
                  </a:cubicBezTo>
                  <a:cubicBezTo>
                    <a:pt x="11" y="240"/>
                    <a:pt x="12" y="243"/>
                    <a:pt x="11" y="245"/>
                  </a:cubicBezTo>
                  <a:cubicBezTo>
                    <a:pt x="9" y="243"/>
                    <a:pt x="7" y="240"/>
                    <a:pt x="6" y="238"/>
                  </a:cubicBezTo>
                  <a:cubicBezTo>
                    <a:pt x="5" y="240"/>
                    <a:pt x="4" y="243"/>
                    <a:pt x="3" y="245"/>
                  </a:cubicBezTo>
                  <a:cubicBezTo>
                    <a:pt x="0" y="253"/>
                    <a:pt x="11" y="255"/>
                    <a:pt x="14" y="263"/>
                  </a:cubicBezTo>
                  <a:cubicBezTo>
                    <a:pt x="20" y="284"/>
                    <a:pt x="22" y="291"/>
                    <a:pt x="28" y="314"/>
                  </a:cubicBezTo>
                  <a:cubicBezTo>
                    <a:pt x="31" y="324"/>
                    <a:pt x="39" y="332"/>
                    <a:pt x="39" y="348"/>
                  </a:cubicBezTo>
                  <a:cubicBezTo>
                    <a:pt x="39" y="360"/>
                    <a:pt x="27" y="364"/>
                    <a:pt x="27" y="371"/>
                  </a:cubicBezTo>
                  <a:cubicBezTo>
                    <a:pt x="27" y="379"/>
                    <a:pt x="52" y="390"/>
                    <a:pt x="61" y="390"/>
                  </a:cubicBezTo>
                  <a:cubicBezTo>
                    <a:pt x="85" y="390"/>
                    <a:pt x="93" y="372"/>
                    <a:pt x="111" y="372"/>
                  </a:cubicBezTo>
                  <a:cubicBezTo>
                    <a:pt x="115" y="372"/>
                    <a:pt x="117" y="371"/>
                    <a:pt x="120" y="371"/>
                  </a:cubicBezTo>
                  <a:cubicBezTo>
                    <a:pt x="121" y="371"/>
                    <a:pt x="123" y="371"/>
                    <a:pt x="126" y="372"/>
                  </a:cubicBezTo>
                  <a:cubicBezTo>
                    <a:pt x="138" y="372"/>
                    <a:pt x="147" y="370"/>
                    <a:pt x="158" y="369"/>
                  </a:cubicBezTo>
                  <a:cubicBezTo>
                    <a:pt x="162" y="342"/>
                    <a:pt x="195" y="351"/>
                    <a:pt x="222" y="342"/>
                  </a:cubicBezTo>
                  <a:cubicBezTo>
                    <a:pt x="234" y="339"/>
                    <a:pt x="237" y="330"/>
                    <a:pt x="256" y="330"/>
                  </a:cubicBezTo>
                  <a:cubicBezTo>
                    <a:pt x="274" y="330"/>
                    <a:pt x="305" y="336"/>
                    <a:pt x="313" y="346"/>
                  </a:cubicBezTo>
                  <a:cubicBezTo>
                    <a:pt x="318" y="352"/>
                    <a:pt x="329" y="378"/>
                    <a:pt x="333" y="378"/>
                  </a:cubicBezTo>
                  <a:cubicBezTo>
                    <a:pt x="333" y="378"/>
                    <a:pt x="331" y="387"/>
                    <a:pt x="337" y="387"/>
                  </a:cubicBezTo>
                  <a:cubicBezTo>
                    <a:pt x="348" y="387"/>
                    <a:pt x="361" y="360"/>
                    <a:pt x="371" y="350"/>
                  </a:cubicBezTo>
                  <a:cubicBezTo>
                    <a:pt x="371" y="358"/>
                    <a:pt x="369" y="386"/>
                    <a:pt x="356" y="388"/>
                  </a:cubicBezTo>
                  <a:cubicBezTo>
                    <a:pt x="356" y="391"/>
                    <a:pt x="358" y="394"/>
                    <a:pt x="361" y="394"/>
                  </a:cubicBezTo>
                  <a:cubicBezTo>
                    <a:pt x="369" y="394"/>
                    <a:pt x="369" y="384"/>
                    <a:pt x="374" y="382"/>
                  </a:cubicBezTo>
                  <a:cubicBezTo>
                    <a:pt x="374" y="380"/>
                    <a:pt x="375" y="378"/>
                    <a:pt x="375" y="377"/>
                  </a:cubicBezTo>
                  <a:cubicBezTo>
                    <a:pt x="377" y="379"/>
                    <a:pt x="380" y="381"/>
                    <a:pt x="380" y="387"/>
                  </a:cubicBezTo>
                  <a:cubicBezTo>
                    <a:pt x="380" y="393"/>
                    <a:pt x="378" y="396"/>
                    <a:pt x="377" y="399"/>
                  </a:cubicBezTo>
                  <a:cubicBezTo>
                    <a:pt x="383" y="399"/>
                    <a:pt x="383" y="399"/>
                    <a:pt x="383" y="399"/>
                  </a:cubicBezTo>
                  <a:cubicBezTo>
                    <a:pt x="387" y="398"/>
                    <a:pt x="390" y="397"/>
                    <a:pt x="394" y="395"/>
                  </a:cubicBezTo>
                  <a:cubicBezTo>
                    <a:pt x="394" y="396"/>
                    <a:pt x="394" y="398"/>
                    <a:pt x="394" y="398"/>
                  </a:cubicBezTo>
                  <a:cubicBezTo>
                    <a:pt x="395" y="405"/>
                    <a:pt x="402" y="411"/>
                    <a:pt x="402" y="419"/>
                  </a:cubicBezTo>
                  <a:cubicBezTo>
                    <a:pt x="402" y="441"/>
                    <a:pt x="435" y="454"/>
                    <a:pt x="456" y="454"/>
                  </a:cubicBezTo>
                  <a:cubicBezTo>
                    <a:pt x="469" y="454"/>
                    <a:pt x="465" y="444"/>
                    <a:pt x="477" y="443"/>
                  </a:cubicBezTo>
                  <a:cubicBezTo>
                    <a:pt x="478" y="446"/>
                    <a:pt x="499" y="458"/>
                    <a:pt x="503" y="459"/>
                  </a:cubicBezTo>
                  <a:cubicBezTo>
                    <a:pt x="508" y="433"/>
                    <a:pt x="551" y="444"/>
                    <a:pt x="557" y="420"/>
                  </a:cubicBezTo>
                  <a:cubicBezTo>
                    <a:pt x="557" y="421"/>
                    <a:pt x="557" y="421"/>
                    <a:pt x="557" y="421"/>
                  </a:cubicBezTo>
                  <a:cubicBezTo>
                    <a:pt x="557" y="403"/>
                    <a:pt x="568" y="386"/>
                    <a:pt x="572" y="374"/>
                  </a:cubicBezTo>
                  <a:cubicBezTo>
                    <a:pt x="577" y="357"/>
                    <a:pt x="587" y="351"/>
                    <a:pt x="596" y="337"/>
                  </a:cubicBezTo>
                  <a:cubicBezTo>
                    <a:pt x="599" y="332"/>
                    <a:pt x="597" y="330"/>
                    <a:pt x="600" y="326"/>
                  </a:cubicBezTo>
                  <a:cubicBezTo>
                    <a:pt x="600" y="311"/>
                    <a:pt x="600" y="311"/>
                    <a:pt x="600" y="311"/>
                  </a:cubicBezTo>
                  <a:cubicBezTo>
                    <a:pt x="605" y="306"/>
                    <a:pt x="608" y="290"/>
                    <a:pt x="608" y="279"/>
                  </a:cubicBezTo>
                  <a:cubicBezTo>
                    <a:pt x="608" y="263"/>
                    <a:pt x="603" y="234"/>
                    <a:pt x="594" y="223"/>
                  </a:cubicBezTo>
                  <a:cubicBezTo>
                    <a:pt x="595" y="221"/>
                    <a:pt x="595" y="221"/>
                    <a:pt x="595" y="221"/>
                  </a:cubicBezTo>
                  <a:cubicBezTo>
                    <a:pt x="585" y="211"/>
                    <a:pt x="565" y="202"/>
                    <a:pt x="565" y="181"/>
                  </a:cubicBezTo>
                  <a:cubicBezTo>
                    <a:pt x="558" y="181"/>
                    <a:pt x="549" y="181"/>
                    <a:pt x="547" y="174"/>
                  </a:cubicBezTo>
                  <a:cubicBezTo>
                    <a:pt x="545" y="167"/>
                    <a:pt x="544" y="157"/>
                    <a:pt x="538" y="151"/>
                  </a:cubicBezTo>
                  <a:cubicBezTo>
                    <a:pt x="529" y="142"/>
                    <a:pt x="506" y="137"/>
                    <a:pt x="502" y="124"/>
                  </a:cubicBezTo>
                  <a:cubicBezTo>
                    <a:pt x="498" y="111"/>
                    <a:pt x="493" y="104"/>
                    <a:pt x="489" y="90"/>
                  </a:cubicBezTo>
                  <a:cubicBezTo>
                    <a:pt x="486" y="82"/>
                    <a:pt x="486" y="65"/>
                    <a:pt x="480" y="60"/>
                  </a:cubicBezTo>
                  <a:cubicBezTo>
                    <a:pt x="478" y="59"/>
                    <a:pt x="468" y="56"/>
                    <a:pt x="462" y="55"/>
                  </a:cubicBezTo>
                  <a:cubicBezTo>
                    <a:pt x="456" y="50"/>
                    <a:pt x="459" y="41"/>
                    <a:pt x="457" y="34"/>
                  </a:cubicBezTo>
                  <a:cubicBezTo>
                    <a:pt x="454" y="23"/>
                    <a:pt x="447" y="14"/>
                    <a:pt x="4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61"/>
            <p:cNvSpPr>
              <a:spLocks/>
            </p:cNvSpPr>
            <p:nvPr/>
          </p:nvSpPr>
          <p:spPr bwMode="auto">
            <a:xfrm>
              <a:off x="9351" y="4607"/>
              <a:ext cx="269" cy="267"/>
            </a:xfrm>
            <a:custGeom>
              <a:avLst/>
              <a:gdLst>
                <a:gd name="T0" fmla="*/ 92 w 114"/>
                <a:gd name="T1" fmla="*/ 0 h 113"/>
                <a:gd name="T2" fmla="*/ 80 w 114"/>
                <a:gd name="T3" fmla="*/ 17 h 113"/>
                <a:gd name="T4" fmla="*/ 79 w 114"/>
                <a:gd name="T5" fmla="*/ 21 h 113"/>
                <a:gd name="T6" fmla="*/ 69 w 114"/>
                <a:gd name="T7" fmla="*/ 26 h 113"/>
                <a:gd name="T8" fmla="*/ 69 w 114"/>
                <a:gd name="T9" fmla="*/ 32 h 113"/>
                <a:gd name="T10" fmla="*/ 59 w 114"/>
                <a:gd name="T11" fmla="*/ 44 h 113"/>
                <a:gd name="T12" fmla="*/ 29 w 114"/>
                <a:gd name="T13" fmla="*/ 62 h 113"/>
                <a:gd name="T14" fmla="*/ 21 w 114"/>
                <a:gd name="T15" fmla="*/ 69 h 113"/>
                <a:gd name="T16" fmla="*/ 0 w 114"/>
                <a:gd name="T17" fmla="*/ 98 h 113"/>
                <a:gd name="T18" fmla="*/ 2 w 114"/>
                <a:gd name="T19" fmla="*/ 100 h 113"/>
                <a:gd name="T20" fmla="*/ 26 w 114"/>
                <a:gd name="T21" fmla="*/ 110 h 113"/>
                <a:gd name="T22" fmla="*/ 38 w 114"/>
                <a:gd name="T23" fmla="*/ 113 h 113"/>
                <a:gd name="T24" fmla="*/ 58 w 114"/>
                <a:gd name="T25" fmla="*/ 100 h 113"/>
                <a:gd name="T26" fmla="*/ 74 w 114"/>
                <a:gd name="T27" fmla="*/ 63 h 113"/>
                <a:gd name="T28" fmla="*/ 94 w 114"/>
                <a:gd name="T29" fmla="*/ 61 h 113"/>
                <a:gd name="T30" fmla="*/ 94 w 114"/>
                <a:gd name="T31" fmla="*/ 44 h 113"/>
                <a:gd name="T32" fmla="*/ 114 w 114"/>
                <a:gd name="T33" fmla="*/ 18 h 113"/>
                <a:gd name="T34" fmla="*/ 111 w 114"/>
                <a:gd name="T35" fmla="*/ 10 h 113"/>
                <a:gd name="T36" fmla="*/ 107 w 114"/>
                <a:gd name="T37" fmla="*/ 8 h 113"/>
                <a:gd name="T38" fmla="*/ 98 w 114"/>
                <a:gd name="T39" fmla="*/ 13 h 113"/>
                <a:gd name="T40" fmla="*/ 96 w 114"/>
                <a:gd name="T41" fmla="*/ 5 h 113"/>
                <a:gd name="T42" fmla="*/ 92 w 114"/>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3">
                  <a:moveTo>
                    <a:pt x="92" y="0"/>
                  </a:moveTo>
                  <a:cubicBezTo>
                    <a:pt x="87" y="2"/>
                    <a:pt x="80" y="9"/>
                    <a:pt x="80" y="17"/>
                  </a:cubicBezTo>
                  <a:cubicBezTo>
                    <a:pt x="80" y="18"/>
                    <a:pt x="79" y="20"/>
                    <a:pt x="79" y="21"/>
                  </a:cubicBezTo>
                  <a:cubicBezTo>
                    <a:pt x="75" y="21"/>
                    <a:pt x="72" y="22"/>
                    <a:pt x="69" y="26"/>
                  </a:cubicBezTo>
                  <a:cubicBezTo>
                    <a:pt x="69" y="28"/>
                    <a:pt x="69" y="32"/>
                    <a:pt x="69" y="32"/>
                  </a:cubicBezTo>
                  <a:cubicBezTo>
                    <a:pt x="69" y="32"/>
                    <a:pt x="62" y="43"/>
                    <a:pt x="59" y="44"/>
                  </a:cubicBezTo>
                  <a:cubicBezTo>
                    <a:pt x="50" y="49"/>
                    <a:pt x="42" y="62"/>
                    <a:pt x="29" y="62"/>
                  </a:cubicBezTo>
                  <a:cubicBezTo>
                    <a:pt x="26" y="62"/>
                    <a:pt x="23" y="65"/>
                    <a:pt x="21" y="69"/>
                  </a:cubicBezTo>
                  <a:cubicBezTo>
                    <a:pt x="16" y="77"/>
                    <a:pt x="0" y="84"/>
                    <a:pt x="0" y="98"/>
                  </a:cubicBezTo>
                  <a:cubicBezTo>
                    <a:pt x="0" y="99"/>
                    <a:pt x="1" y="100"/>
                    <a:pt x="2" y="100"/>
                  </a:cubicBezTo>
                  <a:cubicBezTo>
                    <a:pt x="2" y="102"/>
                    <a:pt x="23" y="110"/>
                    <a:pt x="26" y="110"/>
                  </a:cubicBezTo>
                  <a:cubicBezTo>
                    <a:pt x="29" y="110"/>
                    <a:pt x="36" y="113"/>
                    <a:pt x="38" y="113"/>
                  </a:cubicBezTo>
                  <a:cubicBezTo>
                    <a:pt x="44" y="113"/>
                    <a:pt x="53" y="105"/>
                    <a:pt x="58" y="100"/>
                  </a:cubicBezTo>
                  <a:cubicBezTo>
                    <a:pt x="58" y="100"/>
                    <a:pt x="73" y="70"/>
                    <a:pt x="74" y="63"/>
                  </a:cubicBezTo>
                  <a:cubicBezTo>
                    <a:pt x="78" y="63"/>
                    <a:pt x="91" y="61"/>
                    <a:pt x="94" y="61"/>
                  </a:cubicBezTo>
                  <a:cubicBezTo>
                    <a:pt x="95" y="54"/>
                    <a:pt x="92" y="52"/>
                    <a:pt x="94" y="44"/>
                  </a:cubicBezTo>
                  <a:cubicBezTo>
                    <a:pt x="102" y="44"/>
                    <a:pt x="113" y="25"/>
                    <a:pt x="114" y="18"/>
                  </a:cubicBezTo>
                  <a:cubicBezTo>
                    <a:pt x="112" y="17"/>
                    <a:pt x="111" y="14"/>
                    <a:pt x="111" y="10"/>
                  </a:cubicBezTo>
                  <a:cubicBezTo>
                    <a:pt x="110" y="10"/>
                    <a:pt x="108" y="9"/>
                    <a:pt x="107" y="8"/>
                  </a:cubicBezTo>
                  <a:cubicBezTo>
                    <a:pt x="105" y="9"/>
                    <a:pt x="102" y="13"/>
                    <a:pt x="98" y="13"/>
                  </a:cubicBezTo>
                  <a:cubicBezTo>
                    <a:pt x="95" y="13"/>
                    <a:pt x="96" y="9"/>
                    <a:pt x="96" y="5"/>
                  </a:cubicBezTo>
                  <a:cubicBezTo>
                    <a:pt x="94" y="5"/>
                    <a:pt x="92" y="4"/>
                    <a:pt x="9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62"/>
            <p:cNvSpPr>
              <a:spLocks/>
            </p:cNvSpPr>
            <p:nvPr/>
          </p:nvSpPr>
          <p:spPr bwMode="auto">
            <a:xfrm>
              <a:off x="9571" y="4349"/>
              <a:ext cx="203" cy="296"/>
            </a:xfrm>
            <a:custGeom>
              <a:avLst/>
              <a:gdLst>
                <a:gd name="T0" fmla="*/ 0 w 86"/>
                <a:gd name="T1" fmla="*/ 0 h 125"/>
                <a:gd name="T2" fmla="*/ 23 w 86"/>
                <a:gd name="T3" fmla="*/ 32 h 125"/>
                <a:gd name="T4" fmla="*/ 21 w 86"/>
                <a:gd name="T5" fmla="*/ 38 h 125"/>
                <a:gd name="T6" fmla="*/ 27 w 86"/>
                <a:gd name="T7" fmla="*/ 48 h 125"/>
                <a:gd name="T8" fmla="*/ 27 w 86"/>
                <a:gd name="T9" fmla="*/ 47 h 125"/>
                <a:gd name="T10" fmla="*/ 29 w 86"/>
                <a:gd name="T11" fmla="*/ 58 h 125"/>
                <a:gd name="T12" fmla="*/ 23 w 86"/>
                <a:gd name="T13" fmla="*/ 78 h 125"/>
                <a:gd name="T14" fmla="*/ 16 w 86"/>
                <a:gd name="T15" fmla="*/ 87 h 125"/>
                <a:gd name="T16" fmla="*/ 35 w 86"/>
                <a:gd name="T17" fmla="*/ 103 h 125"/>
                <a:gd name="T18" fmla="*/ 29 w 86"/>
                <a:gd name="T19" fmla="*/ 118 h 125"/>
                <a:gd name="T20" fmla="*/ 37 w 86"/>
                <a:gd name="T21" fmla="*/ 125 h 125"/>
                <a:gd name="T22" fmla="*/ 56 w 86"/>
                <a:gd name="T23" fmla="*/ 106 h 125"/>
                <a:gd name="T24" fmla="*/ 64 w 86"/>
                <a:gd name="T25" fmla="*/ 96 h 125"/>
                <a:gd name="T26" fmla="*/ 61 w 86"/>
                <a:gd name="T27" fmla="*/ 91 h 125"/>
                <a:gd name="T28" fmla="*/ 72 w 86"/>
                <a:gd name="T29" fmla="*/ 84 h 125"/>
                <a:gd name="T30" fmla="*/ 74 w 86"/>
                <a:gd name="T31" fmla="*/ 82 h 125"/>
                <a:gd name="T32" fmla="*/ 76 w 86"/>
                <a:gd name="T33" fmla="*/ 85 h 125"/>
                <a:gd name="T34" fmla="*/ 86 w 86"/>
                <a:gd name="T35" fmla="*/ 58 h 125"/>
                <a:gd name="T36" fmla="*/ 82 w 86"/>
                <a:gd name="T37" fmla="*/ 55 h 125"/>
                <a:gd name="T38" fmla="*/ 64 w 86"/>
                <a:gd name="T39" fmla="*/ 60 h 125"/>
                <a:gd name="T40" fmla="*/ 45 w 86"/>
                <a:gd name="T41" fmla="*/ 39 h 125"/>
                <a:gd name="T42" fmla="*/ 41 w 86"/>
                <a:gd name="T43" fmla="*/ 39 h 125"/>
                <a:gd name="T44" fmla="*/ 37 w 86"/>
                <a:gd name="T45" fmla="*/ 44 h 125"/>
                <a:gd name="T46" fmla="*/ 33 w 86"/>
                <a:gd name="T47" fmla="*/ 44 h 125"/>
                <a:gd name="T48" fmla="*/ 25 w 86"/>
                <a:gd name="T49" fmla="*/ 27 h 125"/>
                <a:gd name="T50" fmla="*/ 27 w 86"/>
                <a:gd name="T51" fmla="*/ 23 h 125"/>
                <a:gd name="T52" fmla="*/ 20 w 86"/>
                <a:gd name="T53" fmla="*/ 15 h 125"/>
                <a:gd name="T54" fmla="*/ 0 w 86"/>
                <a:gd name="T5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5">
                  <a:moveTo>
                    <a:pt x="0" y="0"/>
                  </a:moveTo>
                  <a:cubicBezTo>
                    <a:pt x="3" y="13"/>
                    <a:pt x="11" y="30"/>
                    <a:pt x="23" y="32"/>
                  </a:cubicBezTo>
                  <a:cubicBezTo>
                    <a:pt x="22" y="34"/>
                    <a:pt x="21" y="36"/>
                    <a:pt x="21" y="38"/>
                  </a:cubicBezTo>
                  <a:cubicBezTo>
                    <a:pt x="21" y="42"/>
                    <a:pt x="26" y="44"/>
                    <a:pt x="27" y="48"/>
                  </a:cubicBezTo>
                  <a:cubicBezTo>
                    <a:pt x="27" y="47"/>
                    <a:pt x="27" y="47"/>
                    <a:pt x="27" y="47"/>
                  </a:cubicBezTo>
                  <a:cubicBezTo>
                    <a:pt x="28" y="50"/>
                    <a:pt x="29" y="55"/>
                    <a:pt x="29" y="58"/>
                  </a:cubicBezTo>
                  <a:cubicBezTo>
                    <a:pt x="29" y="66"/>
                    <a:pt x="28" y="73"/>
                    <a:pt x="23" y="78"/>
                  </a:cubicBezTo>
                  <a:cubicBezTo>
                    <a:pt x="20" y="81"/>
                    <a:pt x="16" y="82"/>
                    <a:pt x="16" y="87"/>
                  </a:cubicBezTo>
                  <a:cubicBezTo>
                    <a:pt x="16" y="96"/>
                    <a:pt x="35" y="92"/>
                    <a:pt x="35" y="103"/>
                  </a:cubicBezTo>
                  <a:cubicBezTo>
                    <a:pt x="35" y="109"/>
                    <a:pt x="29" y="112"/>
                    <a:pt x="29" y="118"/>
                  </a:cubicBezTo>
                  <a:cubicBezTo>
                    <a:pt x="29" y="122"/>
                    <a:pt x="32" y="125"/>
                    <a:pt x="37" y="125"/>
                  </a:cubicBezTo>
                  <a:cubicBezTo>
                    <a:pt x="48" y="125"/>
                    <a:pt x="51" y="114"/>
                    <a:pt x="56" y="106"/>
                  </a:cubicBezTo>
                  <a:cubicBezTo>
                    <a:pt x="57" y="105"/>
                    <a:pt x="64" y="99"/>
                    <a:pt x="64" y="96"/>
                  </a:cubicBezTo>
                  <a:cubicBezTo>
                    <a:pt x="64" y="94"/>
                    <a:pt x="61" y="92"/>
                    <a:pt x="61" y="91"/>
                  </a:cubicBezTo>
                  <a:cubicBezTo>
                    <a:pt x="61" y="86"/>
                    <a:pt x="67" y="85"/>
                    <a:pt x="72" y="84"/>
                  </a:cubicBezTo>
                  <a:cubicBezTo>
                    <a:pt x="73" y="84"/>
                    <a:pt x="73" y="82"/>
                    <a:pt x="74" y="82"/>
                  </a:cubicBezTo>
                  <a:cubicBezTo>
                    <a:pt x="76" y="85"/>
                    <a:pt x="76" y="85"/>
                    <a:pt x="76" y="85"/>
                  </a:cubicBezTo>
                  <a:cubicBezTo>
                    <a:pt x="81" y="77"/>
                    <a:pt x="79" y="66"/>
                    <a:pt x="86" y="58"/>
                  </a:cubicBezTo>
                  <a:cubicBezTo>
                    <a:pt x="85" y="57"/>
                    <a:pt x="84" y="55"/>
                    <a:pt x="82" y="55"/>
                  </a:cubicBezTo>
                  <a:cubicBezTo>
                    <a:pt x="74" y="55"/>
                    <a:pt x="74" y="60"/>
                    <a:pt x="64" y="60"/>
                  </a:cubicBezTo>
                  <a:cubicBezTo>
                    <a:pt x="51" y="60"/>
                    <a:pt x="45" y="53"/>
                    <a:pt x="45" y="39"/>
                  </a:cubicBezTo>
                  <a:cubicBezTo>
                    <a:pt x="44" y="39"/>
                    <a:pt x="42" y="39"/>
                    <a:pt x="41" y="39"/>
                  </a:cubicBezTo>
                  <a:cubicBezTo>
                    <a:pt x="39" y="39"/>
                    <a:pt x="37" y="41"/>
                    <a:pt x="37" y="44"/>
                  </a:cubicBezTo>
                  <a:cubicBezTo>
                    <a:pt x="33" y="44"/>
                    <a:pt x="33" y="44"/>
                    <a:pt x="33" y="44"/>
                  </a:cubicBezTo>
                  <a:cubicBezTo>
                    <a:pt x="31" y="41"/>
                    <a:pt x="25" y="30"/>
                    <a:pt x="25" y="27"/>
                  </a:cubicBezTo>
                  <a:cubicBezTo>
                    <a:pt x="25" y="26"/>
                    <a:pt x="26" y="25"/>
                    <a:pt x="27" y="23"/>
                  </a:cubicBezTo>
                  <a:cubicBezTo>
                    <a:pt x="23" y="22"/>
                    <a:pt x="23" y="18"/>
                    <a:pt x="20" y="15"/>
                  </a:cubicBezTo>
                  <a:cubicBezTo>
                    <a:pt x="15" y="10"/>
                    <a:pt x="6" y="9"/>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63"/>
            <p:cNvSpPr>
              <a:spLocks/>
            </p:cNvSpPr>
            <p:nvPr/>
          </p:nvSpPr>
          <p:spPr bwMode="auto">
            <a:xfrm>
              <a:off x="9724" y="3694"/>
              <a:ext cx="45" cy="31"/>
            </a:xfrm>
            <a:custGeom>
              <a:avLst/>
              <a:gdLst>
                <a:gd name="T0" fmla="*/ 12 w 19"/>
                <a:gd name="T1" fmla="*/ 0 h 13"/>
                <a:gd name="T2" fmla="*/ 0 w 19"/>
                <a:gd name="T3" fmla="*/ 10 h 13"/>
                <a:gd name="T4" fmla="*/ 11 w 19"/>
                <a:gd name="T5" fmla="*/ 13 h 13"/>
                <a:gd name="T6" fmla="*/ 15 w 19"/>
                <a:gd name="T7" fmla="*/ 13 h 13"/>
                <a:gd name="T8" fmla="*/ 19 w 19"/>
                <a:gd name="T9" fmla="*/ 11 h 13"/>
                <a:gd name="T10" fmla="*/ 19 w 19"/>
                <a:gd name="T11" fmla="*/ 5 h 13"/>
                <a:gd name="T12" fmla="*/ 12 w 1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2" y="0"/>
                  </a:moveTo>
                  <a:cubicBezTo>
                    <a:pt x="8" y="2"/>
                    <a:pt x="0" y="3"/>
                    <a:pt x="0" y="10"/>
                  </a:cubicBezTo>
                  <a:cubicBezTo>
                    <a:pt x="0" y="12"/>
                    <a:pt x="7" y="13"/>
                    <a:pt x="11" y="13"/>
                  </a:cubicBezTo>
                  <a:cubicBezTo>
                    <a:pt x="13" y="13"/>
                    <a:pt x="14" y="13"/>
                    <a:pt x="15" y="13"/>
                  </a:cubicBezTo>
                  <a:cubicBezTo>
                    <a:pt x="16" y="13"/>
                    <a:pt x="17" y="13"/>
                    <a:pt x="19" y="11"/>
                  </a:cubicBezTo>
                  <a:cubicBezTo>
                    <a:pt x="19" y="5"/>
                    <a:pt x="19" y="5"/>
                    <a:pt x="19" y="5"/>
                  </a:cubicBezTo>
                  <a:cubicBezTo>
                    <a:pt x="16" y="4"/>
                    <a:pt x="14"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64"/>
            <p:cNvSpPr>
              <a:spLocks/>
            </p:cNvSpPr>
            <p:nvPr/>
          </p:nvSpPr>
          <p:spPr bwMode="auto">
            <a:xfrm>
              <a:off x="9774" y="3658"/>
              <a:ext cx="40" cy="26"/>
            </a:xfrm>
            <a:custGeom>
              <a:avLst/>
              <a:gdLst>
                <a:gd name="T0" fmla="*/ 17 w 17"/>
                <a:gd name="T1" fmla="*/ 0 h 11"/>
                <a:gd name="T2" fmla="*/ 0 w 17"/>
                <a:gd name="T3" fmla="*/ 7 h 11"/>
                <a:gd name="T4" fmla="*/ 3 w 17"/>
                <a:gd name="T5" fmla="*/ 11 h 11"/>
                <a:gd name="T6" fmla="*/ 17 w 17"/>
                <a:gd name="T7" fmla="*/ 4 h 11"/>
                <a:gd name="T8" fmla="*/ 17 w 17"/>
                <a:gd name="T9" fmla="*/ 0 h 11"/>
              </a:gdLst>
              <a:ahLst/>
              <a:cxnLst>
                <a:cxn ang="0">
                  <a:pos x="T0" y="T1"/>
                </a:cxn>
                <a:cxn ang="0">
                  <a:pos x="T2" y="T3"/>
                </a:cxn>
                <a:cxn ang="0">
                  <a:pos x="T4" y="T5"/>
                </a:cxn>
                <a:cxn ang="0">
                  <a:pos x="T6" y="T7"/>
                </a:cxn>
                <a:cxn ang="0">
                  <a:pos x="T8" y="T9"/>
                </a:cxn>
              </a:cxnLst>
              <a:rect l="0" t="0" r="r" b="b"/>
              <a:pathLst>
                <a:path w="17" h="11">
                  <a:moveTo>
                    <a:pt x="17" y="0"/>
                  </a:moveTo>
                  <a:cubicBezTo>
                    <a:pt x="13" y="0"/>
                    <a:pt x="0" y="0"/>
                    <a:pt x="0" y="7"/>
                  </a:cubicBezTo>
                  <a:cubicBezTo>
                    <a:pt x="0" y="8"/>
                    <a:pt x="2" y="11"/>
                    <a:pt x="3" y="11"/>
                  </a:cubicBezTo>
                  <a:cubicBezTo>
                    <a:pt x="9" y="11"/>
                    <a:pt x="10" y="6"/>
                    <a:pt x="17" y="4"/>
                  </a:cubicBezTo>
                  <a:cubicBezTo>
                    <a:pt x="17" y="3"/>
                    <a:pt x="17" y="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65"/>
            <p:cNvSpPr>
              <a:spLocks/>
            </p:cNvSpPr>
            <p:nvPr/>
          </p:nvSpPr>
          <p:spPr bwMode="auto">
            <a:xfrm>
              <a:off x="7774" y="2719"/>
              <a:ext cx="163" cy="152"/>
            </a:xfrm>
            <a:custGeom>
              <a:avLst/>
              <a:gdLst>
                <a:gd name="T0" fmla="*/ 50 w 69"/>
                <a:gd name="T1" fmla="*/ 0 h 64"/>
                <a:gd name="T2" fmla="*/ 48 w 69"/>
                <a:gd name="T3" fmla="*/ 11 h 64"/>
                <a:gd name="T4" fmla="*/ 38 w 69"/>
                <a:gd name="T5" fmla="*/ 18 h 64"/>
                <a:gd name="T6" fmla="*/ 33 w 69"/>
                <a:gd name="T7" fmla="*/ 24 h 64"/>
                <a:gd name="T8" fmla="*/ 30 w 69"/>
                <a:gd name="T9" fmla="*/ 24 h 64"/>
                <a:gd name="T10" fmla="*/ 22 w 69"/>
                <a:gd name="T11" fmla="*/ 16 h 64"/>
                <a:gd name="T12" fmla="*/ 22 w 69"/>
                <a:gd name="T13" fmla="*/ 16 h 64"/>
                <a:gd name="T14" fmla="*/ 14 w 69"/>
                <a:gd name="T15" fmla="*/ 21 h 64"/>
                <a:gd name="T16" fmla="*/ 6 w 69"/>
                <a:gd name="T17" fmla="*/ 26 h 64"/>
                <a:gd name="T18" fmla="*/ 5 w 69"/>
                <a:gd name="T19" fmla="*/ 26 h 64"/>
                <a:gd name="T20" fmla="*/ 2 w 69"/>
                <a:gd name="T21" fmla="*/ 38 h 64"/>
                <a:gd name="T22" fmla="*/ 4 w 69"/>
                <a:gd name="T23" fmla="*/ 43 h 64"/>
                <a:gd name="T24" fmla="*/ 4 w 69"/>
                <a:gd name="T25" fmla="*/ 53 h 64"/>
                <a:gd name="T26" fmla="*/ 4 w 69"/>
                <a:gd name="T27" fmla="*/ 53 h 64"/>
                <a:gd name="T28" fmla="*/ 13 w 69"/>
                <a:gd name="T29" fmla="*/ 34 h 64"/>
                <a:gd name="T30" fmla="*/ 18 w 69"/>
                <a:gd name="T31" fmla="*/ 38 h 64"/>
                <a:gd name="T32" fmla="*/ 20 w 69"/>
                <a:gd name="T33" fmla="*/ 36 h 64"/>
                <a:gd name="T34" fmla="*/ 24 w 69"/>
                <a:gd name="T35" fmla="*/ 38 h 64"/>
                <a:gd name="T36" fmla="*/ 24 w 69"/>
                <a:gd name="T37" fmla="*/ 34 h 64"/>
                <a:gd name="T38" fmla="*/ 31 w 69"/>
                <a:gd name="T39" fmla="*/ 34 h 64"/>
                <a:gd name="T40" fmla="*/ 33 w 69"/>
                <a:gd name="T41" fmla="*/ 39 h 64"/>
                <a:gd name="T42" fmla="*/ 31 w 69"/>
                <a:gd name="T43" fmla="*/ 44 h 64"/>
                <a:gd name="T44" fmla="*/ 43 w 69"/>
                <a:gd name="T45" fmla="*/ 60 h 64"/>
                <a:gd name="T46" fmla="*/ 45 w 69"/>
                <a:gd name="T47" fmla="*/ 61 h 64"/>
                <a:gd name="T48" fmla="*/ 48 w 69"/>
                <a:gd name="T49" fmla="*/ 60 h 64"/>
                <a:gd name="T50" fmla="*/ 50 w 69"/>
                <a:gd name="T51" fmla="*/ 64 h 64"/>
                <a:gd name="T52" fmla="*/ 50 w 69"/>
                <a:gd name="T53" fmla="*/ 64 h 64"/>
                <a:gd name="T54" fmla="*/ 55 w 69"/>
                <a:gd name="T55" fmla="*/ 57 h 64"/>
                <a:gd name="T56" fmla="*/ 50 w 69"/>
                <a:gd name="T57" fmla="*/ 48 h 64"/>
                <a:gd name="T58" fmla="*/ 54 w 69"/>
                <a:gd name="T59" fmla="*/ 41 h 64"/>
                <a:gd name="T60" fmla="*/ 57 w 69"/>
                <a:gd name="T61" fmla="*/ 45 h 64"/>
                <a:gd name="T62" fmla="*/ 57 w 69"/>
                <a:gd name="T63" fmla="*/ 44 h 64"/>
                <a:gd name="T64" fmla="*/ 63 w 69"/>
                <a:gd name="T65" fmla="*/ 55 h 64"/>
                <a:gd name="T66" fmla="*/ 69 w 69"/>
                <a:gd name="T67" fmla="*/ 39 h 64"/>
                <a:gd name="T68" fmla="*/ 57 w 69"/>
                <a:gd name="T69" fmla="*/ 4 h 64"/>
                <a:gd name="T70" fmla="*/ 50 w 6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50" y="0"/>
                  </a:moveTo>
                  <a:cubicBezTo>
                    <a:pt x="49" y="1"/>
                    <a:pt x="50" y="8"/>
                    <a:pt x="48" y="11"/>
                  </a:cubicBezTo>
                  <a:cubicBezTo>
                    <a:pt x="46" y="14"/>
                    <a:pt x="38" y="12"/>
                    <a:pt x="38" y="18"/>
                  </a:cubicBezTo>
                  <a:cubicBezTo>
                    <a:pt x="35" y="18"/>
                    <a:pt x="33" y="21"/>
                    <a:pt x="33" y="24"/>
                  </a:cubicBezTo>
                  <a:cubicBezTo>
                    <a:pt x="32" y="24"/>
                    <a:pt x="31" y="24"/>
                    <a:pt x="30" y="24"/>
                  </a:cubicBezTo>
                  <a:cubicBezTo>
                    <a:pt x="27" y="24"/>
                    <a:pt x="28" y="17"/>
                    <a:pt x="22" y="16"/>
                  </a:cubicBezTo>
                  <a:cubicBezTo>
                    <a:pt x="22" y="16"/>
                    <a:pt x="22" y="16"/>
                    <a:pt x="22" y="16"/>
                  </a:cubicBezTo>
                  <a:cubicBezTo>
                    <a:pt x="18" y="16"/>
                    <a:pt x="16" y="19"/>
                    <a:pt x="14" y="21"/>
                  </a:cubicBezTo>
                  <a:cubicBezTo>
                    <a:pt x="12" y="24"/>
                    <a:pt x="10" y="26"/>
                    <a:pt x="6" y="26"/>
                  </a:cubicBezTo>
                  <a:cubicBezTo>
                    <a:pt x="6" y="26"/>
                    <a:pt x="5" y="26"/>
                    <a:pt x="5" y="26"/>
                  </a:cubicBezTo>
                  <a:cubicBezTo>
                    <a:pt x="4" y="31"/>
                    <a:pt x="2" y="34"/>
                    <a:pt x="2" y="38"/>
                  </a:cubicBezTo>
                  <a:cubicBezTo>
                    <a:pt x="2" y="40"/>
                    <a:pt x="4" y="41"/>
                    <a:pt x="4" y="43"/>
                  </a:cubicBezTo>
                  <a:cubicBezTo>
                    <a:pt x="4" y="45"/>
                    <a:pt x="0" y="53"/>
                    <a:pt x="4" y="53"/>
                  </a:cubicBezTo>
                  <a:cubicBezTo>
                    <a:pt x="4" y="53"/>
                    <a:pt x="4" y="53"/>
                    <a:pt x="4" y="53"/>
                  </a:cubicBezTo>
                  <a:cubicBezTo>
                    <a:pt x="9" y="53"/>
                    <a:pt x="9" y="38"/>
                    <a:pt x="13" y="34"/>
                  </a:cubicBezTo>
                  <a:cubicBezTo>
                    <a:pt x="13" y="34"/>
                    <a:pt x="17" y="37"/>
                    <a:pt x="18" y="38"/>
                  </a:cubicBezTo>
                  <a:cubicBezTo>
                    <a:pt x="19" y="38"/>
                    <a:pt x="20" y="36"/>
                    <a:pt x="20" y="36"/>
                  </a:cubicBezTo>
                  <a:cubicBezTo>
                    <a:pt x="21" y="37"/>
                    <a:pt x="22" y="38"/>
                    <a:pt x="24" y="38"/>
                  </a:cubicBezTo>
                  <a:cubicBezTo>
                    <a:pt x="24" y="37"/>
                    <a:pt x="24" y="35"/>
                    <a:pt x="24" y="34"/>
                  </a:cubicBezTo>
                  <a:cubicBezTo>
                    <a:pt x="31" y="34"/>
                    <a:pt x="31" y="34"/>
                    <a:pt x="31" y="34"/>
                  </a:cubicBezTo>
                  <a:cubicBezTo>
                    <a:pt x="32" y="35"/>
                    <a:pt x="33" y="37"/>
                    <a:pt x="33" y="39"/>
                  </a:cubicBezTo>
                  <a:cubicBezTo>
                    <a:pt x="32" y="40"/>
                    <a:pt x="31" y="41"/>
                    <a:pt x="31" y="44"/>
                  </a:cubicBezTo>
                  <a:cubicBezTo>
                    <a:pt x="30" y="53"/>
                    <a:pt x="36" y="60"/>
                    <a:pt x="43" y="60"/>
                  </a:cubicBezTo>
                  <a:cubicBezTo>
                    <a:pt x="44" y="60"/>
                    <a:pt x="44" y="61"/>
                    <a:pt x="45" y="61"/>
                  </a:cubicBezTo>
                  <a:cubicBezTo>
                    <a:pt x="46" y="61"/>
                    <a:pt x="47" y="60"/>
                    <a:pt x="48" y="60"/>
                  </a:cubicBezTo>
                  <a:cubicBezTo>
                    <a:pt x="48" y="61"/>
                    <a:pt x="49" y="64"/>
                    <a:pt x="50" y="64"/>
                  </a:cubicBezTo>
                  <a:cubicBezTo>
                    <a:pt x="50" y="64"/>
                    <a:pt x="50" y="64"/>
                    <a:pt x="50" y="64"/>
                  </a:cubicBezTo>
                  <a:cubicBezTo>
                    <a:pt x="53" y="64"/>
                    <a:pt x="55" y="61"/>
                    <a:pt x="55" y="57"/>
                  </a:cubicBezTo>
                  <a:cubicBezTo>
                    <a:pt x="55" y="52"/>
                    <a:pt x="50" y="51"/>
                    <a:pt x="50" y="48"/>
                  </a:cubicBezTo>
                  <a:cubicBezTo>
                    <a:pt x="50" y="45"/>
                    <a:pt x="52" y="44"/>
                    <a:pt x="54" y="41"/>
                  </a:cubicBezTo>
                  <a:cubicBezTo>
                    <a:pt x="55" y="43"/>
                    <a:pt x="57" y="44"/>
                    <a:pt x="57" y="45"/>
                  </a:cubicBezTo>
                  <a:cubicBezTo>
                    <a:pt x="57" y="44"/>
                    <a:pt x="57" y="44"/>
                    <a:pt x="57" y="44"/>
                  </a:cubicBezTo>
                  <a:cubicBezTo>
                    <a:pt x="58" y="47"/>
                    <a:pt x="61" y="54"/>
                    <a:pt x="63" y="55"/>
                  </a:cubicBezTo>
                  <a:cubicBezTo>
                    <a:pt x="63" y="47"/>
                    <a:pt x="69" y="44"/>
                    <a:pt x="69" y="39"/>
                  </a:cubicBezTo>
                  <a:cubicBezTo>
                    <a:pt x="69" y="35"/>
                    <a:pt x="61" y="8"/>
                    <a:pt x="57" y="4"/>
                  </a:cubicBezTo>
                  <a:cubicBezTo>
                    <a:pt x="55" y="2"/>
                    <a:pt x="53"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66"/>
            <p:cNvSpPr>
              <a:spLocks/>
            </p:cNvSpPr>
            <p:nvPr/>
          </p:nvSpPr>
          <p:spPr bwMode="auto">
            <a:xfrm>
              <a:off x="7625" y="2679"/>
              <a:ext cx="81" cy="83"/>
            </a:xfrm>
            <a:custGeom>
              <a:avLst/>
              <a:gdLst>
                <a:gd name="T0" fmla="*/ 30 w 34"/>
                <a:gd name="T1" fmla="*/ 0 h 35"/>
                <a:gd name="T2" fmla="*/ 27 w 34"/>
                <a:gd name="T3" fmla="*/ 6 h 35"/>
                <a:gd name="T4" fmla="*/ 0 w 34"/>
                <a:gd name="T5" fmla="*/ 35 h 35"/>
                <a:gd name="T6" fmla="*/ 3 w 34"/>
                <a:gd name="T7" fmla="*/ 35 h 35"/>
                <a:gd name="T8" fmla="*/ 21 w 34"/>
                <a:gd name="T9" fmla="*/ 15 h 35"/>
                <a:gd name="T10" fmla="*/ 21 w 34"/>
                <a:gd name="T11" fmla="*/ 15 h 35"/>
                <a:gd name="T12" fmla="*/ 29 w 34"/>
                <a:gd name="T13" fmla="*/ 10 h 35"/>
                <a:gd name="T14" fmla="*/ 29 w 34"/>
                <a:gd name="T15" fmla="*/ 10 h 35"/>
                <a:gd name="T16" fmla="*/ 34 w 34"/>
                <a:gd name="T17" fmla="*/ 8 h 35"/>
                <a:gd name="T18" fmla="*/ 30 w 34"/>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30" y="0"/>
                  </a:moveTo>
                  <a:cubicBezTo>
                    <a:pt x="28" y="2"/>
                    <a:pt x="28" y="4"/>
                    <a:pt x="27" y="6"/>
                  </a:cubicBezTo>
                  <a:cubicBezTo>
                    <a:pt x="22" y="16"/>
                    <a:pt x="5" y="21"/>
                    <a:pt x="0" y="35"/>
                  </a:cubicBezTo>
                  <a:cubicBezTo>
                    <a:pt x="3" y="35"/>
                    <a:pt x="3" y="35"/>
                    <a:pt x="3" y="35"/>
                  </a:cubicBezTo>
                  <a:cubicBezTo>
                    <a:pt x="9" y="32"/>
                    <a:pt x="19" y="26"/>
                    <a:pt x="21" y="15"/>
                  </a:cubicBezTo>
                  <a:cubicBezTo>
                    <a:pt x="21" y="15"/>
                    <a:pt x="21" y="15"/>
                    <a:pt x="21" y="15"/>
                  </a:cubicBezTo>
                  <a:cubicBezTo>
                    <a:pt x="25" y="15"/>
                    <a:pt x="28" y="14"/>
                    <a:pt x="29" y="10"/>
                  </a:cubicBezTo>
                  <a:cubicBezTo>
                    <a:pt x="29" y="10"/>
                    <a:pt x="29" y="10"/>
                    <a:pt x="29" y="10"/>
                  </a:cubicBezTo>
                  <a:cubicBezTo>
                    <a:pt x="31" y="10"/>
                    <a:pt x="32" y="9"/>
                    <a:pt x="34" y="8"/>
                  </a:cubicBezTo>
                  <a:cubicBezTo>
                    <a:pt x="32" y="6"/>
                    <a:pt x="30"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67"/>
            <p:cNvSpPr>
              <a:spLocks/>
            </p:cNvSpPr>
            <p:nvPr/>
          </p:nvSpPr>
          <p:spPr bwMode="auto">
            <a:xfrm>
              <a:off x="7684" y="2407"/>
              <a:ext cx="154" cy="218"/>
            </a:xfrm>
            <a:custGeom>
              <a:avLst/>
              <a:gdLst>
                <a:gd name="T0" fmla="*/ 11 w 65"/>
                <a:gd name="T1" fmla="*/ 0 h 92"/>
                <a:gd name="T2" fmla="*/ 6 w 65"/>
                <a:gd name="T3" fmla="*/ 9 h 92"/>
                <a:gd name="T4" fmla="*/ 8 w 65"/>
                <a:gd name="T5" fmla="*/ 24 h 92"/>
                <a:gd name="T6" fmla="*/ 5 w 65"/>
                <a:gd name="T7" fmla="*/ 37 h 92"/>
                <a:gd name="T8" fmla="*/ 4 w 65"/>
                <a:gd name="T9" fmla="*/ 37 h 92"/>
                <a:gd name="T10" fmla="*/ 2 w 65"/>
                <a:gd name="T11" fmla="*/ 53 h 92"/>
                <a:gd name="T12" fmla="*/ 12 w 65"/>
                <a:gd name="T13" fmla="*/ 62 h 92"/>
                <a:gd name="T14" fmla="*/ 12 w 65"/>
                <a:gd name="T15" fmla="*/ 62 h 92"/>
                <a:gd name="T16" fmla="*/ 16 w 65"/>
                <a:gd name="T17" fmla="*/ 59 h 92"/>
                <a:gd name="T18" fmla="*/ 19 w 65"/>
                <a:gd name="T19" fmla="*/ 59 h 92"/>
                <a:gd name="T20" fmla="*/ 19 w 65"/>
                <a:gd name="T21" fmla="*/ 63 h 92"/>
                <a:gd name="T22" fmla="*/ 16 w 65"/>
                <a:gd name="T23" fmla="*/ 68 h 92"/>
                <a:gd name="T24" fmla="*/ 23 w 65"/>
                <a:gd name="T25" fmla="*/ 75 h 92"/>
                <a:gd name="T26" fmla="*/ 23 w 65"/>
                <a:gd name="T27" fmla="*/ 75 h 92"/>
                <a:gd name="T28" fmla="*/ 27 w 65"/>
                <a:gd name="T29" fmla="*/ 73 h 92"/>
                <a:gd name="T30" fmla="*/ 30 w 65"/>
                <a:gd name="T31" fmla="*/ 72 h 92"/>
                <a:gd name="T32" fmla="*/ 30 w 65"/>
                <a:gd name="T33" fmla="*/ 72 h 92"/>
                <a:gd name="T34" fmla="*/ 44 w 65"/>
                <a:gd name="T35" fmla="*/ 82 h 92"/>
                <a:gd name="T36" fmla="*/ 44 w 65"/>
                <a:gd name="T37" fmla="*/ 74 h 92"/>
                <a:gd name="T38" fmla="*/ 61 w 65"/>
                <a:gd name="T39" fmla="*/ 88 h 92"/>
                <a:gd name="T40" fmla="*/ 63 w 65"/>
                <a:gd name="T41" fmla="*/ 92 h 92"/>
                <a:gd name="T42" fmla="*/ 63 w 65"/>
                <a:gd name="T43" fmla="*/ 92 h 92"/>
                <a:gd name="T44" fmla="*/ 65 w 65"/>
                <a:gd name="T45" fmla="*/ 89 h 92"/>
                <a:gd name="T46" fmla="*/ 65 w 65"/>
                <a:gd name="T47" fmla="*/ 85 h 92"/>
                <a:gd name="T48" fmla="*/ 59 w 65"/>
                <a:gd name="T49" fmla="*/ 80 h 92"/>
                <a:gd name="T50" fmla="*/ 57 w 65"/>
                <a:gd name="T51" fmla="*/ 80 h 92"/>
                <a:gd name="T52" fmla="*/ 56 w 65"/>
                <a:gd name="T53" fmla="*/ 79 h 92"/>
                <a:gd name="T54" fmla="*/ 59 w 65"/>
                <a:gd name="T55" fmla="*/ 74 h 92"/>
                <a:gd name="T56" fmla="*/ 56 w 65"/>
                <a:gd name="T57" fmla="*/ 73 h 92"/>
                <a:gd name="T58" fmla="*/ 56 w 65"/>
                <a:gd name="T59" fmla="*/ 73 h 92"/>
                <a:gd name="T60" fmla="*/ 54 w 65"/>
                <a:gd name="T61" fmla="*/ 75 h 92"/>
                <a:gd name="T62" fmla="*/ 52 w 65"/>
                <a:gd name="T63" fmla="*/ 76 h 92"/>
                <a:gd name="T64" fmla="*/ 52 w 65"/>
                <a:gd name="T65" fmla="*/ 76 h 92"/>
                <a:gd name="T66" fmla="*/ 42 w 65"/>
                <a:gd name="T67" fmla="*/ 65 h 92"/>
                <a:gd name="T68" fmla="*/ 42 w 65"/>
                <a:gd name="T69" fmla="*/ 65 h 92"/>
                <a:gd name="T70" fmla="*/ 36 w 65"/>
                <a:gd name="T71" fmla="*/ 69 h 92"/>
                <a:gd name="T72" fmla="*/ 36 w 65"/>
                <a:gd name="T73" fmla="*/ 71 h 92"/>
                <a:gd name="T74" fmla="*/ 25 w 65"/>
                <a:gd name="T75" fmla="*/ 50 h 92"/>
                <a:gd name="T76" fmla="*/ 34 w 65"/>
                <a:gd name="T77" fmla="*/ 30 h 92"/>
                <a:gd name="T78" fmla="*/ 28 w 65"/>
                <a:gd name="T79" fmla="*/ 9 h 92"/>
                <a:gd name="T80" fmla="*/ 27 w 65"/>
                <a:gd name="T81" fmla="*/ 6 h 92"/>
                <a:gd name="T82" fmla="*/ 26 w 65"/>
                <a:gd name="T83" fmla="*/ 4 h 92"/>
                <a:gd name="T84" fmla="*/ 20 w 65"/>
                <a:gd name="T85" fmla="*/ 8 h 92"/>
                <a:gd name="T86" fmla="*/ 19 w 65"/>
                <a:gd name="T87" fmla="*/ 8 h 92"/>
                <a:gd name="T88" fmla="*/ 11 w 65"/>
                <a:gd name="T89" fmla="*/ 0 h 92"/>
                <a:gd name="T90" fmla="*/ 11 w 65"/>
                <a:gd name="T9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 h="92">
                  <a:moveTo>
                    <a:pt x="11" y="0"/>
                  </a:moveTo>
                  <a:cubicBezTo>
                    <a:pt x="7" y="0"/>
                    <a:pt x="6" y="4"/>
                    <a:pt x="6" y="9"/>
                  </a:cubicBezTo>
                  <a:cubicBezTo>
                    <a:pt x="6" y="14"/>
                    <a:pt x="8" y="18"/>
                    <a:pt x="8" y="24"/>
                  </a:cubicBezTo>
                  <a:cubicBezTo>
                    <a:pt x="8" y="28"/>
                    <a:pt x="7" y="34"/>
                    <a:pt x="5" y="37"/>
                  </a:cubicBezTo>
                  <a:cubicBezTo>
                    <a:pt x="5" y="37"/>
                    <a:pt x="5" y="37"/>
                    <a:pt x="4" y="37"/>
                  </a:cubicBezTo>
                  <a:cubicBezTo>
                    <a:pt x="0" y="37"/>
                    <a:pt x="2" y="46"/>
                    <a:pt x="2" y="53"/>
                  </a:cubicBezTo>
                  <a:cubicBezTo>
                    <a:pt x="2" y="56"/>
                    <a:pt x="10" y="62"/>
                    <a:pt x="12" y="62"/>
                  </a:cubicBezTo>
                  <a:cubicBezTo>
                    <a:pt x="12" y="62"/>
                    <a:pt x="12" y="62"/>
                    <a:pt x="12" y="62"/>
                  </a:cubicBezTo>
                  <a:cubicBezTo>
                    <a:pt x="14" y="62"/>
                    <a:pt x="15" y="60"/>
                    <a:pt x="16" y="59"/>
                  </a:cubicBezTo>
                  <a:cubicBezTo>
                    <a:pt x="19" y="59"/>
                    <a:pt x="19" y="59"/>
                    <a:pt x="19" y="59"/>
                  </a:cubicBezTo>
                  <a:cubicBezTo>
                    <a:pt x="19" y="63"/>
                    <a:pt x="19" y="63"/>
                    <a:pt x="19" y="63"/>
                  </a:cubicBezTo>
                  <a:cubicBezTo>
                    <a:pt x="18" y="64"/>
                    <a:pt x="16" y="65"/>
                    <a:pt x="16" y="68"/>
                  </a:cubicBezTo>
                  <a:cubicBezTo>
                    <a:pt x="16" y="70"/>
                    <a:pt x="19" y="75"/>
                    <a:pt x="23" y="75"/>
                  </a:cubicBezTo>
                  <a:cubicBezTo>
                    <a:pt x="23" y="75"/>
                    <a:pt x="23" y="75"/>
                    <a:pt x="23" y="75"/>
                  </a:cubicBezTo>
                  <a:cubicBezTo>
                    <a:pt x="24" y="75"/>
                    <a:pt x="25" y="74"/>
                    <a:pt x="27" y="73"/>
                  </a:cubicBezTo>
                  <a:cubicBezTo>
                    <a:pt x="28" y="73"/>
                    <a:pt x="29" y="72"/>
                    <a:pt x="30" y="72"/>
                  </a:cubicBezTo>
                  <a:cubicBezTo>
                    <a:pt x="30" y="72"/>
                    <a:pt x="30" y="72"/>
                    <a:pt x="30" y="72"/>
                  </a:cubicBezTo>
                  <a:cubicBezTo>
                    <a:pt x="37" y="72"/>
                    <a:pt x="37" y="82"/>
                    <a:pt x="44" y="82"/>
                  </a:cubicBezTo>
                  <a:cubicBezTo>
                    <a:pt x="43" y="79"/>
                    <a:pt x="41" y="77"/>
                    <a:pt x="44" y="74"/>
                  </a:cubicBezTo>
                  <a:cubicBezTo>
                    <a:pt x="47" y="78"/>
                    <a:pt x="58" y="82"/>
                    <a:pt x="61" y="88"/>
                  </a:cubicBezTo>
                  <a:cubicBezTo>
                    <a:pt x="61" y="89"/>
                    <a:pt x="62" y="92"/>
                    <a:pt x="63" y="92"/>
                  </a:cubicBezTo>
                  <a:cubicBezTo>
                    <a:pt x="63" y="92"/>
                    <a:pt x="63" y="92"/>
                    <a:pt x="63" y="92"/>
                  </a:cubicBezTo>
                  <a:cubicBezTo>
                    <a:pt x="64" y="92"/>
                    <a:pt x="65" y="90"/>
                    <a:pt x="65" y="89"/>
                  </a:cubicBezTo>
                  <a:cubicBezTo>
                    <a:pt x="65" y="87"/>
                    <a:pt x="65" y="87"/>
                    <a:pt x="65" y="85"/>
                  </a:cubicBezTo>
                  <a:cubicBezTo>
                    <a:pt x="62" y="85"/>
                    <a:pt x="59" y="83"/>
                    <a:pt x="59" y="80"/>
                  </a:cubicBezTo>
                  <a:cubicBezTo>
                    <a:pt x="59" y="80"/>
                    <a:pt x="58" y="80"/>
                    <a:pt x="57" y="80"/>
                  </a:cubicBezTo>
                  <a:cubicBezTo>
                    <a:pt x="56" y="80"/>
                    <a:pt x="56" y="80"/>
                    <a:pt x="56" y="79"/>
                  </a:cubicBezTo>
                  <a:cubicBezTo>
                    <a:pt x="56" y="77"/>
                    <a:pt x="58" y="77"/>
                    <a:pt x="59" y="74"/>
                  </a:cubicBezTo>
                  <a:cubicBezTo>
                    <a:pt x="58" y="74"/>
                    <a:pt x="57" y="73"/>
                    <a:pt x="56" y="73"/>
                  </a:cubicBezTo>
                  <a:cubicBezTo>
                    <a:pt x="56" y="73"/>
                    <a:pt x="56" y="73"/>
                    <a:pt x="56" y="73"/>
                  </a:cubicBezTo>
                  <a:cubicBezTo>
                    <a:pt x="55" y="73"/>
                    <a:pt x="54" y="74"/>
                    <a:pt x="54" y="75"/>
                  </a:cubicBezTo>
                  <a:cubicBezTo>
                    <a:pt x="53" y="75"/>
                    <a:pt x="53" y="76"/>
                    <a:pt x="52" y="76"/>
                  </a:cubicBezTo>
                  <a:cubicBezTo>
                    <a:pt x="52" y="76"/>
                    <a:pt x="52" y="76"/>
                    <a:pt x="52" y="76"/>
                  </a:cubicBezTo>
                  <a:cubicBezTo>
                    <a:pt x="49" y="76"/>
                    <a:pt x="47" y="66"/>
                    <a:pt x="42" y="65"/>
                  </a:cubicBezTo>
                  <a:cubicBezTo>
                    <a:pt x="42" y="65"/>
                    <a:pt x="42" y="65"/>
                    <a:pt x="42" y="65"/>
                  </a:cubicBezTo>
                  <a:cubicBezTo>
                    <a:pt x="39" y="65"/>
                    <a:pt x="36" y="67"/>
                    <a:pt x="36" y="69"/>
                  </a:cubicBezTo>
                  <a:cubicBezTo>
                    <a:pt x="36" y="69"/>
                    <a:pt x="36" y="71"/>
                    <a:pt x="36" y="71"/>
                  </a:cubicBezTo>
                  <a:cubicBezTo>
                    <a:pt x="31" y="69"/>
                    <a:pt x="24" y="57"/>
                    <a:pt x="25" y="50"/>
                  </a:cubicBezTo>
                  <a:cubicBezTo>
                    <a:pt x="25" y="41"/>
                    <a:pt x="33" y="40"/>
                    <a:pt x="34" y="30"/>
                  </a:cubicBezTo>
                  <a:cubicBezTo>
                    <a:pt x="34" y="22"/>
                    <a:pt x="28" y="15"/>
                    <a:pt x="28" y="9"/>
                  </a:cubicBezTo>
                  <a:cubicBezTo>
                    <a:pt x="28" y="8"/>
                    <a:pt x="27" y="7"/>
                    <a:pt x="27" y="6"/>
                  </a:cubicBezTo>
                  <a:cubicBezTo>
                    <a:pt x="27" y="5"/>
                    <a:pt x="26" y="4"/>
                    <a:pt x="26" y="4"/>
                  </a:cubicBezTo>
                  <a:cubicBezTo>
                    <a:pt x="24" y="4"/>
                    <a:pt x="22" y="8"/>
                    <a:pt x="20" y="8"/>
                  </a:cubicBezTo>
                  <a:cubicBezTo>
                    <a:pt x="20" y="8"/>
                    <a:pt x="19" y="8"/>
                    <a:pt x="19" y="8"/>
                  </a:cubicBezTo>
                  <a:cubicBezTo>
                    <a:pt x="15" y="8"/>
                    <a:pt x="16" y="0"/>
                    <a:pt x="11" y="0"/>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68"/>
            <p:cNvSpPr>
              <a:spLocks/>
            </p:cNvSpPr>
            <p:nvPr/>
          </p:nvSpPr>
          <p:spPr bwMode="auto">
            <a:xfrm>
              <a:off x="7845" y="2627"/>
              <a:ext cx="50" cy="85"/>
            </a:xfrm>
            <a:custGeom>
              <a:avLst/>
              <a:gdLst>
                <a:gd name="T0" fmla="*/ 4 w 21"/>
                <a:gd name="T1" fmla="*/ 0 h 36"/>
                <a:gd name="T2" fmla="*/ 0 w 21"/>
                <a:gd name="T3" fmla="*/ 1 h 36"/>
                <a:gd name="T4" fmla="*/ 11 w 21"/>
                <a:gd name="T5" fmla="*/ 15 h 36"/>
                <a:gd name="T6" fmla="*/ 8 w 21"/>
                <a:gd name="T7" fmla="*/ 18 h 36"/>
                <a:gd name="T8" fmla="*/ 2 w 21"/>
                <a:gd name="T9" fmla="*/ 17 h 36"/>
                <a:gd name="T10" fmla="*/ 2 w 21"/>
                <a:gd name="T11" fmla="*/ 20 h 36"/>
                <a:gd name="T12" fmla="*/ 9 w 21"/>
                <a:gd name="T13" fmla="*/ 26 h 36"/>
                <a:gd name="T14" fmla="*/ 9 w 21"/>
                <a:gd name="T15" fmla="*/ 29 h 36"/>
                <a:gd name="T16" fmla="*/ 12 w 21"/>
                <a:gd name="T17" fmla="*/ 36 h 36"/>
                <a:gd name="T18" fmla="*/ 16 w 21"/>
                <a:gd name="T19" fmla="*/ 36 h 36"/>
                <a:gd name="T20" fmla="*/ 16 w 21"/>
                <a:gd name="T21" fmla="*/ 33 h 36"/>
                <a:gd name="T22" fmla="*/ 12 w 21"/>
                <a:gd name="T23" fmla="*/ 24 h 36"/>
                <a:gd name="T24" fmla="*/ 19 w 21"/>
                <a:gd name="T25" fmla="*/ 24 h 36"/>
                <a:gd name="T26" fmla="*/ 21 w 21"/>
                <a:gd name="T27" fmla="*/ 18 h 36"/>
                <a:gd name="T28" fmla="*/ 17 w 21"/>
                <a:gd name="T29" fmla="*/ 14 h 36"/>
                <a:gd name="T30" fmla="*/ 17 w 21"/>
                <a:gd name="T31" fmla="*/ 6 h 36"/>
                <a:gd name="T32" fmla="*/ 14 w 21"/>
                <a:gd name="T33" fmla="*/ 6 h 36"/>
                <a:gd name="T34" fmla="*/ 14 w 21"/>
                <a:gd name="T35" fmla="*/ 2 h 36"/>
                <a:gd name="T36" fmla="*/ 4 w 21"/>
                <a:gd name="T3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36">
                  <a:moveTo>
                    <a:pt x="4" y="0"/>
                  </a:moveTo>
                  <a:cubicBezTo>
                    <a:pt x="3" y="0"/>
                    <a:pt x="1" y="1"/>
                    <a:pt x="0" y="1"/>
                  </a:cubicBezTo>
                  <a:cubicBezTo>
                    <a:pt x="0" y="5"/>
                    <a:pt x="11" y="8"/>
                    <a:pt x="11" y="15"/>
                  </a:cubicBezTo>
                  <a:cubicBezTo>
                    <a:pt x="11" y="16"/>
                    <a:pt x="9" y="18"/>
                    <a:pt x="8" y="18"/>
                  </a:cubicBezTo>
                  <a:cubicBezTo>
                    <a:pt x="8" y="18"/>
                    <a:pt x="5" y="18"/>
                    <a:pt x="2" y="17"/>
                  </a:cubicBezTo>
                  <a:cubicBezTo>
                    <a:pt x="2" y="20"/>
                    <a:pt x="2" y="20"/>
                    <a:pt x="2" y="20"/>
                  </a:cubicBezTo>
                  <a:cubicBezTo>
                    <a:pt x="3" y="22"/>
                    <a:pt x="6" y="26"/>
                    <a:pt x="9" y="26"/>
                  </a:cubicBezTo>
                  <a:cubicBezTo>
                    <a:pt x="9" y="29"/>
                    <a:pt x="9" y="29"/>
                    <a:pt x="9" y="29"/>
                  </a:cubicBezTo>
                  <a:cubicBezTo>
                    <a:pt x="7" y="32"/>
                    <a:pt x="8" y="36"/>
                    <a:pt x="12" y="36"/>
                  </a:cubicBezTo>
                  <a:cubicBezTo>
                    <a:pt x="13" y="36"/>
                    <a:pt x="14" y="36"/>
                    <a:pt x="16" y="36"/>
                  </a:cubicBezTo>
                  <a:cubicBezTo>
                    <a:pt x="16" y="33"/>
                    <a:pt x="16" y="33"/>
                    <a:pt x="16" y="33"/>
                  </a:cubicBezTo>
                  <a:cubicBezTo>
                    <a:pt x="14" y="32"/>
                    <a:pt x="12" y="27"/>
                    <a:pt x="12" y="24"/>
                  </a:cubicBezTo>
                  <a:cubicBezTo>
                    <a:pt x="19" y="24"/>
                    <a:pt x="19" y="24"/>
                    <a:pt x="19" y="24"/>
                  </a:cubicBezTo>
                  <a:cubicBezTo>
                    <a:pt x="19" y="22"/>
                    <a:pt x="20" y="21"/>
                    <a:pt x="21" y="18"/>
                  </a:cubicBezTo>
                  <a:cubicBezTo>
                    <a:pt x="20" y="18"/>
                    <a:pt x="17" y="14"/>
                    <a:pt x="17" y="14"/>
                  </a:cubicBezTo>
                  <a:cubicBezTo>
                    <a:pt x="17" y="14"/>
                    <a:pt x="18" y="9"/>
                    <a:pt x="17" y="6"/>
                  </a:cubicBezTo>
                  <a:cubicBezTo>
                    <a:pt x="16" y="6"/>
                    <a:pt x="15" y="6"/>
                    <a:pt x="14" y="6"/>
                  </a:cubicBezTo>
                  <a:cubicBezTo>
                    <a:pt x="15" y="5"/>
                    <a:pt x="14" y="3"/>
                    <a:pt x="14" y="2"/>
                  </a:cubicBezTo>
                  <a:cubicBezTo>
                    <a:pt x="11" y="2"/>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69"/>
            <p:cNvSpPr>
              <a:spLocks noEditPoints="1"/>
            </p:cNvSpPr>
            <p:nvPr/>
          </p:nvSpPr>
          <p:spPr bwMode="auto">
            <a:xfrm>
              <a:off x="7770" y="2648"/>
              <a:ext cx="40" cy="55"/>
            </a:xfrm>
            <a:custGeom>
              <a:avLst/>
              <a:gdLst>
                <a:gd name="T0" fmla="*/ 4 w 17"/>
                <a:gd name="T1" fmla="*/ 1 h 23"/>
                <a:gd name="T2" fmla="*/ 3 w 17"/>
                <a:gd name="T3" fmla="*/ 1 h 23"/>
                <a:gd name="T4" fmla="*/ 4 w 17"/>
                <a:gd name="T5" fmla="*/ 1 h 23"/>
                <a:gd name="T6" fmla="*/ 3 w 17"/>
                <a:gd name="T7" fmla="*/ 0 h 23"/>
                <a:gd name="T8" fmla="*/ 0 w 17"/>
                <a:gd name="T9" fmla="*/ 2 h 23"/>
                <a:gd name="T10" fmla="*/ 2 w 17"/>
                <a:gd name="T11" fmla="*/ 23 h 23"/>
                <a:gd name="T12" fmla="*/ 17 w 17"/>
                <a:gd name="T13" fmla="*/ 9 h 23"/>
                <a:gd name="T14" fmla="*/ 5 w 17"/>
                <a:gd name="T15" fmla="*/ 2 h 23"/>
                <a:gd name="T16" fmla="*/ 3 w 1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3">
                  <a:moveTo>
                    <a:pt x="4" y="1"/>
                  </a:moveTo>
                  <a:cubicBezTo>
                    <a:pt x="4" y="1"/>
                    <a:pt x="4" y="1"/>
                    <a:pt x="3" y="1"/>
                  </a:cubicBezTo>
                  <a:cubicBezTo>
                    <a:pt x="4" y="1"/>
                    <a:pt x="4" y="1"/>
                    <a:pt x="4" y="1"/>
                  </a:cubicBezTo>
                  <a:moveTo>
                    <a:pt x="3" y="0"/>
                  </a:moveTo>
                  <a:cubicBezTo>
                    <a:pt x="2" y="0"/>
                    <a:pt x="0" y="1"/>
                    <a:pt x="0" y="2"/>
                  </a:cubicBezTo>
                  <a:cubicBezTo>
                    <a:pt x="0" y="7"/>
                    <a:pt x="2" y="15"/>
                    <a:pt x="2" y="23"/>
                  </a:cubicBezTo>
                  <a:cubicBezTo>
                    <a:pt x="6" y="20"/>
                    <a:pt x="17" y="16"/>
                    <a:pt x="17" y="9"/>
                  </a:cubicBezTo>
                  <a:cubicBezTo>
                    <a:pt x="17" y="5"/>
                    <a:pt x="9" y="4"/>
                    <a:pt x="5" y="2"/>
                  </a:cubicBezTo>
                  <a:cubicBezTo>
                    <a:pt x="5" y="1"/>
                    <a:pt x="4" y="0"/>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70"/>
            <p:cNvSpPr>
              <a:spLocks/>
            </p:cNvSpPr>
            <p:nvPr/>
          </p:nvSpPr>
          <p:spPr bwMode="auto">
            <a:xfrm>
              <a:off x="7793" y="2684"/>
              <a:ext cx="40" cy="66"/>
            </a:xfrm>
            <a:custGeom>
              <a:avLst/>
              <a:gdLst>
                <a:gd name="T0" fmla="*/ 12 w 17"/>
                <a:gd name="T1" fmla="*/ 0 h 28"/>
                <a:gd name="T2" fmla="*/ 10 w 17"/>
                <a:gd name="T3" fmla="*/ 0 h 28"/>
                <a:gd name="T4" fmla="*/ 5 w 17"/>
                <a:gd name="T5" fmla="*/ 13 h 28"/>
                <a:gd name="T6" fmla="*/ 5 w 17"/>
                <a:gd name="T7" fmla="*/ 13 h 28"/>
                <a:gd name="T8" fmla="*/ 0 w 17"/>
                <a:gd name="T9" fmla="*/ 16 h 28"/>
                <a:gd name="T10" fmla="*/ 11 w 17"/>
                <a:gd name="T11" fmla="*/ 28 h 28"/>
                <a:gd name="T12" fmla="*/ 14 w 17"/>
                <a:gd name="T13" fmla="*/ 26 h 28"/>
                <a:gd name="T14" fmla="*/ 11 w 17"/>
                <a:gd name="T15" fmla="*/ 20 h 28"/>
                <a:gd name="T16" fmla="*/ 17 w 17"/>
                <a:gd name="T17" fmla="*/ 5 h 28"/>
                <a:gd name="T18" fmla="*/ 12 w 1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8">
                  <a:moveTo>
                    <a:pt x="12" y="0"/>
                  </a:moveTo>
                  <a:cubicBezTo>
                    <a:pt x="11" y="0"/>
                    <a:pt x="10" y="0"/>
                    <a:pt x="10" y="0"/>
                  </a:cubicBezTo>
                  <a:cubicBezTo>
                    <a:pt x="7" y="1"/>
                    <a:pt x="5" y="12"/>
                    <a:pt x="5" y="13"/>
                  </a:cubicBezTo>
                  <a:cubicBezTo>
                    <a:pt x="5" y="13"/>
                    <a:pt x="5" y="13"/>
                    <a:pt x="5" y="13"/>
                  </a:cubicBezTo>
                  <a:cubicBezTo>
                    <a:pt x="3" y="13"/>
                    <a:pt x="0" y="15"/>
                    <a:pt x="0" y="16"/>
                  </a:cubicBezTo>
                  <a:cubicBezTo>
                    <a:pt x="0" y="19"/>
                    <a:pt x="9" y="28"/>
                    <a:pt x="11" y="28"/>
                  </a:cubicBezTo>
                  <a:cubicBezTo>
                    <a:pt x="12" y="28"/>
                    <a:pt x="13" y="27"/>
                    <a:pt x="14" y="26"/>
                  </a:cubicBezTo>
                  <a:cubicBezTo>
                    <a:pt x="14" y="23"/>
                    <a:pt x="11" y="24"/>
                    <a:pt x="11" y="20"/>
                  </a:cubicBezTo>
                  <a:cubicBezTo>
                    <a:pt x="11" y="14"/>
                    <a:pt x="17" y="11"/>
                    <a:pt x="17" y="5"/>
                  </a:cubicBezTo>
                  <a:cubicBezTo>
                    <a:pt x="17" y="3"/>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71"/>
            <p:cNvSpPr>
              <a:spLocks/>
            </p:cNvSpPr>
            <p:nvPr/>
          </p:nvSpPr>
          <p:spPr bwMode="auto">
            <a:xfrm>
              <a:off x="7826" y="2686"/>
              <a:ext cx="22" cy="40"/>
            </a:xfrm>
            <a:custGeom>
              <a:avLst/>
              <a:gdLst>
                <a:gd name="T0" fmla="*/ 5 w 9"/>
                <a:gd name="T1" fmla="*/ 0 h 17"/>
                <a:gd name="T2" fmla="*/ 0 w 9"/>
                <a:gd name="T3" fmla="*/ 17 h 17"/>
                <a:gd name="T4" fmla="*/ 3 w 9"/>
                <a:gd name="T5" fmla="*/ 17 h 17"/>
                <a:gd name="T6" fmla="*/ 9 w 9"/>
                <a:gd name="T7" fmla="*/ 0 h 17"/>
                <a:gd name="T8" fmla="*/ 5 w 9"/>
                <a:gd name="T9" fmla="*/ 0 h 17"/>
              </a:gdLst>
              <a:ahLst/>
              <a:cxnLst>
                <a:cxn ang="0">
                  <a:pos x="T0" y="T1"/>
                </a:cxn>
                <a:cxn ang="0">
                  <a:pos x="T2" y="T3"/>
                </a:cxn>
                <a:cxn ang="0">
                  <a:pos x="T4" y="T5"/>
                </a:cxn>
                <a:cxn ang="0">
                  <a:pos x="T6" y="T7"/>
                </a:cxn>
                <a:cxn ang="0">
                  <a:pos x="T8" y="T9"/>
                </a:cxn>
              </a:cxnLst>
              <a:rect l="0" t="0" r="r" b="b"/>
              <a:pathLst>
                <a:path w="9" h="17">
                  <a:moveTo>
                    <a:pt x="5" y="0"/>
                  </a:moveTo>
                  <a:cubicBezTo>
                    <a:pt x="5" y="8"/>
                    <a:pt x="2" y="12"/>
                    <a:pt x="0" y="17"/>
                  </a:cubicBezTo>
                  <a:cubicBezTo>
                    <a:pt x="1" y="17"/>
                    <a:pt x="2" y="17"/>
                    <a:pt x="3" y="17"/>
                  </a:cubicBezTo>
                  <a:cubicBezTo>
                    <a:pt x="3" y="10"/>
                    <a:pt x="9" y="8"/>
                    <a:pt x="9" y="0"/>
                  </a:cubicBezTo>
                  <a:cubicBezTo>
                    <a:pt x="8" y="0"/>
                    <a:pt x="6"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72"/>
            <p:cNvSpPr>
              <a:spLocks/>
            </p:cNvSpPr>
            <p:nvPr/>
          </p:nvSpPr>
          <p:spPr bwMode="auto">
            <a:xfrm>
              <a:off x="7836" y="2712"/>
              <a:ext cx="26" cy="22"/>
            </a:xfrm>
            <a:custGeom>
              <a:avLst/>
              <a:gdLst>
                <a:gd name="T0" fmla="*/ 5 w 11"/>
                <a:gd name="T1" fmla="*/ 0 h 9"/>
                <a:gd name="T2" fmla="*/ 0 w 11"/>
                <a:gd name="T3" fmla="*/ 7 h 9"/>
                <a:gd name="T4" fmla="*/ 3 w 11"/>
                <a:gd name="T5" fmla="*/ 9 h 9"/>
                <a:gd name="T6" fmla="*/ 4 w 11"/>
                <a:gd name="T7" fmla="*/ 9 h 9"/>
                <a:gd name="T8" fmla="*/ 11 w 11"/>
                <a:gd name="T9" fmla="*/ 0 h 9"/>
                <a:gd name="T10" fmla="*/ 9 w 11"/>
                <a:gd name="T11" fmla="*/ 1 h 9"/>
                <a:gd name="T12" fmla="*/ 5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5" y="0"/>
                  </a:moveTo>
                  <a:cubicBezTo>
                    <a:pt x="3" y="3"/>
                    <a:pt x="0" y="4"/>
                    <a:pt x="0" y="7"/>
                  </a:cubicBezTo>
                  <a:cubicBezTo>
                    <a:pt x="0" y="8"/>
                    <a:pt x="2" y="9"/>
                    <a:pt x="3" y="9"/>
                  </a:cubicBezTo>
                  <a:cubicBezTo>
                    <a:pt x="3" y="9"/>
                    <a:pt x="3" y="9"/>
                    <a:pt x="4" y="9"/>
                  </a:cubicBezTo>
                  <a:cubicBezTo>
                    <a:pt x="8" y="9"/>
                    <a:pt x="11" y="5"/>
                    <a:pt x="11" y="0"/>
                  </a:cubicBezTo>
                  <a:cubicBezTo>
                    <a:pt x="11" y="1"/>
                    <a:pt x="10" y="1"/>
                    <a:pt x="9" y="1"/>
                  </a:cubicBezTo>
                  <a:cubicBezTo>
                    <a:pt x="8" y="1"/>
                    <a:pt x="6" y="1"/>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73"/>
            <p:cNvSpPr>
              <a:spLocks/>
            </p:cNvSpPr>
            <p:nvPr/>
          </p:nvSpPr>
          <p:spPr bwMode="auto">
            <a:xfrm>
              <a:off x="7810" y="2625"/>
              <a:ext cx="28" cy="31"/>
            </a:xfrm>
            <a:custGeom>
              <a:avLst/>
              <a:gdLst>
                <a:gd name="T0" fmla="*/ 0 w 12"/>
                <a:gd name="T1" fmla="*/ 0 h 13"/>
                <a:gd name="T2" fmla="*/ 0 w 12"/>
                <a:gd name="T3" fmla="*/ 7 h 13"/>
                <a:gd name="T4" fmla="*/ 0 w 12"/>
                <a:gd name="T5" fmla="*/ 7 h 13"/>
                <a:gd name="T6" fmla="*/ 2 w 12"/>
                <a:gd name="T7" fmla="*/ 7 h 13"/>
                <a:gd name="T8" fmla="*/ 4 w 12"/>
                <a:gd name="T9" fmla="*/ 7 h 13"/>
                <a:gd name="T10" fmla="*/ 7 w 12"/>
                <a:gd name="T11" fmla="*/ 7 h 13"/>
                <a:gd name="T12" fmla="*/ 11 w 12"/>
                <a:gd name="T13" fmla="*/ 13 h 13"/>
                <a:gd name="T14" fmla="*/ 12 w 12"/>
                <a:gd name="T15" fmla="*/ 12 h 13"/>
                <a:gd name="T16" fmla="*/ 4 w 12"/>
                <a:gd name="T17" fmla="*/ 0 h 13"/>
                <a:gd name="T18" fmla="*/ 0 w 1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3">
                  <a:moveTo>
                    <a:pt x="0" y="0"/>
                  </a:moveTo>
                  <a:cubicBezTo>
                    <a:pt x="0" y="2"/>
                    <a:pt x="0" y="4"/>
                    <a:pt x="0" y="7"/>
                  </a:cubicBezTo>
                  <a:cubicBezTo>
                    <a:pt x="0" y="7"/>
                    <a:pt x="0" y="7"/>
                    <a:pt x="0" y="7"/>
                  </a:cubicBezTo>
                  <a:cubicBezTo>
                    <a:pt x="1" y="7"/>
                    <a:pt x="2" y="7"/>
                    <a:pt x="2" y="7"/>
                  </a:cubicBezTo>
                  <a:cubicBezTo>
                    <a:pt x="3" y="7"/>
                    <a:pt x="4" y="7"/>
                    <a:pt x="4" y="7"/>
                  </a:cubicBezTo>
                  <a:cubicBezTo>
                    <a:pt x="5" y="7"/>
                    <a:pt x="6" y="7"/>
                    <a:pt x="7" y="7"/>
                  </a:cubicBezTo>
                  <a:cubicBezTo>
                    <a:pt x="7" y="9"/>
                    <a:pt x="10" y="13"/>
                    <a:pt x="11" y="13"/>
                  </a:cubicBezTo>
                  <a:cubicBezTo>
                    <a:pt x="12" y="13"/>
                    <a:pt x="12" y="12"/>
                    <a:pt x="12" y="12"/>
                  </a:cubicBezTo>
                  <a:cubicBezTo>
                    <a:pt x="12" y="6"/>
                    <a:pt x="6" y="5"/>
                    <a:pt x="4"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74"/>
            <p:cNvSpPr>
              <a:spLocks/>
            </p:cNvSpPr>
            <p:nvPr/>
          </p:nvSpPr>
          <p:spPr bwMode="auto">
            <a:xfrm>
              <a:off x="7715" y="2592"/>
              <a:ext cx="43" cy="42"/>
            </a:xfrm>
            <a:custGeom>
              <a:avLst/>
              <a:gdLst>
                <a:gd name="T0" fmla="*/ 0 w 18"/>
                <a:gd name="T1" fmla="*/ 0 h 18"/>
                <a:gd name="T2" fmla="*/ 14 w 18"/>
                <a:gd name="T3" fmla="*/ 18 h 18"/>
                <a:gd name="T4" fmla="*/ 17 w 18"/>
                <a:gd name="T5" fmla="*/ 8 h 18"/>
                <a:gd name="T6" fmla="*/ 5 w 18"/>
                <a:gd name="T7" fmla="*/ 0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cubicBezTo>
                    <a:pt x="0" y="0"/>
                    <a:pt x="11" y="17"/>
                    <a:pt x="14" y="18"/>
                  </a:cubicBezTo>
                  <a:cubicBezTo>
                    <a:pt x="16" y="18"/>
                    <a:pt x="18" y="12"/>
                    <a:pt x="17" y="8"/>
                  </a:cubicBezTo>
                  <a:cubicBezTo>
                    <a:pt x="16" y="3"/>
                    <a:pt x="11" y="4"/>
                    <a:pt x="5" y="0"/>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75"/>
            <p:cNvSpPr>
              <a:spLocks/>
            </p:cNvSpPr>
            <p:nvPr/>
          </p:nvSpPr>
          <p:spPr bwMode="auto">
            <a:xfrm>
              <a:off x="7760" y="2596"/>
              <a:ext cx="12" cy="3"/>
            </a:xfrm>
            <a:custGeom>
              <a:avLst/>
              <a:gdLst>
                <a:gd name="T0" fmla="*/ 2 w 5"/>
                <a:gd name="T1" fmla="*/ 0 h 1"/>
                <a:gd name="T2" fmla="*/ 0 w 5"/>
                <a:gd name="T3" fmla="*/ 1 h 1"/>
                <a:gd name="T4" fmla="*/ 2 w 5"/>
                <a:gd name="T5" fmla="*/ 1 h 1"/>
                <a:gd name="T6" fmla="*/ 5 w 5"/>
                <a:gd name="T7" fmla="*/ 1 h 1"/>
                <a:gd name="T8" fmla="*/ 2 w 5"/>
                <a:gd name="T9" fmla="*/ 0 h 1"/>
              </a:gdLst>
              <a:ahLst/>
              <a:cxnLst>
                <a:cxn ang="0">
                  <a:pos x="T0" y="T1"/>
                </a:cxn>
                <a:cxn ang="0">
                  <a:pos x="T2" y="T3"/>
                </a:cxn>
                <a:cxn ang="0">
                  <a:pos x="T4" y="T5"/>
                </a:cxn>
                <a:cxn ang="0">
                  <a:pos x="T6" y="T7"/>
                </a:cxn>
                <a:cxn ang="0">
                  <a:pos x="T8" y="T9"/>
                </a:cxn>
              </a:cxnLst>
              <a:rect l="0" t="0" r="r" b="b"/>
              <a:pathLst>
                <a:path w="5" h="1">
                  <a:moveTo>
                    <a:pt x="2" y="0"/>
                  </a:moveTo>
                  <a:cubicBezTo>
                    <a:pt x="1" y="0"/>
                    <a:pt x="0" y="1"/>
                    <a:pt x="0" y="1"/>
                  </a:cubicBezTo>
                  <a:cubicBezTo>
                    <a:pt x="0" y="1"/>
                    <a:pt x="1" y="1"/>
                    <a:pt x="2" y="1"/>
                  </a:cubicBezTo>
                  <a:cubicBezTo>
                    <a:pt x="3" y="1"/>
                    <a:pt x="4" y="1"/>
                    <a:pt x="5" y="1"/>
                  </a:cubicBezTo>
                  <a:cubicBezTo>
                    <a:pt x="4" y="1"/>
                    <a:pt x="3" y="0"/>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76"/>
            <p:cNvSpPr>
              <a:spLocks/>
            </p:cNvSpPr>
            <p:nvPr/>
          </p:nvSpPr>
          <p:spPr bwMode="auto">
            <a:xfrm>
              <a:off x="7696" y="2147"/>
              <a:ext cx="78" cy="109"/>
            </a:xfrm>
            <a:custGeom>
              <a:avLst/>
              <a:gdLst>
                <a:gd name="T0" fmla="*/ 20 w 33"/>
                <a:gd name="T1" fmla="*/ 0 h 46"/>
                <a:gd name="T2" fmla="*/ 1 w 33"/>
                <a:gd name="T3" fmla="*/ 32 h 46"/>
                <a:gd name="T4" fmla="*/ 9 w 33"/>
                <a:gd name="T5" fmla="*/ 46 h 46"/>
                <a:gd name="T6" fmla="*/ 20 w 33"/>
                <a:gd name="T7" fmla="*/ 0 h 46"/>
              </a:gdLst>
              <a:ahLst/>
              <a:cxnLst>
                <a:cxn ang="0">
                  <a:pos x="T0" y="T1"/>
                </a:cxn>
                <a:cxn ang="0">
                  <a:pos x="T2" y="T3"/>
                </a:cxn>
                <a:cxn ang="0">
                  <a:pos x="T4" y="T5"/>
                </a:cxn>
                <a:cxn ang="0">
                  <a:pos x="T6" y="T7"/>
                </a:cxn>
              </a:cxnLst>
              <a:rect l="0" t="0" r="r" b="b"/>
              <a:pathLst>
                <a:path w="33" h="46">
                  <a:moveTo>
                    <a:pt x="20" y="0"/>
                  </a:moveTo>
                  <a:cubicBezTo>
                    <a:pt x="12" y="0"/>
                    <a:pt x="1" y="20"/>
                    <a:pt x="1" y="32"/>
                  </a:cubicBezTo>
                  <a:cubicBezTo>
                    <a:pt x="1" y="40"/>
                    <a:pt x="0" y="46"/>
                    <a:pt x="9" y="46"/>
                  </a:cubicBezTo>
                  <a:cubicBezTo>
                    <a:pt x="21" y="46"/>
                    <a:pt x="33"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77"/>
            <p:cNvSpPr>
              <a:spLocks/>
            </p:cNvSpPr>
            <p:nvPr/>
          </p:nvSpPr>
          <p:spPr bwMode="auto">
            <a:xfrm>
              <a:off x="7285" y="2341"/>
              <a:ext cx="90" cy="73"/>
            </a:xfrm>
            <a:custGeom>
              <a:avLst/>
              <a:gdLst>
                <a:gd name="T0" fmla="*/ 32 w 38"/>
                <a:gd name="T1" fmla="*/ 0 h 31"/>
                <a:gd name="T2" fmla="*/ 3 w 38"/>
                <a:gd name="T3" fmla="*/ 13 h 31"/>
                <a:gd name="T4" fmla="*/ 3 w 38"/>
                <a:gd name="T5" fmla="*/ 21 h 31"/>
                <a:gd name="T6" fmla="*/ 14 w 38"/>
                <a:gd name="T7" fmla="*/ 31 h 31"/>
                <a:gd name="T8" fmla="*/ 38 w 38"/>
                <a:gd name="T9" fmla="*/ 8 h 31"/>
                <a:gd name="T10" fmla="*/ 32 w 38"/>
                <a:gd name="T11" fmla="*/ 0 h 31"/>
              </a:gdLst>
              <a:ahLst/>
              <a:cxnLst>
                <a:cxn ang="0">
                  <a:pos x="T0" y="T1"/>
                </a:cxn>
                <a:cxn ang="0">
                  <a:pos x="T2" y="T3"/>
                </a:cxn>
                <a:cxn ang="0">
                  <a:pos x="T4" y="T5"/>
                </a:cxn>
                <a:cxn ang="0">
                  <a:pos x="T6" y="T7"/>
                </a:cxn>
                <a:cxn ang="0">
                  <a:pos x="T8" y="T9"/>
                </a:cxn>
                <a:cxn ang="0">
                  <a:pos x="T10" y="T11"/>
                </a:cxn>
              </a:cxnLst>
              <a:rect l="0" t="0" r="r" b="b"/>
              <a:pathLst>
                <a:path w="38" h="31">
                  <a:moveTo>
                    <a:pt x="32" y="0"/>
                  </a:moveTo>
                  <a:cubicBezTo>
                    <a:pt x="25" y="0"/>
                    <a:pt x="7" y="13"/>
                    <a:pt x="3" y="13"/>
                  </a:cubicBezTo>
                  <a:cubicBezTo>
                    <a:pt x="0" y="13"/>
                    <a:pt x="3" y="18"/>
                    <a:pt x="3" y="21"/>
                  </a:cubicBezTo>
                  <a:cubicBezTo>
                    <a:pt x="3" y="28"/>
                    <a:pt x="6" y="31"/>
                    <a:pt x="14" y="31"/>
                  </a:cubicBezTo>
                  <a:cubicBezTo>
                    <a:pt x="22" y="31"/>
                    <a:pt x="38" y="15"/>
                    <a:pt x="38" y="8"/>
                  </a:cubicBezTo>
                  <a:cubicBezTo>
                    <a:pt x="38" y="5"/>
                    <a:pt x="34"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78"/>
            <p:cNvSpPr>
              <a:spLocks/>
            </p:cNvSpPr>
            <p:nvPr/>
          </p:nvSpPr>
          <p:spPr bwMode="auto">
            <a:xfrm>
              <a:off x="6907" y="2220"/>
              <a:ext cx="413" cy="800"/>
            </a:xfrm>
            <a:custGeom>
              <a:avLst/>
              <a:gdLst>
                <a:gd name="T0" fmla="*/ 95 w 175"/>
                <a:gd name="T1" fmla="*/ 8 h 338"/>
                <a:gd name="T2" fmla="*/ 76 w 175"/>
                <a:gd name="T3" fmla="*/ 7 h 338"/>
                <a:gd name="T4" fmla="*/ 61 w 175"/>
                <a:gd name="T5" fmla="*/ 11 h 338"/>
                <a:gd name="T6" fmla="*/ 61 w 175"/>
                <a:gd name="T7" fmla="*/ 24 h 338"/>
                <a:gd name="T8" fmla="*/ 59 w 175"/>
                <a:gd name="T9" fmla="*/ 29 h 338"/>
                <a:gd name="T10" fmla="*/ 52 w 175"/>
                <a:gd name="T11" fmla="*/ 23 h 338"/>
                <a:gd name="T12" fmla="*/ 21 w 175"/>
                <a:gd name="T13" fmla="*/ 52 h 338"/>
                <a:gd name="T14" fmla="*/ 0 w 175"/>
                <a:gd name="T15" fmla="*/ 78 h 338"/>
                <a:gd name="T16" fmla="*/ 10 w 175"/>
                <a:gd name="T17" fmla="*/ 92 h 338"/>
                <a:gd name="T18" fmla="*/ 14 w 175"/>
                <a:gd name="T19" fmla="*/ 116 h 338"/>
                <a:gd name="T20" fmla="*/ 8 w 175"/>
                <a:gd name="T21" fmla="*/ 126 h 338"/>
                <a:gd name="T22" fmla="*/ 8 w 175"/>
                <a:gd name="T23" fmla="*/ 131 h 338"/>
                <a:gd name="T24" fmla="*/ 29 w 175"/>
                <a:gd name="T25" fmla="*/ 176 h 338"/>
                <a:gd name="T26" fmla="*/ 24 w 175"/>
                <a:gd name="T27" fmla="*/ 182 h 338"/>
                <a:gd name="T28" fmla="*/ 14 w 175"/>
                <a:gd name="T29" fmla="*/ 207 h 338"/>
                <a:gd name="T30" fmla="*/ 11 w 175"/>
                <a:gd name="T31" fmla="*/ 207 h 338"/>
                <a:gd name="T32" fmla="*/ 8 w 175"/>
                <a:gd name="T33" fmla="*/ 230 h 338"/>
                <a:gd name="T34" fmla="*/ 15 w 175"/>
                <a:gd name="T35" fmla="*/ 230 h 338"/>
                <a:gd name="T36" fmla="*/ 43 w 175"/>
                <a:gd name="T37" fmla="*/ 295 h 338"/>
                <a:gd name="T38" fmla="*/ 89 w 175"/>
                <a:gd name="T39" fmla="*/ 338 h 338"/>
                <a:gd name="T40" fmla="*/ 99 w 175"/>
                <a:gd name="T41" fmla="*/ 335 h 338"/>
                <a:gd name="T42" fmla="*/ 85 w 175"/>
                <a:gd name="T43" fmla="*/ 301 h 338"/>
                <a:gd name="T44" fmla="*/ 41 w 175"/>
                <a:gd name="T45" fmla="*/ 247 h 338"/>
                <a:gd name="T46" fmla="*/ 36 w 175"/>
                <a:gd name="T47" fmla="*/ 230 h 338"/>
                <a:gd name="T48" fmla="*/ 33 w 175"/>
                <a:gd name="T49" fmla="*/ 171 h 338"/>
                <a:gd name="T50" fmla="*/ 34 w 175"/>
                <a:gd name="T51" fmla="*/ 155 h 338"/>
                <a:gd name="T52" fmla="*/ 51 w 175"/>
                <a:gd name="T53" fmla="*/ 168 h 338"/>
                <a:gd name="T54" fmla="*/ 86 w 175"/>
                <a:gd name="T55" fmla="*/ 193 h 338"/>
                <a:gd name="T56" fmla="*/ 108 w 175"/>
                <a:gd name="T57" fmla="*/ 212 h 338"/>
                <a:gd name="T58" fmla="*/ 110 w 175"/>
                <a:gd name="T59" fmla="*/ 230 h 338"/>
                <a:gd name="T60" fmla="*/ 123 w 175"/>
                <a:gd name="T61" fmla="*/ 211 h 338"/>
                <a:gd name="T62" fmla="*/ 136 w 175"/>
                <a:gd name="T63" fmla="*/ 204 h 338"/>
                <a:gd name="T64" fmla="*/ 175 w 175"/>
                <a:gd name="T65" fmla="*/ 161 h 338"/>
                <a:gd name="T66" fmla="*/ 123 w 175"/>
                <a:gd name="T67" fmla="*/ 77 h 338"/>
                <a:gd name="T68" fmla="*/ 155 w 175"/>
                <a:gd name="T69" fmla="*/ 26 h 338"/>
                <a:gd name="T70" fmla="*/ 114 w 175"/>
                <a:gd name="T7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338">
                  <a:moveTo>
                    <a:pt x="114" y="0"/>
                  </a:moveTo>
                  <a:cubicBezTo>
                    <a:pt x="107" y="0"/>
                    <a:pt x="102" y="8"/>
                    <a:pt x="95" y="8"/>
                  </a:cubicBezTo>
                  <a:cubicBezTo>
                    <a:pt x="95" y="8"/>
                    <a:pt x="93" y="8"/>
                    <a:pt x="92" y="7"/>
                  </a:cubicBezTo>
                  <a:cubicBezTo>
                    <a:pt x="76" y="7"/>
                    <a:pt x="76" y="7"/>
                    <a:pt x="76" y="7"/>
                  </a:cubicBezTo>
                  <a:cubicBezTo>
                    <a:pt x="75" y="7"/>
                    <a:pt x="75" y="7"/>
                    <a:pt x="75" y="7"/>
                  </a:cubicBezTo>
                  <a:cubicBezTo>
                    <a:pt x="72" y="7"/>
                    <a:pt x="61" y="11"/>
                    <a:pt x="61" y="11"/>
                  </a:cubicBezTo>
                  <a:cubicBezTo>
                    <a:pt x="61" y="16"/>
                    <a:pt x="61" y="19"/>
                    <a:pt x="61" y="24"/>
                  </a:cubicBezTo>
                  <a:cubicBezTo>
                    <a:pt x="61" y="24"/>
                    <a:pt x="61" y="24"/>
                    <a:pt x="61" y="24"/>
                  </a:cubicBezTo>
                  <a:cubicBezTo>
                    <a:pt x="61" y="24"/>
                    <a:pt x="61" y="24"/>
                    <a:pt x="61" y="24"/>
                  </a:cubicBezTo>
                  <a:cubicBezTo>
                    <a:pt x="61" y="26"/>
                    <a:pt x="60" y="29"/>
                    <a:pt x="59" y="29"/>
                  </a:cubicBezTo>
                  <a:cubicBezTo>
                    <a:pt x="58" y="29"/>
                    <a:pt x="55" y="28"/>
                    <a:pt x="55" y="23"/>
                  </a:cubicBezTo>
                  <a:cubicBezTo>
                    <a:pt x="52" y="23"/>
                    <a:pt x="52" y="23"/>
                    <a:pt x="52" y="23"/>
                  </a:cubicBezTo>
                  <a:cubicBezTo>
                    <a:pt x="52" y="23"/>
                    <a:pt x="52" y="23"/>
                    <a:pt x="52" y="23"/>
                  </a:cubicBezTo>
                  <a:cubicBezTo>
                    <a:pt x="42" y="39"/>
                    <a:pt x="34" y="43"/>
                    <a:pt x="21" y="52"/>
                  </a:cubicBezTo>
                  <a:cubicBezTo>
                    <a:pt x="17" y="54"/>
                    <a:pt x="11" y="53"/>
                    <a:pt x="8" y="56"/>
                  </a:cubicBezTo>
                  <a:cubicBezTo>
                    <a:pt x="3" y="61"/>
                    <a:pt x="0" y="69"/>
                    <a:pt x="0" y="78"/>
                  </a:cubicBezTo>
                  <a:cubicBezTo>
                    <a:pt x="0" y="78"/>
                    <a:pt x="0" y="78"/>
                    <a:pt x="0" y="78"/>
                  </a:cubicBezTo>
                  <a:cubicBezTo>
                    <a:pt x="0" y="88"/>
                    <a:pt x="6" y="88"/>
                    <a:pt x="10" y="92"/>
                  </a:cubicBezTo>
                  <a:cubicBezTo>
                    <a:pt x="13" y="98"/>
                    <a:pt x="14" y="109"/>
                    <a:pt x="14" y="116"/>
                  </a:cubicBezTo>
                  <a:cubicBezTo>
                    <a:pt x="14" y="116"/>
                    <a:pt x="14" y="116"/>
                    <a:pt x="14" y="116"/>
                  </a:cubicBezTo>
                  <a:cubicBezTo>
                    <a:pt x="14" y="120"/>
                    <a:pt x="10" y="126"/>
                    <a:pt x="8" y="127"/>
                  </a:cubicBezTo>
                  <a:cubicBezTo>
                    <a:pt x="8" y="126"/>
                    <a:pt x="8" y="126"/>
                    <a:pt x="8" y="126"/>
                  </a:cubicBezTo>
                  <a:cubicBezTo>
                    <a:pt x="8" y="128"/>
                    <a:pt x="8" y="129"/>
                    <a:pt x="8" y="131"/>
                  </a:cubicBezTo>
                  <a:cubicBezTo>
                    <a:pt x="8" y="131"/>
                    <a:pt x="8" y="131"/>
                    <a:pt x="8" y="131"/>
                  </a:cubicBezTo>
                  <a:cubicBezTo>
                    <a:pt x="8" y="137"/>
                    <a:pt x="14" y="139"/>
                    <a:pt x="17" y="143"/>
                  </a:cubicBezTo>
                  <a:cubicBezTo>
                    <a:pt x="21" y="147"/>
                    <a:pt x="29" y="172"/>
                    <a:pt x="29" y="176"/>
                  </a:cubicBezTo>
                  <a:cubicBezTo>
                    <a:pt x="29" y="176"/>
                    <a:pt x="29" y="176"/>
                    <a:pt x="29" y="176"/>
                  </a:cubicBezTo>
                  <a:cubicBezTo>
                    <a:pt x="29" y="179"/>
                    <a:pt x="25" y="180"/>
                    <a:pt x="24" y="182"/>
                  </a:cubicBezTo>
                  <a:cubicBezTo>
                    <a:pt x="20" y="192"/>
                    <a:pt x="18" y="198"/>
                    <a:pt x="14" y="207"/>
                  </a:cubicBezTo>
                  <a:cubicBezTo>
                    <a:pt x="14" y="207"/>
                    <a:pt x="14" y="207"/>
                    <a:pt x="14" y="207"/>
                  </a:cubicBezTo>
                  <a:cubicBezTo>
                    <a:pt x="12" y="207"/>
                    <a:pt x="12" y="207"/>
                    <a:pt x="12" y="207"/>
                  </a:cubicBezTo>
                  <a:cubicBezTo>
                    <a:pt x="11" y="207"/>
                    <a:pt x="11" y="207"/>
                    <a:pt x="11" y="207"/>
                  </a:cubicBezTo>
                  <a:cubicBezTo>
                    <a:pt x="10" y="214"/>
                    <a:pt x="8" y="219"/>
                    <a:pt x="8" y="227"/>
                  </a:cubicBezTo>
                  <a:cubicBezTo>
                    <a:pt x="8" y="228"/>
                    <a:pt x="7" y="230"/>
                    <a:pt x="8" y="230"/>
                  </a:cubicBezTo>
                  <a:cubicBezTo>
                    <a:pt x="10" y="231"/>
                    <a:pt x="11" y="231"/>
                    <a:pt x="11" y="231"/>
                  </a:cubicBezTo>
                  <a:cubicBezTo>
                    <a:pt x="12" y="231"/>
                    <a:pt x="12" y="230"/>
                    <a:pt x="15" y="230"/>
                  </a:cubicBezTo>
                  <a:cubicBezTo>
                    <a:pt x="24" y="230"/>
                    <a:pt x="28" y="249"/>
                    <a:pt x="31" y="256"/>
                  </a:cubicBezTo>
                  <a:cubicBezTo>
                    <a:pt x="37" y="268"/>
                    <a:pt x="38" y="279"/>
                    <a:pt x="43" y="295"/>
                  </a:cubicBezTo>
                  <a:cubicBezTo>
                    <a:pt x="49" y="312"/>
                    <a:pt x="63" y="328"/>
                    <a:pt x="80" y="333"/>
                  </a:cubicBezTo>
                  <a:cubicBezTo>
                    <a:pt x="83" y="334"/>
                    <a:pt x="83" y="338"/>
                    <a:pt x="89" y="338"/>
                  </a:cubicBezTo>
                  <a:cubicBezTo>
                    <a:pt x="90" y="338"/>
                    <a:pt x="91" y="336"/>
                    <a:pt x="92" y="336"/>
                  </a:cubicBezTo>
                  <a:cubicBezTo>
                    <a:pt x="95" y="336"/>
                    <a:pt x="95" y="336"/>
                    <a:pt x="99" y="335"/>
                  </a:cubicBezTo>
                  <a:cubicBezTo>
                    <a:pt x="97" y="330"/>
                    <a:pt x="97" y="327"/>
                    <a:pt x="95" y="320"/>
                  </a:cubicBezTo>
                  <a:cubicBezTo>
                    <a:pt x="92" y="314"/>
                    <a:pt x="85" y="310"/>
                    <a:pt x="85" y="301"/>
                  </a:cubicBezTo>
                  <a:cubicBezTo>
                    <a:pt x="85" y="296"/>
                    <a:pt x="87" y="296"/>
                    <a:pt x="87" y="291"/>
                  </a:cubicBezTo>
                  <a:cubicBezTo>
                    <a:pt x="87" y="265"/>
                    <a:pt x="55" y="261"/>
                    <a:pt x="41" y="247"/>
                  </a:cubicBezTo>
                  <a:cubicBezTo>
                    <a:pt x="38" y="243"/>
                    <a:pt x="37" y="234"/>
                    <a:pt x="35" y="230"/>
                  </a:cubicBezTo>
                  <a:cubicBezTo>
                    <a:pt x="36" y="230"/>
                    <a:pt x="36" y="230"/>
                    <a:pt x="36" y="230"/>
                  </a:cubicBezTo>
                  <a:cubicBezTo>
                    <a:pt x="36" y="215"/>
                    <a:pt x="18" y="221"/>
                    <a:pt x="18" y="205"/>
                  </a:cubicBezTo>
                  <a:cubicBezTo>
                    <a:pt x="18" y="191"/>
                    <a:pt x="33" y="186"/>
                    <a:pt x="33" y="171"/>
                  </a:cubicBezTo>
                  <a:cubicBezTo>
                    <a:pt x="33" y="166"/>
                    <a:pt x="31" y="165"/>
                    <a:pt x="31" y="161"/>
                  </a:cubicBezTo>
                  <a:cubicBezTo>
                    <a:pt x="31" y="158"/>
                    <a:pt x="30" y="155"/>
                    <a:pt x="34" y="155"/>
                  </a:cubicBezTo>
                  <a:cubicBezTo>
                    <a:pt x="40" y="155"/>
                    <a:pt x="46" y="156"/>
                    <a:pt x="48" y="162"/>
                  </a:cubicBezTo>
                  <a:cubicBezTo>
                    <a:pt x="48" y="162"/>
                    <a:pt x="50" y="168"/>
                    <a:pt x="51" y="168"/>
                  </a:cubicBezTo>
                  <a:cubicBezTo>
                    <a:pt x="59" y="171"/>
                    <a:pt x="67" y="172"/>
                    <a:pt x="74" y="179"/>
                  </a:cubicBezTo>
                  <a:cubicBezTo>
                    <a:pt x="80" y="185"/>
                    <a:pt x="74" y="193"/>
                    <a:pt x="86" y="193"/>
                  </a:cubicBezTo>
                  <a:cubicBezTo>
                    <a:pt x="86" y="201"/>
                    <a:pt x="97" y="204"/>
                    <a:pt x="105" y="204"/>
                  </a:cubicBezTo>
                  <a:cubicBezTo>
                    <a:pt x="105" y="207"/>
                    <a:pt x="106" y="211"/>
                    <a:pt x="108" y="212"/>
                  </a:cubicBezTo>
                  <a:cubicBezTo>
                    <a:pt x="106" y="213"/>
                    <a:pt x="106" y="215"/>
                    <a:pt x="106" y="219"/>
                  </a:cubicBezTo>
                  <a:cubicBezTo>
                    <a:pt x="106" y="222"/>
                    <a:pt x="108" y="230"/>
                    <a:pt x="110" y="230"/>
                  </a:cubicBezTo>
                  <a:cubicBezTo>
                    <a:pt x="112" y="230"/>
                    <a:pt x="123" y="222"/>
                    <a:pt x="123" y="217"/>
                  </a:cubicBezTo>
                  <a:cubicBezTo>
                    <a:pt x="123" y="216"/>
                    <a:pt x="123" y="214"/>
                    <a:pt x="123" y="211"/>
                  </a:cubicBezTo>
                  <a:cubicBezTo>
                    <a:pt x="123" y="212"/>
                    <a:pt x="123" y="215"/>
                    <a:pt x="125" y="215"/>
                  </a:cubicBezTo>
                  <a:cubicBezTo>
                    <a:pt x="131" y="215"/>
                    <a:pt x="130" y="207"/>
                    <a:pt x="136" y="204"/>
                  </a:cubicBezTo>
                  <a:cubicBezTo>
                    <a:pt x="150" y="197"/>
                    <a:pt x="152" y="191"/>
                    <a:pt x="168" y="187"/>
                  </a:cubicBezTo>
                  <a:cubicBezTo>
                    <a:pt x="168" y="177"/>
                    <a:pt x="175" y="173"/>
                    <a:pt x="175" y="161"/>
                  </a:cubicBezTo>
                  <a:cubicBezTo>
                    <a:pt x="175" y="143"/>
                    <a:pt x="166" y="120"/>
                    <a:pt x="154" y="111"/>
                  </a:cubicBezTo>
                  <a:cubicBezTo>
                    <a:pt x="140" y="103"/>
                    <a:pt x="135" y="89"/>
                    <a:pt x="123" y="77"/>
                  </a:cubicBezTo>
                  <a:cubicBezTo>
                    <a:pt x="121" y="75"/>
                    <a:pt x="118" y="74"/>
                    <a:pt x="118" y="69"/>
                  </a:cubicBezTo>
                  <a:cubicBezTo>
                    <a:pt x="118" y="47"/>
                    <a:pt x="144" y="43"/>
                    <a:pt x="155" y="26"/>
                  </a:cubicBezTo>
                  <a:cubicBezTo>
                    <a:pt x="147" y="24"/>
                    <a:pt x="136" y="20"/>
                    <a:pt x="136" y="6"/>
                  </a:cubicBezTo>
                  <a:cubicBezTo>
                    <a:pt x="127" y="6"/>
                    <a:pt x="122" y="0"/>
                    <a:pt x="1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79"/>
            <p:cNvSpPr>
              <a:spLocks/>
            </p:cNvSpPr>
            <p:nvPr/>
          </p:nvSpPr>
          <p:spPr bwMode="auto">
            <a:xfrm>
              <a:off x="7172" y="3121"/>
              <a:ext cx="59" cy="55"/>
            </a:xfrm>
            <a:custGeom>
              <a:avLst/>
              <a:gdLst>
                <a:gd name="T0" fmla="*/ 12 w 25"/>
                <a:gd name="T1" fmla="*/ 0 h 23"/>
                <a:gd name="T2" fmla="*/ 0 w 25"/>
                <a:gd name="T3" fmla="*/ 7 h 23"/>
                <a:gd name="T4" fmla="*/ 11 w 25"/>
                <a:gd name="T5" fmla="*/ 12 h 23"/>
                <a:gd name="T6" fmla="*/ 15 w 25"/>
                <a:gd name="T7" fmla="*/ 20 h 23"/>
                <a:gd name="T8" fmla="*/ 22 w 25"/>
                <a:gd name="T9" fmla="*/ 23 h 23"/>
                <a:gd name="T10" fmla="*/ 25 w 25"/>
                <a:gd name="T11" fmla="*/ 23 h 23"/>
                <a:gd name="T12" fmla="*/ 25 w 25"/>
                <a:gd name="T13" fmla="*/ 18 h 23"/>
                <a:gd name="T14" fmla="*/ 12 w 25"/>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3">
                  <a:moveTo>
                    <a:pt x="12" y="0"/>
                  </a:moveTo>
                  <a:cubicBezTo>
                    <a:pt x="8" y="0"/>
                    <a:pt x="0" y="4"/>
                    <a:pt x="0" y="7"/>
                  </a:cubicBezTo>
                  <a:cubicBezTo>
                    <a:pt x="0" y="11"/>
                    <a:pt x="9" y="8"/>
                    <a:pt x="11" y="12"/>
                  </a:cubicBezTo>
                  <a:cubicBezTo>
                    <a:pt x="12" y="14"/>
                    <a:pt x="14" y="20"/>
                    <a:pt x="15" y="20"/>
                  </a:cubicBezTo>
                  <a:cubicBezTo>
                    <a:pt x="17" y="20"/>
                    <a:pt x="18" y="23"/>
                    <a:pt x="22" y="23"/>
                  </a:cubicBezTo>
                  <a:cubicBezTo>
                    <a:pt x="23" y="23"/>
                    <a:pt x="24" y="23"/>
                    <a:pt x="25" y="23"/>
                  </a:cubicBezTo>
                  <a:cubicBezTo>
                    <a:pt x="25" y="21"/>
                    <a:pt x="25" y="19"/>
                    <a:pt x="25" y="18"/>
                  </a:cubicBezTo>
                  <a:cubicBezTo>
                    <a:pt x="17" y="18"/>
                    <a:pt x="14" y="8"/>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80"/>
            <p:cNvSpPr>
              <a:spLocks/>
            </p:cNvSpPr>
            <p:nvPr/>
          </p:nvSpPr>
          <p:spPr bwMode="auto">
            <a:xfrm>
              <a:off x="7261" y="3162"/>
              <a:ext cx="26" cy="21"/>
            </a:xfrm>
            <a:custGeom>
              <a:avLst/>
              <a:gdLst>
                <a:gd name="T0" fmla="*/ 6 w 11"/>
                <a:gd name="T1" fmla="*/ 0 h 9"/>
                <a:gd name="T2" fmla="*/ 1 w 11"/>
                <a:gd name="T3" fmla="*/ 0 h 9"/>
                <a:gd name="T4" fmla="*/ 1 w 11"/>
                <a:gd name="T5" fmla="*/ 3 h 9"/>
                <a:gd name="T6" fmla="*/ 5 w 11"/>
                <a:gd name="T7" fmla="*/ 9 h 9"/>
                <a:gd name="T8" fmla="*/ 11 w 11"/>
                <a:gd name="T9" fmla="*/ 3 h 9"/>
                <a:gd name="T10" fmla="*/ 6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6" y="0"/>
                  </a:moveTo>
                  <a:cubicBezTo>
                    <a:pt x="4" y="0"/>
                    <a:pt x="2" y="0"/>
                    <a:pt x="1" y="0"/>
                  </a:cubicBezTo>
                  <a:cubicBezTo>
                    <a:pt x="0" y="0"/>
                    <a:pt x="1" y="2"/>
                    <a:pt x="1" y="3"/>
                  </a:cubicBezTo>
                  <a:cubicBezTo>
                    <a:pt x="1" y="5"/>
                    <a:pt x="2" y="9"/>
                    <a:pt x="5" y="9"/>
                  </a:cubicBezTo>
                  <a:cubicBezTo>
                    <a:pt x="8" y="9"/>
                    <a:pt x="10" y="6"/>
                    <a:pt x="11" y="3"/>
                  </a:cubicBezTo>
                  <a:cubicBezTo>
                    <a:pt x="9" y="2"/>
                    <a:pt x="7"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81"/>
            <p:cNvSpPr>
              <a:spLocks/>
            </p:cNvSpPr>
            <p:nvPr/>
          </p:nvSpPr>
          <p:spPr bwMode="auto">
            <a:xfrm>
              <a:off x="6945" y="3107"/>
              <a:ext cx="23" cy="36"/>
            </a:xfrm>
            <a:custGeom>
              <a:avLst/>
              <a:gdLst>
                <a:gd name="T0" fmla="*/ 5 w 10"/>
                <a:gd name="T1" fmla="*/ 0 h 15"/>
                <a:gd name="T2" fmla="*/ 3 w 10"/>
                <a:gd name="T3" fmla="*/ 0 h 15"/>
                <a:gd name="T4" fmla="*/ 3 w 10"/>
                <a:gd name="T5" fmla="*/ 0 h 15"/>
                <a:gd name="T6" fmla="*/ 3 w 10"/>
                <a:gd name="T7" fmla="*/ 0 h 15"/>
                <a:gd name="T8" fmla="*/ 0 w 10"/>
                <a:gd name="T9" fmla="*/ 0 h 15"/>
                <a:gd name="T10" fmla="*/ 0 w 10"/>
                <a:gd name="T11" fmla="*/ 2 h 15"/>
                <a:gd name="T12" fmla="*/ 10 w 10"/>
                <a:gd name="T13" fmla="*/ 15 h 15"/>
                <a:gd name="T14" fmla="*/ 5 w 10"/>
                <a:gd name="T15" fmla="*/ 2 h 15"/>
                <a:gd name="T16" fmla="*/ 5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5" y="0"/>
                  </a:moveTo>
                  <a:cubicBezTo>
                    <a:pt x="3" y="0"/>
                    <a:pt x="3" y="0"/>
                    <a:pt x="3" y="0"/>
                  </a:cubicBezTo>
                  <a:cubicBezTo>
                    <a:pt x="3" y="0"/>
                    <a:pt x="3" y="0"/>
                    <a:pt x="3" y="0"/>
                  </a:cubicBezTo>
                  <a:cubicBezTo>
                    <a:pt x="3" y="0"/>
                    <a:pt x="3" y="0"/>
                    <a:pt x="3" y="0"/>
                  </a:cubicBezTo>
                  <a:cubicBezTo>
                    <a:pt x="0" y="0"/>
                    <a:pt x="0" y="0"/>
                    <a:pt x="0" y="0"/>
                  </a:cubicBezTo>
                  <a:cubicBezTo>
                    <a:pt x="0" y="0"/>
                    <a:pt x="0" y="1"/>
                    <a:pt x="0" y="2"/>
                  </a:cubicBezTo>
                  <a:cubicBezTo>
                    <a:pt x="0" y="6"/>
                    <a:pt x="7" y="14"/>
                    <a:pt x="10" y="15"/>
                  </a:cubicBezTo>
                  <a:cubicBezTo>
                    <a:pt x="10" y="9"/>
                    <a:pt x="8" y="6"/>
                    <a:pt x="5" y="2"/>
                  </a:cubicBezTo>
                  <a:cubicBezTo>
                    <a:pt x="5" y="2"/>
                    <a:pt x="5"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2"/>
            <p:cNvSpPr>
              <a:spLocks/>
            </p:cNvSpPr>
            <p:nvPr/>
          </p:nvSpPr>
          <p:spPr bwMode="auto">
            <a:xfrm>
              <a:off x="6900" y="3032"/>
              <a:ext cx="35" cy="28"/>
            </a:xfrm>
            <a:custGeom>
              <a:avLst/>
              <a:gdLst>
                <a:gd name="T0" fmla="*/ 3 w 15"/>
                <a:gd name="T1" fmla="*/ 0 h 12"/>
                <a:gd name="T2" fmla="*/ 0 w 15"/>
                <a:gd name="T3" fmla="*/ 1 h 12"/>
                <a:gd name="T4" fmla="*/ 1 w 15"/>
                <a:gd name="T5" fmla="*/ 1 h 12"/>
                <a:gd name="T6" fmla="*/ 10 w 15"/>
                <a:gd name="T7" fmla="*/ 12 h 12"/>
                <a:gd name="T8" fmla="*/ 3 w 15"/>
                <a:gd name="T9" fmla="*/ 0 h 12"/>
              </a:gdLst>
              <a:ahLst/>
              <a:cxnLst>
                <a:cxn ang="0">
                  <a:pos x="T0" y="T1"/>
                </a:cxn>
                <a:cxn ang="0">
                  <a:pos x="T2" y="T3"/>
                </a:cxn>
                <a:cxn ang="0">
                  <a:pos x="T4" y="T5"/>
                </a:cxn>
                <a:cxn ang="0">
                  <a:pos x="T6" y="T7"/>
                </a:cxn>
                <a:cxn ang="0">
                  <a:pos x="T8" y="T9"/>
                </a:cxn>
              </a:cxnLst>
              <a:rect l="0" t="0" r="r" b="b"/>
              <a:pathLst>
                <a:path w="15" h="12">
                  <a:moveTo>
                    <a:pt x="3" y="0"/>
                  </a:moveTo>
                  <a:cubicBezTo>
                    <a:pt x="0" y="1"/>
                    <a:pt x="0" y="1"/>
                    <a:pt x="0" y="1"/>
                  </a:cubicBezTo>
                  <a:cubicBezTo>
                    <a:pt x="1" y="1"/>
                    <a:pt x="1" y="1"/>
                    <a:pt x="1" y="1"/>
                  </a:cubicBezTo>
                  <a:cubicBezTo>
                    <a:pt x="1" y="4"/>
                    <a:pt x="8" y="12"/>
                    <a:pt x="10" y="12"/>
                  </a:cubicBezTo>
                  <a:cubicBezTo>
                    <a:pt x="15" y="12"/>
                    <a:pt x="6" y="2"/>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83"/>
            <p:cNvSpPr>
              <a:spLocks/>
            </p:cNvSpPr>
            <p:nvPr/>
          </p:nvSpPr>
          <p:spPr bwMode="auto">
            <a:xfrm>
              <a:off x="8039" y="1811"/>
              <a:ext cx="85" cy="107"/>
            </a:xfrm>
            <a:custGeom>
              <a:avLst/>
              <a:gdLst>
                <a:gd name="T0" fmla="*/ 17 w 36"/>
                <a:gd name="T1" fmla="*/ 0 h 45"/>
                <a:gd name="T2" fmla="*/ 0 w 36"/>
                <a:gd name="T3" fmla="*/ 14 h 45"/>
                <a:gd name="T4" fmla="*/ 6 w 36"/>
                <a:gd name="T5" fmla="*/ 19 h 45"/>
                <a:gd name="T6" fmla="*/ 12 w 36"/>
                <a:gd name="T7" fmla="*/ 17 h 45"/>
                <a:gd name="T8" fmla="*/ 12 w 36"/>
                <a:gd name="T9" fmla="*/ 13 h 45"/>
                <a:gd name="T10" fmla="*/ 16 w 36"/>
                <a:gd name="T11" fmla="*/ 19 h 45"/>
                <a:gd name="T12" fmla="*/ 14 w 36"/>
                <a:gd name="T13" fmla="*/ 27 h 45"/>
                <a:gd name="T14" fmla="*/ 9 w 36"/>
                <a:gd name="T15" fmla="*/ 35 h 45"/>
                <a:gd name="T16" fmla="*/ 16 w 36"/>
                <a:gd name="T17" fmla="*/ 44 h 45"/>
                <a:gd name="T18" fmla="*/ 16 w 36"/>
                <a:gd name="T19" fmla="*/ 41 h 45"/>
                <a:gd name="T20" fmla="*/ 18 w 36"/>
                <a:gd name="T21" fmla="*/ 45 h 45"/>
                <a:gd name="T22" fmla="*/ 31 w 36"/>
                <a:gd name="T23" fmla="*/ 19 h 45"/>
                <a:gd name="T24" fmla="*/ 33 w 36"/>
                <a:gd name="T25" fmla="*/ 20 h 45"/>
                <a:gd name="T26" fmla="*/ 36 w 36"/>
                <a:gd name="T27" fmla="*/ 19 h 45"/>
                <a:gd name="T28" fmla="*/ 36 w 36"/>
                <a:gd name="T29" fmla="*/ 14 h 45"/>
                <a:gd name="T30" fmla="*/ 31 w 36"/>
                <a:gd name="T31" fmla="*/ 10 h 45"/>
                <a:gd name="T32" fmla="*/ 31 w 36"/>
                <a:gd name="T33" fmla="*/ 5 h 45"/>
                <a:gd name="T34" fmla="*/ 17 w 3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5">
                  <a:moveTo>
                    <a:pt x="17" y="0"/>
                  </a:moveTo>
                  <a:cubicBezTo>
                    <a:pt x="15" y="0"/>
                    <a:pt x="0" y="10"/>
                    <a:pt x="0" y="14"/>
                  </a:cubicBezTo>
                  <a:cubicBezTo>
                    <a:pt x="0" y="16"/>
                    <a:pt x="3" y="19"/>
                    <a:pt x="6" y="19"/>
                  </a:cubicBezTo>
                  <a:cubicBezTo>
                    <a:pt x="7" y="19"/>
                    <a:pt x="9" y="17"/>
                    <a:pt x="12" y="17"/>
                  </a:cubicBezTo>
                  <a:cubicBezTo>
                    <a:pt x="11" y="16"/>
                    <a:pt x="12" y="14"/>
                    <a:pt x="12" y="13"/>
                  </a:cubicBezTo>
                  <a:cubicBezTo>
                    <a:pt x="13" y="15"/>
                    <a:pt x="13" y="18"/>
                    <a:pt x="16" y="19"/>
                  </a:cubicBezTo>
                  <a:cubicBezTo>
                    <a:pt x="14" y="27"/>
                    <a:pt x="14" y="27"/>
                    <a:pt x="14" y="27"/>
                  </a:cubicBezTo>
                  <a:cubicBezTo>
                    <a:pt x="14" y="27"/>
                    <a:pt x="9" y="34"/>
                    <a:pt x="9" y="35"/>
                  </a:cubicBezTo>
                  <a:cubicBezTo>
                    <a:pt x="9" y="37"/>
                    <a:pt x="12" y="44"/>
                    <a:pt x="16" y="44"/>
                  </a:cubicBezTo>
                  <a:cubicBezTo>
                    <a:pt x="16" y="41"/>
                    <a:pt x="16" y="41"/>
                    <a:pt x="16" y="41"/>
                  </a:cubicBezTo>
                  <a:cubicBezTo>
                    <a:pt x="16" y="42"/>
                    <a:pt x="16" y="45"/>
                    <a:pt x="18" y="45"/>
                  </a:cubicBezTo>
                  <a:cubicBezTo>
                    <a:pt x="25" y="45"/>
                    <a:pt x="29" y="29"/>
                    <a:pt x="31" y="19"/>
                  </a:cubicBezTo>
                  <a:cubicBezTo>
                    <a:pt x="32" y="20"/>
                    <a:pt x="32" y="20"/>
                    <a:pt x="33" y="20"/>
                  </a:cubicBezTo>
                  <a:cubicBezTo>
                    <a:pt x="34" y="20"/>
                    <a:pt x="35" y="19"/>
                    <a:pt x="36" y="19"/>
                  </a:cubicBezTo>
                  <a:cubicBezTo>
                    <a:pt x="35" y="18"/>
                    <a:pt x="36" y="16"/>
                    <a:pt x="36" y="14"/>
                  </a:cubicBezTo>
                  <a:cubicBezTo>
                    <a:pt x="31" y="10"/>
                    <a:pt x="31" y="10"/>
                    <a:pt x="31" y="10"/>
                  </a:cubicBezTo>
                  <a:cubicBezTo>
                    <a:pt x="29" y="10"/>
                    <a:pt x="31" y="6"/>
                    <a:pt x="31" y="5"/>
                  </a:cubicBezTo>
                  <a:cubicBezTo>
                    <a:pt x="24" y="5"/>
                    <a:pt x="21"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84"/>
            <p:cNvSpPr>
              <a:spLocks/>
            </p:cNvSpPr>
            <p:nvPr/>
          </p:nvSpPr>
          <p:spPr bwMode="auto">
            <a:xfrm>
              <a:off x="8138" y="1788"/>
              <a:ext cx="92" cy="66"/>
            </a:xfrm>
            <a:custGeom>
              <a:avLst/>
              <a:gdLst>
                <a:gd name="T0" fmla="*/ 28 w 39"/>
                <a:gd name="T1" fmla="*/ 0 h 28"/>
                <a:gd name="T2" fmla="*/ 13 w 39"/>
                <a:gd name="T3" fmla="*/ 7 h 28"/>
                <a:gd name="T4" fmla="*/ 10 w 39"/>
                <a:gd name="T5" fmla="*/ 6 h 28"/>
                <a:gd name="T6" fmla="*/ 0 w 39"/>
                <a:gd name="T7" fmla="*/ 14 h 28"/>
                <a:gd name="T8" fmla="*/ 4 w 39"/>
                <a:gd name="T9" fmla="*/ 20 h 28"/>
                <a:gd name="T10" fmla="*/ 7 w 39"/>
                <a:gd name="T11" fmla="*/ 28 h 28"/>
                <a:gd name="T12" fmla="*/ 20 w 39"/>
                <a:gd name="T13" fmla="*/ 15 h 28"/>
                <a:gd name="T14" fmla="*/ 28 w 39"/>
                <a:gd name="T15" fmla="*/ 18 h 28"/>
                <a:gd name="T16" fmla="*/ 28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8" y="0"/>
                  </a:moveTo>
                  <a:cubicBezTo>
                    <a:pt x="21" y="0"/>
                    <a:pt x="19" y="7"/>
                    <a:pt x="13" y="7"/>
                  </a:cubicBezTo>
                  <a:cubicBezTo>
                    <a:pt x="12" y="7"/>
                    <a:pt x="11" y="7"/>
                    <a:pt x="10" y="6"/>
                  </a:cubicBezTo>
                  <a:cubicBezTo>
                    <a:pt x="10" y="7"/>
                    <a:pt x="0" y="14"/>
                    <a:pt x="0" y="14"/>
                  </a:cubicBezTo>
                  <a:cubicBezTo>
                    <a:pt x="0" y="17"/>
                    <a:pt x="1" y="18"/>
                    <a:pt x="4" y="20"/>
                  </a:cubicBezTo>
                  <a:cubicBezTo>
                    <a:pt x="3" y="23"/>
                    <a:pt x="4" y="28"/>
                    <a:pt x="7" y="28"/>
                  </a:cubicBezTo>
                  <a:cubicBezTo>
                    <a:pt x="14" y="28"/>
                    <a:pt x="15" y="19"/>
                    <a:pt x="20" y="15"/>
                  </a:cubicBezTo>
                  <a:cubicBezTo>
                    <a:pt x="21" y="15"/>
                    <a:pt x="23" y="18"/>
                    <a:pt x="28" y="18"/>
                  </a:cubicBezTo>
                  <a:cubicBezTo>
                    <a:pt x="33" y="18"/>
                    <a:pt x="39" y="0"/>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85"/>
            <p:cNvSpPr>
              <a:spLocks/>
            </p:cNvSpPr>
            <p:nvPr/>
          </p:nvSpPr>
          <p:spPr bwMode="auto">
            <a:xfrm>
              <a:off x="8086" y="1501"/>
              <a:ext cx="397" cy="324"/>
            </a:xfrm>
            <a:custGeom>
              <a:avLst/>
              <a:gdLst>
                <a:gd name="T0" fmla="*/ 154 w 168"/>
                <a:gd name="T1" fmla="*/ 0 h 137"/>
                <a:gd name="T2" fmla="*/ 155 w 168"/>
                <a:gd name="T3" fmla="*/ 5 h 137"/>
                <a:gd name="T4" fmla="*/ 156 w 168"/>
                <a:gd name="T5" fmla="*/ 5 h 137"/>
                <a:gd name="T6" fmla="*/ 152 w 168"/>
                <a:gd name="T7" fmla="*/ 7 h 137"/>
                <a:gd name="T8" fmla="*/ 149 w 168"/>
                <a:gd name="T9" fmla="*/ 4 h 137"/>
                <a:gd name="T10" fmla="*/ 137 w 168"/>
                <a:gd name="T11" fmla="*/ 23 h 137"/>
                <a:gd name="T12" fmla="*/ 139 w 168"/>
                <a:gd name="T13" fmla="*/ 30 h 137"/>
                <a:gd name="T14" fmla="*/ 110 w 168"/>
                <a:gd name="T15" fmla="*/ 72 h 137"/>
                <a:gd name="T16" fmla="*/ 95 w 168"/>
                <a:gd name="T17" fmla="*/ 80 h 137"/>
                <a:gd name="T18" fmla="*/ 92 w 168"/>
                <a:gd name="T19" fmla="*/ 77 h 137"/>
                <a:gd name="T20" fmla="*/ 95 w 168"/>
                <a:gd name="T21" fmla="*/ 71 h 137"/>
                <a:gd name="T22" fmla="*/ 86 w 168"/>
                <a:gd name="T23" fmla="*/ 84 h 137"/>
                <a:gd name="T24" fmla="*/ 69 w 168"/>
                <a:gd name="T25" fmla="*/ 101 h 137"/>
                <a:gd name="T26" fmla="*/ 36 w 168"/>
                <a:gd name="T27" fmla="*/ 101 h 137"/>
                <a:gd name="T28" fmla="*/ 7 w 168"/>
                <a:gd name="T29" fmla="*/ 121 h 137"/>
                <a:gd name="T30" fmla="*/ 0 w 168"/>
                <a:gd name="T31" fmla="*/ 125 h 137"/>
                <a:gd name="T32" fmla="*/ 7 w 168"/>
                <a:gd name="T33" fmla="*/ 127 h 137"/>
                <a:gd name="T34" fmla="*/ 35 w 168"/>
                <a:gd name="T35" fmla="*/ 120 h 137"/>
                <a:gd name="T36" fmla="*/ 39 w 168"/>
                <a:gd name="T37" fmla="*/ 119 h 137"/>
                <a:gd name="T38" fmla="*/ 41 w 168"/>
                <a:gd name="T39" fmla="*/ 119 h 137"/>
                <a:gd name="T40" fmla="*/ 42 w 168"/>
                <a:gd name="T41" fmla="*/ 119 h 137"/>
                <a:gd name="T42" fmla="*/ 46 w 168"/>
                <a:gd name="T43" fmla="*/ 118 h 137"/>
                <a:gd name="T44" fmla="*/ 52 w 168"/>
                <a:gd name="T45" fmla="*/ 114 h 137"/>
                <a:gd name="T46" fmla="*/ 68 w 168"/>
                <a:gd name="T47" fmla="*/ 119 h 137"/>
                <a:gd name="T48" fmla="*/ 66 w 168"/>
                <a:gd name="T49" fmla="*/ 128 h 137"/>
                <a:gd name="T50" fmla="*/ 66 w 168"/>
                <a:gd name="T51" fmla="*/ 132 h 137"/>
                <a:gd name="T52" fmla="*/ 73 w 168"/>
                <a:gd name="T53" fmla="*/ 137 h 137"/>
                <a:gd name="T54" fmla="*/ 86 w 168"/>
                <a:gd name="T55" fmla="*/ 124 h 137"/>
                <a:gd name="T56" fmla="*/ 91 w 168"/>
                <a:gd name="T57" fmla="*/ 123 h 137"/>
                <a:gd name="T58" fmla="*/ 86 w 168"/>
                <a:gd name="T59" fmla="*/ 115 h 137"/>
                <a:gd name="T60" fmla="*/ 89 w 168"/>
                <a:gd name="T61" fmla="*/ 110 h 137"/>
                <a:gd name="T62" fmla="*/ 104 w 168"/>
                <a:gd name="T63" fmla="*/ 119 h 137"/>
                <a:gd name="T64" fmla="*/ 115 w 168"/>
                <a:gd name="T65" fmla="*/ 113 h 137"/>
                <a:gd name="T66" fmla="*/ 120 w 168"/>
                <a:gd name="T67" fmla="*/ 113 h 137"/>
                <a:gd name="T68" fmla="*/ 123 w 168"/>
                <a:gd name="T69" fmla="*/ 116 h 137"/>
                <a:gd name="T70" fmla="*/ 137 w 168"/>
                <a:gd name="T71" fmla="*/ 103 h 137"/>
                <a:gd name="T72" fmla="*/ 137 w 168"/>
                <a:gd name="T73" fmla="*/ 111 h 137"/>
                <a:gd name="T74" fmla="*/ 149 w 168"/>
                <a:gd name="T75" fmla="*/ 101 h 137"/>
                <a:gd name="T76" fmla="*/ 147 w 168"/>
                <a:gd name="T77" fmla="*/ 91 h 137"/>
                <a:gd name="T78" fmla="*/ 153 w 168"/>
                <a:gd name="T79" fmla="*/ 76 h 137"/>
                <a:gd name="T80" fmla="*/ 156 w 168"/>
                <a:gd name="T81" fmla="*/ 52 h 137"/>
                <a:gd name="T82" fmla="*/ 157 w 168"/>
                <a:gd name="T83" fmla="*/ 52 h 137"/>
                <a:gd name="T84" fmla="*/ 158 w 168"/>
                <a:gd name="T85" fmla="*/ 52 h 137"/>
                <a:gd name="T86" fmla="*/ 159 w 168"/>
                <a:gd name="T87" fmla="*/ 52 h 137"/>
                <a:gd name="T88" fmla="*/ 161 w 168"/>
                <a:gd name="T89" fmla="*/ 51 h 137"/>
                <a:gd name="T90" fmla="*/ 161 w 168"/>
                <a:gd name="T91" fmla="*/ 48 h 137"/>
                <a:gd name="T92" fmla="*/ 168 w 168"/>
                <a:gd name="T93" fmla="*/ 32 h 137"/>
                <a:gd name="T94" fmla="*/ 161 w 168"/>
                <a:gd name="T95" fmla="*/ 13 h 137"/>
                <a:gd name="T96" fmla="*/ 160 w 168"/>
                <a:gd name="T97" fmla="*/ 3 h 137"/>
                <a:gd name="T98" fmla="*/ 154 w 168"/>
                <a:gd name="T9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37">
                  <a:moveTo>
                    <a:pt x="154" y="0"/>
                  </a:moveTo>
                  <a:cubicBezTo>
                    <a:pt x="152" y="0"/>
                    <a:pt x="153" y="5"/>
                    <a:pt x="155" y="5"/>
                  </a:cubicBezTo>
                  <a:cubicBezTo>
                    <a:pt x="155" y="5"/>
                    <a:pt x="156" y="5"/>
                    <a:pt x="156" y="5"/>
                  </a:cubicBezTo>
                  <a:cubicBezTo>
                    <a:pt x="154" y="7"/>
                    <a:pt x="153" y="7"/>
                    <a:pt x="152" y="7"/>
                  </a:cubicBezTo>
                  <a:cubicBezTo>
                    <a:pt x="150" y="7"/>
                    <a:pt x="150" y="4"/>
                    <a:pt x="149" y="4"/>
                  </a:cubicBezTo>
                  <a:cubicBezTo>
                    <a:pt x="142" y="4"/>
                    <a:pt x="137" y="17"/>
                    <a:pt x="137" y="23"/>
                  </a:cubicBezTo>
                  <a:cubicBezTo>
                    <a:pt x="137" y="26"/>
                    <a:pt x="139" y="26"/>
                    <a:pt x="139" y="30"/>
                  </a:cubicBezTo>
                  <a:cubicBezTo>
                    <a:pt x="139" y="46"/>
                    <a:pt x="121" y="69"/>
                    <a:pt x="110" y="72"/>
                  </a:cubicBezTo>
                  <a:cubicBezTo>
                    <a:pt x="104" y="74"/>
                    <a:pt x="103" y="80"/>
                    <a:pt x="95" y="80"/>
                  </a:cubicBezTo>
                  <a:cubicBezTo>
                    <a:pt x="94" y="80"/>
                    <a:pt x="92" y="78"/>
                    <a:pt x="92" y="77"/>
                  </a:cubicBezTo>
                  <a:cubicBezTo>
                    <a:pt x="92" y="75"/>
                    <a:pt x="93" y="73"/>
                    <a:pt x="95" y="71"/>
                  </a:cubicBezTo>
                  <a:cubicBezTo>
                    <a:pt x="93" y="72"/>
                    <a:pt x="87" y="84"/>
                    <a:pt x="86" y="84"/>
                  </a:cubicBezTo>
                  <a:cubicBezTo>
                    <a:pt x="81" y="84"/>
                    <a:pt x="78" y="101"/>
                    <a:pt x="69" y="101"/>
                  </a:cubicBezTo>
                  <a:cubicBezTo>
                    <a:pt x="57" y="101"/>
                    <a:pt x="52" y="101"/>
                    <a:pt x="36" y="101"/>
                  </a:cubicBezTo>
                  <a:cubicBezTo>
                    <a:pt x="23" y="101"/>
                    <a:pt x="18" y="114"/>
                    <a:pt x="7" y="121"/>
                  </a:cubicBezTo>
                  <a:cubicBezTo>
                    <a:pt x="5" y="122"/>
                    <a:pt x="0" y="124"/>
                    <a:pt x="0" y="125"/>
                  </a:cubicBezTo>
                  <a:cubicBezTo>
                    <a:pt x="0" y="127"/>
                    <a:pt x="4" y="127"/>
                    <a:pt x="7" y="127"/>
                  </a:cubicBezTo>
                  <a:cubicBezTo>
                    <a:pt x="18" y="127"/>
                    <a:pt x="28" y="123"/>
                    <a:pt x="35" y="120"/>
                  </a:cubicBezTo>
                  <a:cubicBezTo>
                    <a:pt x="36" y="119"/>
                    <a:pt x="38" y="119"/>
                    <a:pt x="39" y="119"/>
                  </a:cubicBezTo>
                  <a:cubicBezTo>
                    <a:pt x="39" y="119"/>
                    <a:pt x="40" y="119"/>
                    <a:pt x="41" y="119"/>
                  </a:cubicBezTo>
                  <a:cubicBezTo>
                    <a:pt x="41" y="119"/>
                    <a:pt x="42" y="119"/>
                    <a:pt x="42" y="119"/>
                  </a:cubicBezTo>
                  <a:cubicBezTo>
                    <a:pt x="44" y="119"/>
                    <a:pt x="45" y="119"/>
                    <a:pt x="46" y="118"/>
                  </a:cubicBezTo>
                  <a:cubicBezTo>
                    <a:pt x="48" y="118"/>
                    <a:pt x="49" y="114"/>
                    <a:pt x="52" y="114"/>
                  </a:cubicBezTo>
                  <a:cubicBezTo>
                    <a:pt x="58" y="114"/>
                    <a:pt x="61" y="117"/>
                    <a:pt x="68" y="119"/>
                  </a:cubicBezTo>
                  <a:cubicBezTo>
                    <a:pt x="68" y="121"/>
                    <a:pt x="66" y="125"/>
                    <a:pt x="66" y="128"/>
                  </a:cubicBezTo>
                  <a:cubicBezTo>
                    <a:pt x="66" y="129"/>
                    <a:pt x="64" y="132"/>
                    <a:pt x="66" y="132"/>
                  </a:cubicBezTo>
                  <a:cubicBezTo>
                    <a:pt x="70" y="132"/>
                    <a:pt x="69" y="136"/>
                    <a:pt x="73" y="137"/>
                  </a:cubicBezTo>
                  <a:cubicBezTo>
                    <a:pt x="76" y="132"/>
                    <a:pt x="82" y="124"/>
                    <a:pt x="86" y="124"/>
                  </a:cubicBezTo>
                  <a:cubicBezTo>
                    <a:pt x="88" y="124"/>
                    <a:pt x="90" y="124"/>
                    <a:pt x="91" y="123"/>
                  </a:cubicBezTo>
                  <a:cubicBezTo>
                    <a:pt x="91" y="123"/>
                    <a:pt x="86" y="117"/>
                    <a:pt x="86" y="115"/>
                  </a:cubicBezTo>
                  <a:cubicBezTo>
                    <a:pt x="86" y="113"/>
                    <a:pt x="88" y="110"/>
                    <a:pt x="89" y="110"/>
                  </a:cubicBezTo>
                  <a:cubicBezTo>
                    <a:pt x="94" y="110"/>
                    <a:pt x="93" y="119"/>
                    <a:pt x="104" y="119"/>
                  </a:cubicBezTo>
                  <a:cubicBezTo>
                    <a:pt x="109" y="119"/>
                    <a:pt x="112" y="116"/>
                    <a:pt x="115" y="113"/>
                  </a:cubicBezTo>
                  <a:cubicBezTo>
                    <a:pt x="120" y="113"/>
                    <a:pt x="120" y="113"/>
                    <a:pt x="120" y="113"/>
                  </a:cubicBezTo>
                  <a:cubicBezTo>
                    <a:pt x="120" y="114"/>
                    <a:pt x="122" y="116"/>
                    <a:pt x="123" y="116"/>
                  </a:cubicBezTo>
                  <a:cubicBezTo>
                    <a:pt x="125" y="108"/>
                    <a:pt x="130" y="108"/>
                    <a:pt x="137" y="103"/>
                  </a:cubicBezTo>
                  <a:cubicBezTo>
                    <a:pt x="137" y="107"/>
                    <a:pt x="135" y="107"/>
                    <a:pt x="137" y="111"/>
                  </a:cubicBezTo>
                  <a:cubicBezTo>
                    <a:pt x="143" y="109"/>
                    <a:pt x="143" y="104"/>
                    <a:pt x="149" y="101"/>
                  </a:cubicBezTo>
                  <a:cubicBezTo>
                    <a:pt x="148" y="98"/>
                    <a:pt x="147" y="95"/>
                    <a:pt x="147" y="91"/>
                  </a:cubicBezTo>
                  <a:cubicBezTo>
                    <a:pt x="147" y="84"/>
                    <a:pt x="153" y="81"/>
                    <a:pt x="153" y="76"/>
                  </a:cubicBezTo>
                  <a:cubicBezTo>
                    <a:pt x="153" y="70"/>
                    <a:pt x="151" y="54"/>
                    <a:pt x="156" y="52"/>
                  </a:cubicBezTo>
                  <a:cubicBezTo>
                    <a:pt x="157" y="52"/>
                    <a:pt x="157" y="52"/>
                    <a:pt x="157" y="52"/>
                  </a:cubicBezTo>
                  <a:cubicBezTo>
                    <a:pt x="158" y="52"/>
                    <a:pt x="158" y="52"/>
                    <a:pt x="158" y="52"/>
                  </a:cubicBezTo>
                  <a:cubicBezTo>
                    <a:pt x="158" y="52"/>
                    <a:pt x="158" y="52"/>
                    <a:pt x="159" y="52"/>
                  </a:cubicBezTo>
                  <a:cubicBezTo>
                    <a:pt x="159" y="52"/>
                    <a:pt x="160" y="52"/>
                    <a:pt x="161" y="51"/>
                  </a:cubicBezTo>
                  <a:cubicBezTo>
                    <a:pt x="161" y="50"/>
                    <a:pt x="161" y="49"/>
                    <a:pt x="161" y="48"/>
                  </a:cubicBezTo>
                  <a:cubicBezTo>
                    <a:pt x="161" y="41"/>
                    <a:pt x="168" y="40"/>
                    <a:pt x="168" y="32"/>
                  </a:cubicBezTo>
                  <a:cubicBezTo>
                    <a:pt x="168" y="24"/>
                    <a:pt x="161" y="21"/>
                    <a:pt x="161" y="13"/>
                  </a:cubicBezTo>
                  <a:cubicBezTo>
                    <a:pt x="161" y="9"/>
                    <a:pt x="162" y="6"/>
                    <a:pt x="160" y="3"/>
                  </a:cubicBezTo>
                  <a:cubicBezTo>
                    <a:pt x="159" y="1"/>
                    <a:pt x="157" y="0"/>
                    <a:pt x="1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86"/>
            <p:cNvSpPr>
              <a:spLocks/>
            </p:cNvSpPr>
            <p:nvPr/>
          </p:nvSpPr>
          <p:spPr bwMode="auto">
            <a:xfrm>
              <a:off x="8408" y="1322"/>
              <a:ext cx="203" cy="172"/>
            </a:xfrm>
            <a:custGeom>
              <a:avLst/>
              <a:gdLst>
                <a:gd name="T0" fmla="*/ 31 w 86"/>
                <a:gd name="T1" fmla="*/ 0 h 73"/>
                <a:gd name="T2" fmla="*/ 28 w 86"/>
                <a:gd name="T3" fmla="*/ 7 h 73"/>
                <a:gd name="T4" fmla="*/ 30 w 86"/>
                <a:gd name="T5" fmla="*/ 13 h 73"/>
                <a:gd name="T6" fmla="*/ 18 w 86"/>
                <a:gd name="T7" fmla="*/ 40 h 73"/>
                <a:gd name="T8" fmla="*/ 14 w 86"/>
                <a:gd name="T9" fmla="*/ 40 h 73"/>
                <a:gd name="T10" fmla="*/ 12 w 86"/>
                <a:gd name="T11" fmla="*/ 40 h 73"/>
                <a:gd name="T12" fmla="*/ 13 w 86"/>
                <a:gd name="T13" fmla="*/ 41 h 73"/>
                <a:gd name="T14" fmla="*/ 10 w 86"/>
                <a:gd name="T15" fmla="*/ 38 h 73"/>
                <a:gd name="T16" fmla="*/ 10 w 86"/>
                <a:gd name="T17" fmla="*/ 43 h 73"/>
                <a:gd name="T18" fmla="*/ 0 w 86"/>
                <a:gd name="T19" fmla="*/ 56 h 73"/>
                <a:gd name="T20" fmla="*/ 3 w 86"/>
                <a:gd name="T21" fmla="*/ 61 h 73"/>
                <a:gd name="T22" fmla="*/ 3 w 86"/>
                <a:gd name="T23" fmla="*/ 73 h 73"/>
                <a:gd name="T24" fmla="*/ 6 w 86"/>
                <a:gd name="T25" fmla="*/ 73 h 73"/>
                <a:gd name="T26" fmla="*/ 19 w 86"/>
                <a:gd name="T27" fmla="*/ 65 h 73"/>
                <a:gd name="T28" fmla="*/ 9 w 86"/>
                <a:gd name="T29" fmla="*/ 58 h 73"/>
                <a:gd name="T30" fmla="*/ 13 w 86"/>
                <a:gd name="T31" fmla="*/ 53 h 73"/>
                <a:gd name="T32" fmla="*/ 24 w 86"/>
                <a:gd name="T33" fmla="*/ 54 h 73"/>
                <a:gd name="T34" fmla="*/ 28 w 86"/>
                <a:gd name="T35" fmla="*/ 50 h 73"/>
                <a:gd name="T36" fmla="*/ 51 w 86"/>
                <a:gd name="T37" fmla="*/ 62 h 73"/>
                <a:gd name="T38" fmla="*/ 70 w 86"/>
                <a:gd name="T39" fmla="*/ 44 h 73"/>
                <a:gd name="T40" fmla="*/ 86 w 86"/>
                <a:gd name="T41" fmla="*/ 39 h 73"/>
                <a:gd name="T42" fmla="*/ 80 w 86"/>
                <a:gd name="T43" fmla="*/ 32 h 73"/>
                <a:gd name="T44" fmla="*/ 83 w 86"/>
                <a:gd name="T45" fmla="*/ 26 h 73"/>
                <a:gd name="T46" fmla="*/ 81 w 86"/>
                <a:gd name="T47" fmla="*/ 25 h 73"/>
                <a:gd name="T48" fmla="*/ 72 w 86"/>
                <a:gd name="T49" fmla="*/ 27 h 73"/>
                <a:gd name="T50" fmla="*/ 31 w 8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73">
                  <a:moveTo>
                    <a:pt x="31" y="0"/>
                  </a:moveTo>
                  <a:cubicBezTo>
                    <a:pt x="30" y="2"/>
                    <a:pt x="28" y="4"/>
                    <a:pt x="28" y="7"/>
                  </a:cubicBezTo>
                  <a:cubicBezTo>
                    <a:pt x="28" y="9"/>
                    <a:pt x="30" y="10"/>
                    <a:pt x="30" y="13"/>
                  </a:cubicBezTo>
                  <a:cubicBezTo>
                    <a:pt x="30" y="19"/>
                    <a:pt x="27" y="40"/>
                    <a:pt x="18" y="40"/>
                  </a:cubicBezTo>
                  <a:cubicBezTo>
                    <a:pt x="17" y="40"/>
                    <a:pt x="15" y="40"/>
                    <a:pt x="14" y="40"/>
                  </a:cubicBezTo>
                  <a:cubicBezTo>
                    <a:pt x="13" y="40"/>
                    <a:pt x="13" y="40"/>
                    <a:pt x="12" y="40"/>
                  </a:cubicBezTo>
                  <a:cubicBezTo>
                    <a:pt x="13" y="41"/>
                    <a:pt x="13" y="41"/>
                    <a:pt x="13" y="41"/>
                  </a:cubicBezTo>
                  <a:cubicBezTo>
                    <a:pt x="12" y="40"/>
                    <a:pt x="11" y="40"/>
                    <a:pt x="10" y="38"/>
                  </a:cubicBezTo>
                  <a:cubicBezTo>
                    <a:pt x="10" y="43"/>
                    <a:pt x="10" y="43"/>
                    <a:pt x="10" y="43"/>
                  </a:cubicBezTo>
                  <a:cubicBezTo>
                    <a:pt x="9" y="46"/>
                    <a:pt x="0" y="50"/>
                    <a:pt x="0" y="56"/>
                  </a:cubicBezTo>
                  <a:cubicBezTo>
                    <a:pt x="0" y="58"/>
                    <a:pt x="3" y="59"/>
                    <a:pt x="3" y="61"/>
                  </a:cubicBezTo>
                  <a:cubicBezTo>
                    <a:pt x="3" y="62"/>
                    <a:pt x="3" y="70"/>
                    <a:pt x="3" y="73"/>
                  </a:cubicBezTo>
                  <a:cubicBezTo>
                    <a:pt x="6" y="73"/>
                    <a:pt x="6" y="73"/>
                    <a:pt x="6" y="73"/>
                  </a:cubicBezTo>
                  <a:cubicBezTo>
                    <a:pt x="10" y="69"/>
                    <a:pt x="14" y="71"/>
                    <a:pt x="19" y="65"/>
                  </a:cubicBezTo>
                  <a:cubicBezTo>
                    <a:pt x="17" y="63"/>
                    <a:pt x="9" y="63"/>
                    <a:pt x="9" y="58"/>
                  </a:cubicBezTo>
                  <a:cubicBezTo>
                    <a:pt x="9" y="54"/>
                    <a:pt x="11" y="53"/>
                    <a:pt x="13" y="53"/>
                  </a:cubicBezTo>
                  <a:cubicBezTo>
                    <a:pt x="16" y="53"/>
                    <a:pt x="21" y="54"/>
                    <a:pt x="24" y="54"/>
                  </a:cubicBezTo>
                  <a:cubicBezTo>
                    <a:pt x="24" y="53"/>
                    <a:pt x="27" y="51"/>
                    <a:pt x="28" y="50"/>
                  </a:cubicBezTo>
                  <a:cubicBezTo>
                    <a:pt x="37" y="56"/>
                    <a:pt x="42" y="57"/>
                    <a:pt x="51" y="62"/>
                  </a:cubicBezTo>
                  <a:cubicBezTo>
                    <a:pt x="55" y="56"/>
                    <a:pt x="59" y="44"/>
                    <a:pt x="70" y="44"/>
                  </a:cubicBezTo>
                  <a:cubicBezTo>
                    <a:pt x="78" y="44"/>
                    <a:pt x="81" y="42"/>
                    <a:pt x="86" y="39"/>
                  </a:cubicBezTo>
                  <a:cubicBezTo>
                    <a:pt x="84" y="38"/>
                    <a:pt x="80" y="35"/>
                    <a:pt x="80" y="32"/>
                  </a:cubicBezTo>
                  <a:cubicBezTo>
                    <a:pt x="80" y="29"/>
                    <a:pt x="82" y="28"/>
                    <a:pt x="83" y="26"/>
                  </a:cubicBezTo>
                  <a:cubicBezTo>
                    <a:pt x="82" y="25"/>
                    <a:pt x="81" y="25"/>
                    <a:pt x="81" y="25"/>
                  </a:cubicBezTo>
                  <a:cubicBezTo>
                    <a:pt x="78" y="25"/>
                    <a:pt x="75" y="27"/>
                    <a:pt x="72" y="27"/>
                  </a:cubicBezTo>
                  <a:cubicBezTo>
                    <a:pt x="51" y="27"/>
                    <a:pt x="45" y="10"/>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87"/>
            <p:cNvSpPr>
              <a:spLocks noEditPoints="1"/>
            </p:cNvSpPr>
            <p:nvPr/>
          </p:nvSpPr>
          <p:spPr bwMode="auto">
            <a:xfrm>
              <a:off x="8606" y="1364"/>
              <a:ext cx="36" cy="33"/>
            </a:xfrm>
            <a:custGeom>
              <a:avLst/>
              <a:gdLst>
                <a:gd name="T0" fmla="*/ 13 w 15"/>
                <a:gd name="T1" fmla="*/ 1 h 14"/>
                <a:gd name="T2" fmla="*/ 2 w 15"/>
                <a:gd name="T3" fmla="*/ 9 h 14"/>
                <a:gd name="T4" fmla="*/ 2 w 15"/>
                <a:gd name="T5" fmla="*/ 14 h 14"/>
                <a:gd name="T6" fmla="*/ 15 w 15"/>
                <a:gd name="T7" fmla="*/ 3 h 14"/>
                <a:gd name="T8" fmla="*/ 13 w 15"/>
                <a:gd name="T9" fmla="*/ 1 h 14"/>
                <a:gd name="T10" fmla="*/ 12 w 15"/>
                <a:gd name="T11" fmla="*/ 0 h 14"/>
                <a:gd name="T12" fmla="*/ 13 w 15"/>
                <a:gd name="T13" fmla="*/ 1 h 14"/>
                <a:gd name="T14" fmla="*/ 14 w 15"/>
                <a:gd name="T15" fmla="*/ 1 h 14"/>
                <a:gd name="T16" fmla="*/ 12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13" y="1"/>
                  </a:moveTo>
                  <a:cubicBezTo>
                    <a:pt x="9" y="2"/>
                    <a:pt x="4" y="6"/>
                    <a:pt x="2" y="9"/>
                  </a:cubicBezTo>
                  <a:cubicBezTo>
                    <a:pt x="1" y="10"/>
                    <a:pt x="0" y="14"/>
                    <a:pt x="2" y="14"/>
                  </a:cubicBezTo>
                  <a:cubicBezTo>
                    <a:pt x="6" y="14"/>
                    <a:pt x="13" y="6"/>
                    <a:pt x="15" y="3"/>
                  </a:cubicBezTo>
                  <a:cubicBezTo>
                    <a:pt x="13" y="1"/>
                    <a:pt x="13" y="1"/>
                    <a:pt x="13" y="1"/>
                  </a:cubicBezTo>
                  <a:moveTo>
                    <a:pt x="12" y="0"/>
                  </a:moveTo>
                  <a:cubicBezTo>
                    <a:pt x="13" y="1"/>
                    <a:pt x="13" y="1"/>
                    <a:pt x="13" y="1"/>
                  </a:cubicBezTo>
                  <a:cubicBezTo>
                    <a:pt x="13" y="1"/>
                    <a:pt x="14" y="1"/>
                    <a:pt x="14" y="1"/>
                  </a:cubicBezTo>
                  <a:cubicBezTo>
                    <a:pt x="12" y="0"/>
                    <a:pt x="12"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88"/>
            <p:cNvSpPr>
              <a:spLocks/>
            </p:cNvSpPr>
            <p:nvPr/>
          </p:nvSpPr>
          <p:spPr bwMode="auto">
            <a:xfrm>
              <a:off x="8677" y="1319"/>
              <a:ext cx="47" cy="36"/>
            </a:xfrm>
            <a:custGeom>
              <a:avLst/>
              <a:gdLst>
                <a:gd name="T0" fmla="*/ 20 w 20"/>
                <a:gd name="T1" fmla="*/ 0 h 15"/>
                <a:gd name="T2" fmla="*/ 17 w 20"/>
                <a:gd name="T3" fmla="*/ 1 h 15"/>
                <a:gd name="T4" fmla="*/ 12 w 20"/>
                <a:gd name="T5" fmla="*/ 0 h 15"/>
                <a:gd name="T6" fmla="*/ 0 w 20"/>
                <a:gd name="T7" fmla="*/ 12 h 15"/>
                <a:gd name="T8" fmla="*/ 0 w 20"/>
                <a:gd name="T9" fmla="*/ 15 h 15"/>
                <a:gd name="T10" fmla="*/ 20 w 20"/>
                <a:gd name="T11" fmla="*/ 4 h 15"/>
                <a:gd name="T12" fmla="*/ 20 w 2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20" y="0"/>
                  </a:moveTo>
                  <a:cubicBezTo>
                    <a:pt x="19" y="1"/>
                    <a:pt x="18" y="1"/>
                    <a:pt x="17" y="1"/>
                  </a:cubicBezTo>
                  <a:cubicBezTo>
                    <a:pt x="16" y="1"/>
                    <a:pt x="14" y="0"/>
                    <a:pt x="12" y="0"/>
                  </a:cubicBezTo>
                  <a:cubicBezTo>
                    <a:pt x="6" y="0"/>
                    <a:pt x="0" y="12"/>
                    <a:pt x="0" y="12"/>
                  </a:cubicBezTo>
                  <a:cubicBezTo>
                    <a:pt x="0" y="13"/>
                    <a:pt x="0" y="15"/>
                    <a:pt x="0" y="15"/>
                  </a:cubicBezTo>
                  <a:cubicBezTo>
                    <a:pt x="8" y="15"/>
                    <a:pt x="8" y="4"/>
                    <a:pt x="20" y="4"/>
                  </a:cubicBezTo>
                  <a:cubicBezTo>
                    <a:pt x="20" y="0"/>
                    <a:pt x="20"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89"/>
            <p:cNvSpPr>
              <a:spLocks/>
            </p:cNvSpPr>
            <p:nvPr/>
          </p:nvSpPr>
          <p:spPr bwMode="auto">
            <a:xfrm>
              <a:off x="8762" y="1284"/>
              <a:ext cx="24" cy="26"/>
            </a:xfrm>
            <a:custGeom>
              <a:avLst/>
              <a:gdLst>
                <a:gd name="T0" fmla="*/ 10 w 10"/>
                <a:gd name="T1" fmla="*/ 0 h 11"/>
                <a:gd name="T2" fmla="*/ 1 w 10"/>
                <a:gd name="T3" fmla="*/ 3 h 11"/>
                <a:gd name="T4" fmla="*/ 1 w 10"/>
                <a:gd name="T5" fmla="*/ 8 h 11"/>
                <a:gd name="T6" fmla="*/ 1 w 10"/>
                <a:gd name="T7" fmla="*/ 11 h 11"/>
                <a:gd name="T8" fmla="*/ 10 w 10"/>
                <a:gd name="T9" fmla="*/ 0 h 11"/>
              </a:gdLst>
              <a:ahLst/>
              <a:cxnLst>
                <a:cxn ang="0">
                  <a:pos x="T0" y="T1"/>
                </a:cxn>
                <a:cxn ang="0">
                  <a:pos x="T2" y="T3"/>
                </a:cxn>
                <a:cxn ang="0">
                  <a:pos x="T4" y="T5"/>
                </a:cxn>
                <a:cxn ang="0">
                  <a:pos x="T6" y="T7"/>
                </a:cxn>
                <a:cxn ang="0">
                  <a:pos x="T8" y="T9"/>
                </a:cxn>
              </a:cxnLst>
              <a:rect l="0" t="0" r="r" b="b"/>
              <a:pathLst>
                <a:path w="10" h="11">
                  <a:moveTo>
                    <a:pt x="10" y="0"/>
                  </a:moveTo>
                  <a:cubicBezTo>
                    <a:pt x="9" y="0"/>
                    <a:pt x="2" y="0"/>
                    <a:pt x="1" y="3"/>
                  </a:cubicBezTo>
                  <a:cubicBezTo>
                    <a:pt x="1" y="5"/>
                    <a:pt x="2" y="8"/>
                    <a:pt x="1" y="8"/>
                  </a:cubicBezTo>
                  <a:cubicBezTo>
                    <a:pt x="0" y="8"/>
                    <a:pt x="0" y="11"/>
                    <a:pt x="1" y="11"/>
                  </a:cubicBezTo>
                  <a:cubicBezTo>
                    <a:pt x="5" y="11"/>
                    <a:pt x="9" y="3"/>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90"/>
            <p:cNvSpPr>
              <a:spLocks/>
            </p:cNvSpPr>
            <p:nvPr/>
          </p:nvSpPr>
          <p:spPr bwMode="auto">
            <a:xfrm>
              <a:off x="8472" y="903"/>
              <a:ext cx="101" cy="390"/>
            </a:xfrm>
            <a:custGeom>
              <a:avLst/>
              <a:gdLst>
                <a:gd name="T0" fmla="*/ 17 w 43"/>
                <a:gd name="T1" fmla="*/ 0 h 165"/>
                <a:gd name="T2" fmla="*/ 13 w 43"/>
                <a:gd name="T3" fmla="*/ 0 h 165"/>
                <a:gd name="T4" fmla="*/ 13 w 43"/>
                <a:gd name="T5" fmla="*/ 11 h 165"/>
                <a:gd name="T6" fmla="*/ 11 w 43"/>
                <a:gd name="T7" fmla="*/ 18 h 165"/>
                <a:gd name="T8" fmla="*/ 0 w 43"/>
                <a:gd name="T9" fmla="*/ 45 h 165"/>
                <a:gd name="T10" fmla="*/ 8 w 43"/>
                <a:gd name="T11" fmla="*/ 64 h 165"/>
                <a:gd name="T12" fmla="*/ 8 w 43"/>
                <a:gd name="T13" fmla="*/ 95 h 165"/>
                <a:gd name="T14" fmla="*/ 5 w 43"/>
                <a:gd name="T15" fmla="*/ 111 h 165"/>
                <a:gd name="T16" fmla="*/ 9 w 43"/>
                <a:gd name="T17" fmla="*/ 126 h 165"/>
                <a:gd name="T18" fmla="*/ 6 w 43"/>
                <a:gd name="T19" fmla="*/ 150 h 165"/>
                <a:gd name="T20" fmla="*/ 6 w 43"/>
                <a:gd name="T21" fmla="*/ 165 h 165"/>
                <a:gd name="T22" fmla="*/ 19 w 43"/>
                <a:gd name="T23" fmla="*/ 154 h 165"/>
                <a:gd name="T24" fmla="*/ 24 w 43"/>
                <a:gd name="T25" fmla="*/ 154 h 165"/>
                <a:gd name="T26" fmla="*/ 29 w 43"/>
                <a:gd name="T27" fmla="*/ 159 h 165"/>
                <a:gd name="T28" fmla="*/ 30 w 43"/>
                <a:gd name="T29" fmla="*/ 159 h 165"/>
                <a:gd name="T30" fmla="*/ 31 w 43"/>
                <a:gd name="T31" fmla="*/ 158 h 165"/>
                <a:gd name="T32" fmla="*/ 16 w 43"/>
                <a:gd name="T33" fmla="*/ 132 h 165"/>
                <a:gd name="T34" fmla="*/ 32 w 43"/>
                <a:gd name="T35" fmla="*/ 101 h 165"/>
                <a:gd name="T36" fmla="*/ 43 w 43"/>
                <a:gd name="T37" fmla="*/ 108 h 165"/>
                <a:gd name="T38" fmla="*/ 29 w 43"/>
                <a:gd name="T39" fmla="*/ 71 h 165"/>
                <a:gd name="T40" fmla="*/ 25 w 43"/>
                <a:gd name="T41" fmla="*/ 57 h 165"/>
                <a:gd name="T42" fmla="*/ 25 w 43"/>
                <a:gd name="T43" fmla="*/ 44 h 165"/>
                <a:gd name="T44" fmla="*/ 23 w 43"/>
                <a:gd name="T45" fmla="*/ 24 h 165"/>
                <a:gd name="T46" fmla="*/ 17 w 43"/>
                <a:gd name="T4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165">
                  <a:moveTo>
                    <a:pt x="17" y="0"/>
                  </a:moveTo>
                  <a:cubicBezTo>
                    <a:pt x="16" y="0"/>
                    <a:pt x="14" y="0"/>
                    <a:pt x="13" y="0"/>
                  </a:cubicBezTo>
                  <a:cubicBezTo>
                    <a:pt x="13" y="4"/>
                    <a:pt x="13" y="6"/>
                    <a:pt x="13" y="11"/>
                  </a:cubicBezTo>
                  <a:cubicBezTo>
                    <a:pt x="13" y="14"/>
                    <a:pt x="11" y="15"/>
                    <a:pt x="11" y="18"/>
                  </a:cubicBezTo>
                  <a:cubicBezTo>
                    <a:pt x="3" y="20"/>
                    <a:pt x="0" y="34"/>
                    <a:pt x="0" y="45"/>
                  </a:cubicBezTo>
                  <a:cubicBezTo>
                    <a:pt x="0" y="53"/>
                    <a:pt x="8" y="56"/>
                    <a:pt x="8" y="64"/>
                  </a:cubicBezTo>
                  <a:cubicBezTo>
                    <a:pt x="8" y="77"/>
                    <a:pt x="8" y="81"/>
                    <a:pt x="8" y="95"/>
                  </a:cubicBezTo>
                  <a:cubicBezTo>
                    <a:pt x="8" y="101"/>
                    <a:pt x="5" y="104"/>
                    <a:pt x="5" y="111"/>
                  </a:cubicBezTo>
                  <a:cubicBezTo>
                    <a:pt x="5" y="118"/>
                    <a:pt x="9" y="119"/>
                    <a:pt x="9" y="126"/>
                  </a:cubicBezTo>
                  <a:cubicBezTo>
                    <a:pt x="9" y="134"/>
                    <a:pt x="6" y="140"/>
                    <a:pt x="6" y="150"/>
                  </a:cubicBezTo>
                  <a:cubicBezTo>
                    <a:pt x="6" y="153"/>
                    <a:pt x="5" y="165"/>
                    <a:pt x="6" y="165"/>
                  </a:cubicBezTo>
                  <a:cubicBezTo>
                    <a:pt x="13" y="165"/>
                    <a:pt x="13" y="154"/>
                    <a:pt x="19" y="154"/>
                  </a:cubicBezTo>
                  <a:cubicBezTo>
                    <a:pt x="21" y="154"/>
                    <a:pt x="23" y="154"/>
                    <a:pt x="24" y="154"/>
                  </a:cubicBezTo>
                  <a:cubicBezTo>
                    <a:pt x="25" y="156"/>
                    <a:pt x="27" y="159"/>
                    <a:pt x="29" y="159"/>
                  </a:cubicBezTo>
                  <a:cubicBezTo>
                    <a:pt x="29" y="159"/>
                    <a:pt x="30" y="159"/>
                    <a:pt x="30" y="159"/>
                  </a:cubicBezTo>
                  <a:cubicBezTo>
                    <a:pt x="30" y="159"/>
                    <a:pt x="31" y="158"/>
                    <a:pt x="31" y="158"/>
                  </a:cubicBezTo>
                  <a:cubicBezTo>
                    <a:pt x="27" y="149"/>
                    <a:pt x="16" y="144"/>
                    <a:pt x="16" y="132"/>
                  </a:cubicBezTo>
                  <a:cubicBezTo>
                    <a:pt x="16" y="118"/>
                    <a:pt x="18" y="101"/>
                    <a:pt x="32" y="101"/>
                  </a:cubicBezTo>
                  <a:cubicBezTo>
                    <a:pt x="37" y="101"/>
                    <a:pt x="40" y="104"/>
                    <a:pt x="43" y="108"/>
                  </a:cubicBezTo>
                  <a:cubicBezTo>
                    <a:pt x="40" y="95"/>
                    <a:pt x="33" y="85"/>
                    <a:pt x="29" y="71"/>
                  </a:cubicBezTo>
                  <a:cubicBezTo>
                    <a:pt x="28" y="68"/>
                    <a:pt x="24" y="62"/>
                    <a:pt x="25" y="57"/>
                  </a:cubicBezTo>
                  <a:cubicBezTo>
                    <a:pt x="25" y="44"/>
                    <a:pt x="25" y="44"/>
                    <a:pt x="25" y="44"/>
                  </a:cubicBezTo>
                  <a:cubicBezTo>
                    <a:pt x="21" y="37"/>
                    <a:pt x="25" y="32"/>
                    <a:pt x="23" y="24"/>
                  </a:cubicBezTo>
                  <a:cubicBezTo>
                    <a:pt x="21" y="18"/>
                    <a:pt x="17" y="11"/>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91"/>
            <p:cNvSpPr>
              <a:spLocks noEditPoints="1"/>
            </p:cNvSpPr>
            <p:nvPr/>
          </p:nvSpPr>
          <p:spPr bwMode="auto">
            <a:xfrm>
              <a:off x="5259" y="-452"/>
              <a:ext cx="624" cy="456"/>
            </a:xfrm>
            <a:custGeom>
              <a:avLst/>
              <a:gdLst>
                <a:gd name="T0" fmla="*/ 91 w 264"/>
                <a:gd name="T1" fmla="*/ 192 h 193"/>
                <a:gd name="T2" fmla="*/ 91 w 264"/>
                <a:gd name="T3" fmla="*/ 192 h 193"/>
                <a:gd name="T4" fmla="*/ 91 w 264"/>
                <a:gd name="T5" fmla="*/ 192 h 193"/>
                <a:gd name="T6" fmla="*/ 90 w 264"/>
                <a:gd name="T7" fmla="*/ 191 h 193"/>
                <a:gd name="T8" fmla="*/ 90 w 264"/>
                <a:gd name="T9" fmla="*/ 191 h 193"/>
                <a:gd name="T10" fmla="*/ 91 w 264"/>
                <a:gd name="T11" fmla="*/ 192 h 193"/>
                <a:gd name="T12" fmla="*/ 90 w 264"/>
                <a:gd name="T13" fmla="*/ 191 h 193"/>
                <a:gd name="T14" fmla="*/ 86 w 264"/>
                <a:gd name="T15" fmla="*/ 187 h 193"/>
                <a:gd name="T16" fmla="*/ 90 w 264"/>
                <a:gd name="T17" fmla="*/ 191 h 193"/>
                <a:gd name="T18" fmla="*/ 86 w 264"/>
                <a:gd name="T19" fmla="*/ 187 h 193"/>
                <a:gd name="T20" fmla="*/ 243 w 264"/>
                <a:gd name="T21" fmla="*/ 0 h 193"/>
                <a:gd name="T22" fmla="*/ 164 w 264"/>
                <a:gd name="T23" fmla="*/ 30 h 193"/>
                <a:gd name="T24" fmla="*/ 148 w 264"/>
                <a:gd name="T25" fmla="*/ 23 h 193"/>
                <a:gd name="T26" fmla="*/ 131 w 264"/>
                <a:gd name="T27" fmla="*/ 30 h 193"/>
                <a:gd name="T28" fmla="*/ 84 w 264"/>
                <a:gd name="T29" fmla="*/ 55 h 193"/>
                <a:gd name="T30" fmla="*/ 62 w 264"/>
                <a:gd name="T31" fmla="*/ 59 h 193"/>
                <a:gd name="T32" fmla="*/ 57 w 264"/>
                <a:gd name="T33" fmla="*/ 64 h 193"/>
                <a:gd name="T34" fmla="*/ 61 w 264"/>
                <a:gd name="T35" fmla="*/ 74 h 193"/>
                <a:gd name="T36" fmla="*/ 33 w 264"/>
                <a:gd name="T37" fmla="*/ 105 h 193"/>
                <a:gd name="T38" fmla="*/ 41 w 264"/>
                <a:gd name="T39" fmla="*/ 117 h 193"/>
                <a:gd name="T40" fmla="*/ 16 w 264"/>
                <a:gd name="T41" fmla="*/ 132 h 193"/>
                <a:gd name="T42" fmla="*/ 16 w 264"/>
                <a:gd name="T43" fmla="*/ 140 h 193"/>
                <a:gd name="T44" fmla="*/ 0 w 264"/>
                <a:gd name="T45" fmla="*/ 161 h 193"/>
                <a:gd name="T46" fmla="*/ 10 w 264"/>
                <a:gd name="T47" fmla="*/ 171 h 193"/>
                <a:gd name="T48" fmla="*/ 21 w 264"/>
                <a:gd name="T49" fmla="*/ 171 h 193"/>
                <a:gd name="T50" fmla="*/ 25 w 264"/>
                <a:gd name="T51" fmla="*/ 171 h 193"/>
                <a:gd name="T52" fmla="*/ 33 w 264"/>
                <a:gd name="T53" fmla="*/ 190 h 193"/>
                <a:gd name="T54" fmla="*/ 36 w 264"/>
                <a:gd name="T55" fmla="*/ 191 h 193"/>
                <a:gd name="T56" fmla="*/ 47 w 264"/>
                <a:gd name="T57" fmla="*/ 190 h 193"/>
                <a:gd name="T58" fmla="*/ 50 w 264"/>
                <a:gd name="T59" fmla="*/ 193 h 193"/>
                <a:gd name="T60" fmla="*/ 91 w 264"/>
                <a:gd name="T61" fmla="*/ 193 h 193"/>
                <a:gd name="T62" fmla="*/ 90 w 264"/>
                <a:gd name="T63" fmla="*/ 191 h 193"/>
                <a:gd name="T64" fmla="*/ 61 w 264"/>
                <a:gd name="T65" fmla="*/ 157 h 193"/>
                <a:gd name="T66" fmla="*/ 124 w 264"/>
                <a:gd name="T67" fmla="*/ 80 h 193"/>
                <a:gd name="T68" fmla="*/ 150 w 264"/>
                <a:gd name="T69" fmla="*/ 66 h 193"/>
                <a:gd name="T70" fmla="*/ 161 w 264"/>
                <a:gd name="T71" fmla="*/ 54 h 193"/>
                <a:gd name="T72" fmla="*/ 210 w 264"/>
                <a:gd name="T73" fmla="*/ 40 h 193"/>
                <a:gd name="T74" fmla="*/ 264 w 264"/>
                <a:gd name="T75" fmla="*/ 13 h 193"/>
                <a:gd name="T76" fmla="*/ 243 w 264"/>
                <a:gd name="T7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193">
                  <a:moveTo>
                    <a:pt x="91" y="192"/>
                  </a:moveTo>
                  <a:cubicBezTo>
                    <a:pt x="91" y="192"/>
                    <a:pt x="91" y="192"/>
                    <a:pt x="91" y="192"/>
                  </a:cubicBezTo>
                  <a:cubicBezTo>
                    <a:pt x="91" y="192"/>
                    <a:pt x="91" y="192"/>
                    <a:pt x="91" y="192"/>
                  </a:cubicBezTo>
                  <a:moveTo>
                    <a:pt x="90" y="191"/>
                  </a:moveTo>
                  <a:cubicBezTo>
                    <a:pt x="90" y="191"/>
                    <a:pt x="90" y="191"/>
                    <a:pt x="90" y="191"/>
                  </a:cubicBezTo>
                  <a:cubicBezTo>
                    <a:pt x="90" y="191"/>
                    <a:pt x="91" y="192"/>
                    <a:pt x="91" y="192"/>
                  </a:cubicBezTo>
                  <a:cubicBezTo>
                    <a:pt x="90" y="191"/>
                    <a:pt x="90" y="191"/>
                    <a:pt x="90" y="191"/>
                  </a:cubicBezTo>
                  <a:moveTo>
                    <a:pt x="86" y="187"/>
                  </a:moveTo>
                  <a:cubicBezTo>
                    <a:pt x="90" y="191"/>
                    <a:pt x="90" y="191"/>
                    <a:pt x="90" y="191"/>
                  </a:cubicBezTo>
                  <a:cubicBezTo>
                    <a:pt x="89" y="189"/>
                    <a:pt x="87" y="188"/>
                    <a:pt x="86" y="187"/>
                  </a:cubicBezTo>
                  <a:moveTo>
                    <a:pt x="243" y="0"/>
                  </a:moveTo>
                  <a:cubicBezTo>
                    <a:pt x="217" y="0"/>
                    <a:pt x="192" y="30"/>
                    <a:pt x="164" y="30"/>
                  </a:cubicBezTo>
                  <a:cubicBezTo>
                    <a:pt x="157" y="30"/>
                    <a:pt x="154" y="23"/>
                    <a:pt x="148" y="23"/>
                  </a:cubicBezTo>
                  <a:cubicBezTo>
                    <a:pt x="138" y="23"/>
                    <a:pt x="138" y="30"/>
                    <a:pt x="131" y="30"/>
                  </a:cubicBezTo>
                  <a:cubicBezTo>
                    <a:pt x="112" y="30"/>
                    <a:pt x="97" y="55"/>
                    <a:pt x="84" y="55"/>
                  </a:cubicBezTo>
                  <a:cubicBezTo>
                    <a:pt x="76" y="55"/>
                    <a:pt x="70" y="59"/>
                    <a:pt x="62" y="59"/>
                  </a:cubicBezTo>
                  <a:cubicBezTo>
                    <a:pt x="59" y="59"/>
                    <a:pt x="57" y="62"/>
                    <a:pt x="57" y="64"/>
                  </a:cubicBezTo>
                  <a:cubicBezTo>
                    <a:pt x="57" y="67"/>
                    <a:pt x="61" y="69"/>
                    <a:pt x="61" y="74"/>
                  </a:cubicBezTo>
                  <a:cubicBezTo>
                    <a:pt x="61" y="88"/>
                    <a:pt x="33" y="96"/>
                    <a:pt x="33" y="105"/>
                  </a:cubicBezTo>
                  <a:cubicBezTo>
                    <a:pt x="33" y="110"/>
                    <a:pt x="41" y="111"/>
                    <a:pt x="41" y="117"/>
                  </a:cubicBezTo>
                  <a:cubicBezTo>
                    <a:pt x="33" y="119"/>
                    <a:pt x="16" y="123"/>
                    <a:pt x="16" y="132"/>
                  </a:cubicBezTo>
                  <a:cubicBezTo>
                    <a:pt x="16" y="138"/>
                    <a:pt x="16" y="140"/>
                    <a:pt x="16" y="140"/>
                  </a:cubicBezTo>
                  <a:cubicBezTo>
                    <a:pt x="16" y="149"/>
                    <a:pt x="0" y="148"/>
                    <a:pt x="0" y="161"/>
                  </a:cubicBezTo>
                  <a:cubicBezTo>
                    <a:pt x="0" y="167"/>
                    <a:pt x="10" y="171"/>
                    <a:pt x="10" y="171"/>
                  </a:cubicBezTo>
                  <a:cubicBezTo>
                    <a:pt x="10" y="171"/>
                    <a:pt x="16" y="171"/>
                    <a:pt x="21" y="171"/>
                  </a:cubicBezTo>
                  <a:cubicBezTo>
                    <a:pt x="23" y="171"/>
                    <a:pt x="25" y="171"/>
                    <a:pt x="25" y="171"/>
                  </a:cubicBezTo>
                  <a:cubicBezTo>
                    <a:pt x="34" y="174"/>
                    <a:pt x="30" y="182"/>
                    <a:pt x="33" y="190"/>
                  </a:cubicBezTo>
                  <a:cubicBezTo>
                    <a:pt x="34" y="191"/>
                    <a:pt x="35" y="191"/>
                    <a:pt x="36" y="191"/>
                  </a:cubicBezTo>
                  <a:cubicBezTo>
                    <a:pt x="40" y="191"/>
                    <a:pt x="44" y="190"/>
                    <a:pt x="47" y="190"/>
                  </a:cubicBezTo>
                  <a:cubicBezTo>
                    <a:pt x="48" y="190"/>
                    <a:pt x="49" y="193"/>
                    <a:pt x="50" y="193"/>
                  </a:cubicBezTo>
                  <a:cubicBezTo>
                    <a:pt x="91" y="193"/>
                    <a:pt x="91" y="193"/>
                    <a:pt x="91" y="193"/>
                  </a:cubicBezTo>
                  <a:cubicBezTo>
                    <a:pt x="91" y="193"/>
                    <a:pt x="91" y="192"/>
                    <a:pt x="90" y="191"/>
                  </a:cubicBezTo>
                  <a:cubicBezTo>
                    <a:pt x="78" y="180"/>
                    <a:pt x="61" y="176"/>
                    <a:pt x="61" y="157"/>
                  </a:cubicBezTo>
                  <a:cubicBezTo>
                    <a:pt x="61" y="123"/>
                    <a:pt x="97" y="87"/>
                    <a:pt x="124" y="80"/>
                  </a:cubicBezTo>
                  <a:cubicBezTo>
                    <a:pt x="134" y="77"/>
                    <a:pt x="136" y="66"/>
                    <a:pt x="150" y="66"/>
                  </a:cubicBezTo>
                  <a:cubicBezTo>
                    <a:pt x="156" y="66"/>
                    <a:pt x="158" y="55"/>
                    <a:pt x="161" y="54"/>
                  </a:cubicBezTo>
                  <a:cubicBezTo>
                    <a:pt x="179" y="45"/>
                    <a:pt x="192" y="49"/>
                    <a:pt x="210" y="40"/>
                  </a:cubicBezTo>
                  <a:cubicBezTo>
                    <a:pt x="223" y="34"/>
                    <a:pt x="264" y="31"/>
                    <a:pt x="264" y="13"/>
                  </a:cubicBezTo>
                  <a:cubicBezTo>
                    <a:pt x="264" y="7"/>
                    <a:pt x="249" y="0"/>
                    <a:pt x="2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92"/>
            <p:cNvSpPr>
              <a:spLocks/>
            </p:cNvSpPr>
            <p:nvPr/>
          </p:nvSpPr>
          <p:spPr bwMode="auto">
            <a:xfrm>
              <a:off x="3113" y="749"/>
              <a:ext cx="1373" cy="982"/>
            </a:xfrm>
            <a:custGeom>
              <a:avLst/>
              <a:gdLst>
                <a:gd name="T0" fmla="*/ 270 w 581"/>
                <a:gd name="T1" fmla="*/ 64 h 415"/>
                <a:gd name="T2" fmla="*/ 253 w 581"/>
                <a:gd name="T3" fmla="*/ 85 h 415"/>
                <a:gd name="T4" fmla="*/ 244 w 581"/>
                <a:gd name="T5" fmla="*/ 90 h 415"/>
                <a:gd name="T6" fmla="*/ 210 w 581"/>
                <a:gd name="T7" fmla="*/ 106 h 415"/>
                <a:gd name="T8" fmla="*/ 176 w 581"/>
                <a:gd name="T9" fmla="*/ 141 h 415"/>
                <a:gd name="T10" fmla="*/ 136 w 581"/>
                <a:gd name="T11" fmla="*/ 174 h 415"/>
                <a:gd name="T12" fmla="*/ 115 w 581"/>
                <a:gd name="T13" fmla="*/ 171 h 415"/>
                <a:gd name="T14" fmla="*/ 106 w 581"/>
                <a:gd name="T15" fmla="*/ 188 h 415"/>
                <a:gd name="T16" fmla="*/ 72 w 581"/>
                <a:gd name="T17" fmla="*/ 194 h 415"/>
                <a:gd name="T18" fmla="*/ 124 w 581"/>
                <a:gd name="T19" fmla="*/ 231 h 415"/>
                <a:gd name="T20" fmla="*/ 126 w 581"/>
                <a:gd name="T21" fmla="*/ 246 h 415"/>
                <a:gd name="T22" fmla="*/ 106 w 581"/>
                <a:gd name="T23" fmla="*/ 287 h 415"/>
                <a:gd name="T24" fmla="*/ 66 w 581"/>
                <a:gd name="T25" fmla="*/ 285 h 415"/>
                <a:gd name="T26" fmla="*/ 32 w 581"/>
                <a:gd name="T27" fmla="*/ 282 h 415"/>
                <a:gd name="T28" fmla="*/ 10 w 581"/>
                <a:gd name="T29" fmla="*/ 314 h 415"/>
                <a:gd name="T30" fmla="*/ 8 w 581"/>
                <a:gd name="T31" fmla="*/ 374 h 415"/>
                <a:gd name="T32" fmla="*/ 35 w 581"/>
                <a:gd name="T33" fmla="*/ 396 h 415"/>
                <a:gd name="T34" fmla="*/ 99 w 581"/>
                <a:gd name="T35" fmla="*/ 403 h 415"/>
                <a:gd name="T36" fmla="*/ 106 w 581"/>
                <a:gd name="T37" fmla="*/ 403 h 415"/>
                <a:gd name="T38" fmla="*/ 137 w 581"/>
                <a:gd name="T39" fmla="*/ 361 h 415"/>
                <a:gd name="T40" fmla="*/ 184 w 581"/>
                <a:gd name="T41" fmla="*/ 297 h 415"/>
                <a:gd name="T42" fmla="*/ 259 w 581"/>
                <a:gd name="T43" fmla="*/ 275 h 415"/>
                <a:gd name="T44" fmla="*/ 319 w 581"/>
                <a:gd name="T45" fmla="*/ 309 h 415"/>
                <a:gd name="T46" fmla="*/ 373 w 581"/>
                <a:gd name="T47" fmla="*/ 348 h 415"/>
                <a:gd name="T48" fmla="*/ 375 w 581"/>
                <a:gd name="T49" fmla="*/ 381 h 415"/>
                <a:gd name="T50" fmla="*/ 383 w 581"/>
                <a:gd name="T51" fmla="*/ 347 h 415"/>
                <a:gd name="T52" fmla="*/ 390 w 581"/>
                <a:gd name="T53" fmla="*/ 326 h 415"/>
                <a:gd name="T54" fmla="*/ 365 w 581"/>
                <a:gd name="T55" fmla="*/ 312 h 415"/>
                <a:gd name="T56" fmla="*/ 333 w 581"/>
                <a:gd name="T57" fmla="*/ 276 h 415"/>
                <a:gd name="T58" fmla="*/ 321 w 581"/>
                <a:gd name="T59" fmla="*/ 250 h 415"/>
                <a:gd name="T60" fmla="*/ 361 w 581"/>
                <a:gd name="T61" fmla="*/ 255 h 415"/>
                <a:gd name="T62" fmla="*/ 409 w 581"/>
                <a:gd name="T63" fmla="*/ 296 h 415"/>
                <a:gd name="T64" fmla="*/ 443 w 581"/>
                <a:gd name="T65" fmla="*/ 354 h 415"/>
                <a:gd name="T66" fmla="*/ 466 w 581"/>
                <a:gd name="T67" fmla="*/ 377 h 415"/>
                <a:gd name="T68" fmla="*/ 483 w 581"/>
                <a:gd name="T69" fmla="*/ 402 h 415"/>
                <a:gd name="T70" fmla="*/ 479 w 581"/>
                <a:gd name="T71" fmla="*/ 377 h 415"/>
                <a:gd name="T72" fmla="*/ 503 w 581"/>
                <a:gd name="T73" fmla="*/ 382 h 415"/>
                <a:gd name="T74" fmla="*/ 485 w 581"/>
                <a:gd name="T75" fmla="*/ 356 h 415"/>
                <a:gd name="T76" fmla="*/ 494 w 581"/>
                <a:gd name="T77" fmla="*/ 346 h 415"/>
                <a:gd name="T78" fmla="*/ 534 w 581"/>
                <a:gd name="T79" fmla="*/ 339 h 415"/>
                <a:gd name="T80" fmla="*/ 556 w 581"/>
                <a:gd name="T81" fmla="*/ 328 h 415"/>
                <a:gd name="T82" fmla="*/ 569 w 581"/>
                <a:gd name="T83" fmla="*/ 325 h 415"/>
                <a:gd name="T84" fmla="*/ 567 w 581"/>
                <a:gd name="T85" fmla="*/ 265 h 415"/>
                <a:gd name="T86" fmla="*/ 580 w 581"/>
                <a:gd name="T87" fmla="*/ 241 h 415"/>
                <a:gd name="T88" fmla="*/ 562 w 581"/>
                <a:gd name="T89" fmla="*/ 237 h 415"/>
                <a:gd name="T90" fmla="*/ 501 w 581"/>
                <a:gd name="T91" fmla="*/ 195 h 415"/>
                <a:gd name="T92" fmla="*/ 478 w 581"/>
                <a:gd name="T93" fmla="*/ 183 h 415"/>
                <a:gd name="T94" fmla="*/ 498 w 581"/>
                <a:gd name="T95" fmla="*/ 141 h 415"/>
                <a:gd name="T96" fmla="*/ 488 w 581"/>
                <a:gd name="T97" fmla="*/ 113 h 415"/>
                <a:gd name="T98" fmla="*/ 452 w 581"/>
                <a:gd name="T99" fmla="*/ 65 h 415"/>
                <a:gd name="T100" fmla="*/ 452 w 581"/>
                <a:gd name="T101" fmla="*/ 65 h 415"/>
                <a:gd name="T102" fmla="*/ 452 w 581"/>
                <a:gd name="T103" fmla="*/ 65 h 415"/>
                <a:gd name="T104" fmla="*/ 452 w 581"/>
                <a:gd name="T105" fmla="*/ 65 h 415"/>
                <a:gd name="T106" fmla="*/ 433 w 581"/>
                <a:gd name="T107" fmla="*/ 67 h 415"/>
                <a:gd name="T108" fmla="*/ 417 w 581"/>
                <a:gd name="T109" fmla="*/ 62 h 415"/>
                <a:gd name="T110" fmla="*/ 355 w 581"/>
                <a:gd name="T111" fmla="*/ 76 h 415"/>
                <a:gd name="T112" fmla="*/ 341 w 581"/>
                <a:gd name="T113" fmla="*/ 68 h 415"/>
                <a:gd name="T114" fmla="*/ 300 w 581"/>
                <a:gd name="T115" fmla="*/ 72 h 415"/>
                <a:gd name="T116" fmla="*/ 282 w 581"/>
                <a:gd name="T117" fmla="*/ 54 h 415"/>
                <a:gd name="T118" fmla="*/ 300 w 581"/>
                <a:gd name="T119" fmla="*/ 25 h 415"/>
                <a:gd name="T120" fmla="*/ 293 w 581"/>
                <a:gd name="T12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415">
                  <a:moveTo>
                    <a:pt x="293" y="0"/>
                  </a:moveTo>
                  <a:cubicBezTo>
                    <a:pt x="280" y="9"/>
                    <a:pt x="259" y="11"/>
                    <a:pt x="259" y="33"/>
                  </a:cubicBezTo>
                  <a:cubicBezTo>
                    <a:pt x="259" y="46"/>
                    <a:pt x="268" y="50"/>
                    <a:pt x="270" y="64"/>
                  </a:cubicBezTo>
                  <a:cubicBezTo>
                    <a:pt x="270" y="65"/>
                    <a:pt x="274" y="75"/>
                    <a:pt x="274" y="77"/>
                  </a:cubicBezTo>
                  <a:cubicBezTo>
                    <a:pt x="274" y="81"/>
                    <a:pt x="265" y="86"/>
                    <a:pt x="262" y="86"/>
                  </a:cubicBezTo>
                  <a:cubicBezTo>
                    <a:pt x="259" y="86"/>
                    <a:pt x="256" y="85"/>
                    <a:pt x="253" y="85"/>
                  </a:cubicBezTo>
                  <a:cubicBezTo>
                    <a:pt x="252" y="85"/>
                    <a:pt x="250" y="85"/>
                    <a:pt x="249" y="87"/>
                  </a:cubicBezTo>
                  <a:cubicBezTo>
                    <a:pt x="248" y="88"/>
                    <a:pt x="247" y="91"/>
                    <a:pt x="245" y="91"/>
                  </a:cubicBezTo>
                  <a:cubicBezTo>
                    <a:pt x="245" y="91"/>
                    <a:pt x="245" y="91"/>
                    <a:pt x="244" y="90"/>
                  </a:cubicBezTo>
                  <a:cubicBezTo>
                    <a:pt x="243" y="91"/>
                    <a:pt x="243" y="91"/>
                    <a:pt x="242" y="91"/>
                  </a:cubicBezTo>
                  <a:cubicBezTo>
                    <a:pt x="242" y="91"/>
                    <a:pt x="242" y="90"/>
                    <a:pt x="237" y="90"/>
                  </a:cubicBezTo>
                  <a:cubicBezTo>
                    <a:pt x="225" y="90"/>
                    <a:pt x="218" y="99"/>
                    <a:pt x="210" y="106"/>
                  </a:cubicBezTo>
                  <a:cubicBezTo>
                    <a:pt x="210" y="107"/>
                    <a:pt x="205" y="110"/>
                    <a:pt x="205" y="112"/>
                  </a:cubicBezTo>
                  <a:cubicBezTo>
                    <a:pt x="205" y="118"/>
                    <a:pt x="206" y="125"/>
                    <a:pt x="202" y="129"/>
                  </a:cubicBezTo>
                  <a:cubicBezTo>
                    <a:pt x="200" y="131"/>
                    <a:pt x="179" y="140"/>
                    <a:pt x="176" y="141"/>
                  </a:cubicBezTo>
                  <a:cubicBezTo>
                    <a:pt x="173" y="141"/>
                    <a:pt x="172" y="142"/>
                    <a:pt x="168" y="142"/>
                  </a:cubicBezTo>
                  <a:cubicBezTo>
                    <a:pt x="165" y="154"/>
                    <a:pt x="161" y="166"/>
                    <a:pt x="145" y="166"/>
                  </a:cubicBezTo>
                  <a:cubicBezTo>
                    <a:pt x="144" y="170"/>
                    <a:pt x="140" y="174"/>
                    <a:pt x="136" y="174"/>
                  </a:cubicBezTo>
                  <a:cubicBezTo>
                    <a:pt x="130" y="174"/>
                    <a:pt x="125" y="171"/>
                    <a:pt x="120" y="167"/>
                  </a:cubicBezTo>
                  <a:cubicBezTo>
                    <a:pt x="115" y="167"/>
                    <a:pt x="115" y="167"/>
                    <a:pt x="115" y="167"/>
                  </a:cubicBezTo>
                  <a:cubicBezTo>
                    <a:pt x="115" y="171"/>
                    <a:pt x="115" y="171"/>
                    <a:pt x="115" y="171"/>
                  </a:cubicBezTo>
                  <a:cubicBezTo>
                    <a:pt x="116" y="173"/>
                    <a:pt x="114" y="181"/>
                    <a:pt x="118" y="182"/>
                  </a:cubicBezTo>
                  <a:cubicBezTo>
                    <a:pt x="118" y="185"/>
                    <a:pt x="118" y="185"/>
                    <a:pt x="118" y="185"/>
                  </a:cubicBezTo>
                  <a:cubicBezTo>
                    <a:pt x="116" y="186"/>
                    <a:pt x="110" y="188"/>
                    <a:pt x="106" y="188"/>
                  </a:cubicBezTo>
                  <a:cubicBezTo>
                    <a:pt x="101" y="188"/>
                    <a:pt x="93" y="186"/>
                    <a:pt x="91" y="183"/>
                  </a:cubicBezTo>
                  <a:cubicBezTo>
                    <a:pt x="86" y="184"/>
                    <a:pt x="71" y="188"/>
                    <a:pt x="71" y="192"/>
                  </a:cubicBezTo>
                  <a:cubicBezTo>
                    <a:pt x="71" y="193"/>
                    <a:pt x="71" y="194"/>
                    <a:pt x="72" y="194"/>
                  </a:cubicBezTo>
                  <a:cubicBezTo>
                    <a:pt x="72" y="202"/>
                    <a:pt x="95" y="207"/>
                    <a:pt x="104" y="209"/>
                  </a:cubicBezTo>
                  <a:cubicBezTo>
                    <a:pt x="106" y="210"/>
                    <a:pt x="107" y="212"/>
                    <a:pt x="110" y="213"/>
                  </a:cubicBezTo>
                  <a:cubicBezTo>
                    <a:pt x="110" y="221"/>
                    <a:pt x="113" y="231"/>
                    <a:pt x="124" y="231"/>
                  </a:cubicBezTo>
                  <a:cubicBezTo>
                    <a:pt x="124" y="235"/>
                    <a:pt x="127" y="234"/>
                    <a:pt x="127" y="239"/>
                  </a:cubicBezTo>
                  <a:cubicBezTo>
                    <a:pt x="127" y="241"/>
                    <a:pt x="126" y="245"/>
                    <a:pt x="125" y="247"/>
                  </a:cubicBezTo>
                  <a:cubicBezTo>
                    <a:pt x="126" y="246"/>
                    <a:pt x="126" y="246"/>
                    <a:pt x="126" y="246"/>
                  </a:cubicBezTo>
                  <a:cubicBezTo>
                    <a:pt x="126" y="249"/>
                    <a:pt x="126" y="258"/>
                    <a:pt x="126" y="260"/>
                  </a:cubicBezTo>
                  <a:cubicBezTo>
                    <a:pt x="126" y="270"/>
                    <a:pt x="119" y="274"/>
                    <a:pt x="119" y="284"/>
                  </a:cubicBezTo>
                  <a:cubicBezTo>
                    <a:pt x="118" y="284"/>
                    <a:pt x="110" y="287"/>
                    <a:pt x="106" y="287"/>
                  </a:cubicBezTo>
                  <a:cubicBezTo>
                    <a:pt x="102" y="287"/>
                    <a:pt x="99" y="284"/>
                    <a:pt x="94" y="284"/>
                  </a:cubicBezTo>
                  <a:cubicBezTo>
                    <a:pt x="94" y="284"/>
                    <a:pt x="93" y="284"/>
                    <a:pt x="91" y="285"/>
                  </a:cubicBezTo>
                  <a:cubicBezTo>
                    <a:pt x="66" y="285"/>
                    <a:pt x="66" y="285"/>
                    <a:pt x="66" y="285"/>
                  </a:cubicBezTo>
                  <a:cubicBezTo>
                    <a:pt x="63" y="284"/>
                    <a:pt x="59" y="284"/>
                    <a:pt x="57" y="282"/>
                  </a:cubicBezTo>
                  <a:cubicBezTo>
                    <a:pt x="33" y="282"/>
                    <a:pt x="33" y="282"/>
                    <a:pt x="33" y="282"/>
                  </a:cubicBezTo>
                  <a:cubicBezTo>
                    <a:pt x="33" y="282"/>
                    <a:pt x="32" y="282"/>
                    <a:pt x="32" y="282"/>
                  </a:cubicBezTo>
                  <a:cubicBezTo>
                    <a:pt x="29" y="282"/>
                    <a:pt x="27" y="279"/>
                    <a:pt x="25" y="279"/>
                  </a:cubicBezTo>
                  <a:cubicBezTo>
                    <a:pt x="22" y="279"/>
                    <a:pt x="4" y="291"/>
                    <a:pt x="4" y="294"/>
                  </a:cubicBezTo>
                  <a:cubicBezTo>
                    <a:pt x="4" y="298"/>
                    <a:pt x="10" y="306"/>
                    <a:pt x="10" y="314"/>
                  </a:cubicBezTo>
                  <a:cubicBezTo>
                    <a:pt x="10" y="327"/>
                    <a:pt x="5" y="341"/>
                    <a:pt x="5" y="354"/>
                  </a:cubicBezTo>
                  <a:cubicBezTo>
                    <a:pt x="5" y="358"/>
                    <a:pt x="0" y="360"/>
                    <a:pt x="0" y="367"/>
                  </a:cubicBezTo>
                  <a:cubicBezTo>
                    <a:pt x="0" y="371"/>
                    <a:pt x="4" y="374"/>
                    <a:pt x="8" y="374"/>
                  </a:cubicBezTo>
                  <a:cubicBezTo>
                    <a:pt x="8" y="380"/>
                    <a:pt x="8" y="384"/>
                    <a:pt x="8" y="395"/>
                  </a:cubicBezTo>
                  <a:cubicBezTo>
                    <a:pt x="8" y="397"/>
                    <a:pt x="9" y="399"/>
                    <a:pt x="12" y="399"/>
                  </a:cubicBezTo>
                  <a:cubicBezTo>
                    <a:pt x="20" y="399"/>
                    <a:pt x="26" y="396"/>
                    <a:pt x="35" y="396"/>
                  </a:cubicBezTo>
                  <a:cubicBezTo>
                    <a:pt x="47" y="396"/>
                    <a:pt x="48" y="415"/>
                    <a:pt x="55" y="415"/>
                  </a:cubicBezTo>
                  <a:cubicBezTo>
                    <a:pt x="67" y="415"/>
                    <a:pt x="74" y="405"/>
                    <a:pt x="87" y="405"/>
                  </a:cubicBezTo>
                  <a:cubicBezTo>
                    <a:pt x="89" y="405"/>
                    <a:pt x="94" y="403"/>
                    <a:pt x="99" y="403"/>
                  </a:cubicBezTo>
                  <a:cubicBezTo>
                    <a:pt x="101" y="403"/>
                    <a:pt x="102" y="403"/>
                    <a:pt x="103" y="403"/>
                  </a:cubicBezTo>
                  <a:cubicBezTo>
                    <a:pt x="103" y="403"/>
                    <a:pt x="103" y="403"/>
                    <a:pt x="103" y="403"/>
                  </a:cubicBezTo>
                  <a:cubicBezTo>
                    <a:pt x="104" y="403"/>
                    <a:pt x="105" y="403"/>
                    <a:pt x="106" y="403"/>
                  </a:cubicBezTo>
                  <a:cubicBezTo>
                    <a:pt x="114" y="403"/>
                    <a:pt x="115" y="393"/>
                    <a:pt x="121" y="390"/>
                  </a:cubicBezTo>
                  <a:cubicBezTo>
                    <a:pt x="132" y="384"/>
                    <a:pt x="135" y="378"/>
                    <a:pt x="142" y="368"/>
                  </a:cubicBezTo>
                  <a:cubicBezTo>
                    <a:pt x="139" y="367"/>
                    <a:pt x="137" y="365"/>
                    <a:pt x="137" y="361"/>
                  </a:cubicBezTo>
                  <a:cubicBezTo>
                    <a:pt x="137" y="349"/>
                    <a:pt x="152" y="327"/>
                    <a:pt x="162" y="325"/>
                  </a:cubicBezTo>
                  <a:cubicBezTo>
                    <a:pt x="173" y="323"/>
                    <a:pt x="184" y="319"/>
                    <a:pt x="187" y="308"/>
                  </a:cubicBezTo>
                  <a:cubicBezTo>
                    <a:pt x="184" y="297"/>
                    <a:pt x="184" y="297"/>
                    <a:pt x="184" y="297"/>
                  </a:cubicBezTo>
                  <a:cubicBezTo>
                    <a:pt x="184" y="289"/>
                    <a:pt x="193" y="284"/>
                    <a:pt x="201" y="284"/>
                  </a:cubicBezTo>
                  <a:cubicBezTo>
                    <a:pt x="211" y="284"/>
                    <a:pt x="219" y="289"/>
                    <a:pt x="230" y="289"/>
                  </a:cubicBezTo>
                  <a:cubicBezTo>
                    <a:pt x="242" y="289"/>
                    <a:pt x="249" y="280"/>
                    <a:pt x="259" y="275"/>
                  </a:cubicBezTo>
                  <a:cubicBezTo>
                    <a:pt x="263" y="273"/>
                    <a:pt x="264" y="266"/>
                    <a:pt x="274" y="266"/>
                  </a:cubicBezTo>
                  <a:cubicBezTo>
                    <a:pt x="294" y="266"/>
                    <a:pt x="297" y="288"/>
                    <a:pt x="306" y="300"/>
                  </a:cubicBezTo>
                  <a:cubicBezTo>
                    <a:pt x="307" y="304"/>
                    <a:pt x="315" y="306"/>
                    <a:pt x="319" y="309"/>
                  </a:cubicBezTo>
                  <a:cubicBezTo>
                    <a:pt x="328" y="318"/>
                    <a:pt x="332" y="323"/>
                    <a:pt x="348" y="327"/>
                  </a:cubicBezTo>
                  <a:cubicBezTo>
                    <a:pt x="348" y="330"/>
                    <a:pt x="356" y="332"/>
                    <a:pt x="358" y="332"/>
                  </a:cubicBezTo>
                  <a:cubicBezTo>
                    <a:pt x="359" y="335"/>
                    <a:pt x="371" y="348"/>
                    <a:pt x="373" y="348"/>
                  </a:cubicBezTo>
                  <a:cubicBezTo>
                    <a:pt x="374" y="353"/>
                    <a:pt x="378" y="355"/>
                    <a:pt x="378" y="363"/>
                  </a:cubicBezTo>
                  <a:cubicBezTo>
                    <a:pt x="378" y="369"/>
                    <a:pt x="375" y="377"/>
                    <a:pt x="369" y="377"/>
                  </a:cubicBezTo>
                  <a:cubicBezTo>
                    <a:pt x="369" y="379"/>
                    <a:pt x="371" y="381"/>
                    <a:pt x="375" y="381"/>
                  </a:cubicBezTo>
                  <a:cubicBezTo>
                    <a:pt x="382" y="381"/>
                    <a:pt x="381" y="370"/>
                    <a:pt x="386" y="365"/>
                  </a:cubicBezTo>
                  <a:cubicBezTo>
                    <a:pt x="386" y="365"/>
                    <a:pt x="393" y="365"/>
                    <a:pt x="393" y="362"/>
                  </a:cubicBezTo>
                  <a:cubicBezTo>
                    <a:pt x="393" y="355"/>
                    <a:pt x="383" y="354"/>
                    <a:pt x="383" y="347"/>
                  </a:cubicBezTo>
                  <a:cubicBezTo>
                    <a:pt x="383" y="342"/>
                    <a:pt x="389" y="339"/>
                    <a:pt x="395" y="339"/>
                  </a:cubicBezTo>
                  <a:cubicBezTo>
                    <a:pt x="403" y="339"/>
                    <a:pt x="407" y="345"/>
                    <a:pt x="412" y="346"/>
                  </a:cubicBezTo>
                  <a:cubicBezTo>
                    <a:pt x="413" y="335"/>
                    <a:pt x="401" y="331"/>
                    <a:pt x="390" y="326"/>
                  </a:cubicBezTo>
                  <a:cubicBezTo>
                    <a:pt x="387" y="324"/>
                    <a:pt x="374" y="322"/>
                    <a:pt x="376" y="315"/>
                  </a:cubicBezTo>
                  <a:cubicBezTo>
                    <a:pt x="378" y="314"/>
                    <a:pt x="378" y="313"/>
                    <a:pt x="378" y="311"/>
                  </a:cubicBezTo>
                  <a:cubicBezTo>
                    <a:pt x="373" y="311"/>
                    <a:pt x="369" y="312"/>
                    <a:pt x="365" y="312"/>
                  </a:cubicBezTo>
                  <a:cubicBezTo>
                    <a:pt x="362" y="312"/>
                    <a:pt x="360" y="312"/>
                    <a:pt x="356" y="310"/>
                  </a:cubicBezTo>
                  <a:cubicBezTo>
                    <a:pt x="352" y="308"/>
                    <a:pt x="348" y="299"/>
                    <a:pt x="346" y="292"/>
                  </a:cubicBezTo>
                  <a:cubicBezTo>
                    <a:pt x="345" y="287"/>
                    <a:pt x="341" y="278"/>
                    <a:pt x="333" y="276"/>
                  </a:cubicBezTo>
                  <a:cubicBezTo>
                    <a:pt x="326" y="274"/>
                    <a:pt x="322" y="270"/>
                    <a:pt x="322" y="263"/>
                  </a:cubicBezTo>
                  <a:cubicBezTo>
                    <a:pt x="322" y="259"/>
                    <a:pt x="323" y="256"/>
                    <a:pt x="324" y="253"/>
                  </a:cubicBezTo>
                  <a:cubicBezTo>
                    <a:pt x="323" y="253"/>
                    <a:pt x="321" y="251"/>
                    <a:pt x="321" y="250"/>
                  </a:cubicBezTo>
                  <a:cubicBezTo>
                    <a:pt x="321" y="244"/>
                    <a:pt x="333" y="244"/>
                    <a:pt x="338" y="240"/>
                  </a:cubicBezTo>
                  <a:cubicBezTo>
                    <a:pt x="342" y="244"/>
                    <a:pt x="338" y="255"/>
                    <a:pt x="345" y="255"/>
                  </a:cubicBezTo>
                  <a:cubicBezTo>
                    <a:pt x="351" y="255"/>
                    <a:pt x="355" y="255"/>
                    <a:pt x="361" y="255"/>
                  </a:cubicBezTo>
                  <a:cubicBezTo>
                    <a:pt x="361" y="267"/>
                    <a:pt x="374" y="285"/>
                    <a:pt x="386" y="285"/>
                  </a:cubicBezTo>
                  <a:cubicBezTo>
                    <a:pt x="389" y="285"/>
                    <a:pt x="390" y="285"/>
                    <a:pt x="393" y="285"/>
                  </a:cubicBezTo>
                  <a:cubicBezTo>
                    <a:pt x="393" y="292"/>
                    <a:pt x="402" y="293"/>
                    <a:pt x="409" y="296"/>
                  </a:cubicBezTo>
                  <a:cubicBezTo>
                    <a:pt x="417" y="300"/>
                    <a:pt x="428" y="311"/>
                    <a:pt x="428" y="318"/>
                  </a:cubicBezTo>
                  <a:cubicBezTo>
                    <a:pt x="428" y="323"/>
                    <a:pt x="428" y="326"/>
                    <a:pt x="428" y="332"/>
                  </a:cubicBezTo>
                  <a:cubicBezTo>
                    <a:pt x="428" y="343"/>
                    <a:pt x="437" y="348"/>
                    <a:pt x="443" y="354"/>
                  </a:cubicBezTo>
                  <a:cubicBezTo>
                    <a:pt x="448" y="359"/>
                    <a:pt x="452" y="364"/>
                    <a:pt x="454" y="371"/>
                  </a:cubicBezTo>
                  <a:cubicBezTo>
                    <a:pt x="454" y="372"/>
                    <a:pt x="455" y="377"/>
                    <a:pt x="457" y="377"/>
                  </a:cubicBezTo>
                  <a:cubicBezTo>
                    <a:pt x="460" y="377"/>
                    <a:pt x="463" y="377"/>
                    <a:pt x="466" y="377"/>
                  </a:cubicBezTo>
                  <a:cubicBezTo>
                    <a:pt x="465" y="380"/>
                    <a:pt x="459" y="381"/>
                    <a:pt x="459" y="385"/>
                  </a:cubicBezTo>
                  <a:cubicBezTo>
                    <a:pt x="459" y="394"/>
                    <a:pt x="467" y="402"/>
                    <a:pt x="475" y="402"/>
                  </a:cubicBezTo>
                  <a:cubicBezTo>
                    <a:pt x="476" y="402"/>
                    <a:pt x="480" y="402"/>
                    <a:pt x="483" y="402"/>
                  </a:cubicBezTo>
                  <a:cubicBezTo>
                    <a:pt x="477" y="400"/>
                    <a:pt x="483" y="393"/>
                    <a:pt x="483" y="390"/>
                  </a:cubicBezTo>
                  <a:cubicBezTo>
                    <a:pt x="483" y="386"/>
                    <a:pt x="481" y="384"/>
                    <a:pt x="479" y="381"/>
                  </a:cubicBezTo>
                  <a:cubicBezTo>
                    <a:pt x="479" y="377"/>
                    <a:pt x="479" y="377"/>
                    <a:pt x="479" y="377"/>
                  </a:cubicBezTo>
                  <a:cubicBezTo>
                    <a:pt x="482" y="380"/>
                    <a:pt x="487" y="384"/>
                    <a:pt x="493" y="385"/>
                  </a:cubicBezTo>
                  <a:cubicBezTo>
                    <a:pt x="494" y="385"/>
                    <a:pt x="494" y="385"/>
                    <a:pt x="494" y="385"/>
                  </a:cubicBezTo>
                  <a:cubicBezTo>
                    <a:pt x="495" y="381"/>
                    <a:pt x="501" y="383"/>
                    <a:pt x="503" y="382"/>
                  </a:cubicBezTo>
                  <a:cubicBezTo>
                    <a:pt x="502" y="381"/>
                    <a:pt x="501" y="379"/>
                    <a:pt x="501" y="377"/>
                  </a:cubicBezTo>
                  <a:cubicBezTo>
                    <a:pt x="497" y="377"/>
                    <a:pt x="483" y="364"/>
                    <a:pt x="483" y="362"/>
                  </a:cubicBezTo>
                  <a:cubicBezTo>
                    <a:pt x="483" y="361"/>
                    <a:pt x="484" y="359"/>
                    <a:pt x="485" y="356"/>
                  </a:cubicBezTo>
                  <a:cubicBezTo>
                    <a:pt x="475" y="344"/>
                    <a:pt x="475" y="344"/>
                    <a:pt x="475" y="344"/>
                  </a:cubicBezTo>
                  <a:cubicBezTo>
                    <a:pt x="475" y="342"/>
                    <a:pt x="478" y="339"/>
                    <a:pt x="481" y="339"/>
                  </a:cubicBezTo>
                  <a:cubicBezTo>
                    <a:pt x="485" y="339"/>
                    <a:pt x="486" y="346"/>
                    <a:pt x="494" y="346"/>
                  </a:cubicBezTo>
                  <a:cubicBezTo>
                    <a:pt x="495" y="342"/>
                    <a:pt x="495" y="339"/>
                    <a:pt x="494" y="335"/>
                  </a:cubicBezTo>
                  <a:cubicBezTo>
                    <a:pt x="501" y="333"/>
                    <a:pt x="503" y="328"/>
                    <a:pt x="512" y="328"/>
                  </a:cubicBezTo>
                  <a:cubicBezTo>
                    <a:pt x="521" y="328"/>
                    <a:pt x="526" y="339"/>
                    <a:pt x="534" y="339"/>
                  </a:cubicBezTo>
                  <a:cubicBezTo>
                    <a:pt x="541" y="339"/>
                    <a:pt x="542" y="332"/>
                    <a:pt x="549" y="329"/>
                  </a:cubicBezTo>
                  <a:cubicBezTo>
                    <a:pt x="551" y="328"/>
                    <a:pt x="553" y="327"/>
                    <a:pt x="554" y="327"/>
                  </a:cubicBezTo>
                  <a:cubicBezTo>
                    <a:pt x="555" y="327"/>
                    <a:pt x="556" y="328"/>
                    <a:pt x="556" y="328"/>
                  </a:cubicBezTo>
                  <a:cubicBezTo>
                    <a:pt x="557" y="328"/>
                    <a:pt x="557" y="328"/>
                    <a:pt x="558" y="328"/>
                  </a:cubicBezTo>
                  <a:cubicBezTo>
                    <a:pt x="559" y="328"/>
                    <a:pt x="561" y="327"/>
                    <a:pt x="562" y="327"/>
                  </a:cubicBezTo>
                  <a:cubicBezTo>
                    <a:pt x="565" y="326"/>
                    <a:pt x="567" y="327"/>
                    <a:pt x="569" y="325"/>
                  </a:cubicBezTo>
                  <a:cubicBezTo>
                    <a:pt x="566" y="320"/>
                    <a:pt x="552" y="313"/>
                    <a:pt x="552" y="302"/>
                  </a:cubicBezTo>
                  <a:cubicBezTo>
                    <a:pt x="552" y="295"/>
                    <a:pt x="561" y="284"/>
                    <a:pt x="567" y="279"/>
                  </a:cubicBezTo>
                  <a:cubicBezTo>
                    <a:pt x="567" y="265"/>
                    <a:pt x="567" y="265"/>
                    <a:pt x="567" y="265"/>
                  </a:cubicBezTo>
                  <a:cubicBezTo>
                    <a:pt x="568" y="262"/>
                    <a:pt x="568" y="266"/>
                    <a:pt x="570" y="258"/>
                  </a:cubicBezTo>
                  <a:cubicBezTo>
                    <a:pt x="570" y="252"/>
                    <a:pt x="576" y="250"/>
                    <a:pt x="581" y="249"/>
                  </a:cubicBezTo>
                  <a:cubicBezTo>
                    <a:pt x="580" y="246"/>
                    <a:pt x="581" y="244"/>
                    <a:pt x="580" y="241"/>
                  </a:cubicBezTo>
                  <a:cubicBezTo>
                    <a:pt x="577" y="241"/>
                    <a:pt x="570" y="244"/>
                    <a:pt x="568" y="244"/>
                  </a:cubicBezTo>
                  <a:cubicBezTo>
                    <a:pt x="565" y="241"/>
                    <a:pt x="565" y="241"/>
                    <a:pt x="565" y="241"/>
                  </a:cubicBezTo>
                  <a:cubicBezTo>
                    <a:pt x="564" y="240"/>
                    <a:pt x="562" y="239"/>
                    <a:pt x="562" y="237"/>
                  </a:cubicBezTo>
                  <a:cubicBezTo>
                    <a:pt x="562" y="216"/>
                    <a:pt x="562" y="216"/>
                    <a:pt x="562" y="216"/>
                  </a:cubicBezTo>
                  <a:cubicBezTo>
                    <a:pt x="549" y="216"/>
                    <a:pt x="552" y="188"/>
                    <a:pt x="538" y="188"/>
                  </a:cubicBezTo>
                  <a:cubicBezTo>
                    <a:pt x="525" y="188"/>
                    <a:pt x="517" y="195"/>
                    <a:pt x="501" y="195"/>
                  </a:cubicBezTo>
                  <a:cubicBezTo>
                    <a:pt x="497" y="195"/>
                    <a:pt x="493" y="195"/>
                    <a:pt x="490" y="195"/>
                  </a:cubicBezTo>
                  <a:cubicBezTo>
                    <a:pt x="483" y="195"/>
                    <a:pt x="478" y="194"/>
                    <a:pt x="478" y="183"/>
                  </a:cubicBezTo>
                  <a:cubicBezTo>
                    <a:pt x="478" y="183"/>
                    <a:pt x="478" y="183"/>
                    <a:pt x="478" y="183"/>
                  </a:cubicBezTo>
                  <a:cubicBezTo>
                    <a:pt x="478" y="183"/>
                    <a:pt x="478" y="183"/>
                    <a:pt x="478" y="183"/>
                  </a:cubicBezTo>
                  <a:cubicBezTo>
                    <a:pt x="478" y="171"/>
                    <a:pt x="480" y="162"/>
                    <a:pt x="486" y="153"/>
                  </a:cubicBezTo>
                  <a:cubicBezTo>
                    <a:pt x="488" y="150"/>
                    <a:pt x="498" y="147"/>
                    <a:pt x="498" y="141"/>
                  </a:cubicBezTo>
                  <a:cubicBezTo>
                    <a:pt x="498" y="131"/>
                    <a:pt x="488" y="124"/>
                    <a:pt x="488" y="113"/>
                  </a:cubicBezTo>
                  <a:cubicBezTo>
                    <a:pt x="488" y="113"/>
                    <a:pt x="488" y="113"/>
                    <a:pt x="488" y="113"/>
                  </a:cubicBezTo>
                  <a:cubicBezTo>
                    <a:pt x="488" y="113"/>
                    <a:pt x="488" y="113"/>
                    <a:pt x="488" y="113"/>
                  </a:cubicBezTo>
                  <a:cubicBezTo>
                    <a:pt x="488" y="106"/>
                    <a:pt x="496" y="103"/>
                    <a:pt x="496" y="96"/>
                  </a:cubicBezTo>
                  <a:cubicBezTo>
                    <a:pt x="496" y="84"/>
                    <a:pt x="491" y="64"/>
                    <a:pt x="479" y="64"/>
                  </a:cubicBezTo>
                  <a:cubicBezTo>
                    <a:pt x="469" y="64"/>
                    <a:pt x="46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52" y="65"/>
                    <a:pt x="452" y="65"/>
                    <a:pt x="452" y="65"/>
                  </a:cubicBezTo>
                  <a:cubicBezTo>
                    <a:pt x="448" y="65"/>
                    <a:pt x="444" y="65"/>
                    <a:pt x="439" y="66"/>
                  </a:cubicBezTo>
                  <a:cubicBezTo>
                    <a:pt x="437" y="66"/>
                    <a:pt x="435" y="66"/>
                    <a:pt x="433" y="67"/>
                  </a:cubicBezTo>
                  <a:cubicBezTo>
                    <a:pt x="433" y="67"/>
                    <a:pt x="433" y="67"/>
                    <a:pt x="433" y="66"/>
                  </a:cubicBezTo>
                  <a:cubicBezTo>
                    <a:pt x="427" y="67"/>
                    <a:pt x="421" y="68"/>
                    <a:pt x="414" y="68"/>
                  </a:cubicBezTo>
                  <a:cubicBezTo>
                    <a:pt x="414" y="67"/>
                    <a:pt x="416" y="64"/>
                    <a:pt x="417" y="62"/>
                  </a:cubicBezTo>
                  <a:cubicBezTo>
                    <a:pt x="413" y="60"/>
                    <a:pt x="406" y="60"/>
                    <a:pt x="399" y="60"/>
                  </a:cubicBezTo>
                  <a:cubicBezTo>
                    <a:pt x="392" y="60"/>
                    <a:pt x="384" y="68"/>
                    <a:pt x="379" y="70"/>
                  </a:cubicBezTo>
                  <a:cubicBezTo>
                    <a:pt x="371" y="74"/>
                    <a:pt x="364" y="72"/>
                    <a:pt x="355" y="76"/>
                  </a:cubicBezTo>
                  <a:cubicBezTo>
                    <a:pt x="353" y="77"/>
                    <a:pt x="352" y="81"/>
                    <a:pt x="346" y="81"/>
                  </a:cubicBezTo>
                  <a:cubicBezTo>
                    <a:pt x="346" y="81"/>
                    <a:pt x="337" y="75"/>
                    <a:pt x="337" y="74"/>
                  </a:cubicBezTo>
                  <a:cubicBezTo>
                    <a:pt x="337" y="72"/>
                    <a:pt x="340" y="70"/>
                    <a:pt x="341" y="68"/>
                  </a:cubicBezTo>
                  <a:cubicBezTo>
                    <a:pt x="340" y="68"/>
                    <a:pt x="339" y="68"/>
                    <a:pt x="338" y="68"/>
                  </a:cubicBezTo>
                  <a:cubicBezTo>
                    <a:pt x="327" y="68"/>
                    <a:pt x="318" y="78"/>
                    <a:pt x="304" y="78"/>
                  </a:cubicBezTo>
                  <a:cubicBezTo>
                    <a:pt x="303" y="78"/>
                    <a:pt x="301" y="75"/>
                    <a:pt x="300" y="72"/>
                  </a:cubicBezTo>
                  <a:cubicBezTo>
                    <a:pt x="296" y="72"/>
                    <a:pt x="294" y="70"/>
                    <a:pt x="288" y="70"/>
                  </a:cubicBezTo>
                  <a:cubicBezTo>
                    <a:pt x="288" y="68"/>
                    <a:pt x="288" y="67"/>
                    <a:pt x="288" y="64"/>
                  </a:cubicBezTo>
                  <a:cubicBezTo>
                    <a:pt x="285" y="63"/>
                    <a:pt x="282" y="60"/>
                    <a:pt x="282" y="54"/>
                  </a:cubicBezTo>
                  <a:cubicBezTo>
                    <a:pt x="282" y="45"/>
                    <a:pt x="288" y="40"/>
                    <a:pt x="294" y="35"/>
                  </a:cubicBezTo>
                  <a:cubicBezTo>
                    <a:pt x="295" y="33"/>
                    <a:pt x="300" y="32"/>
                    <a:pt x="300" y="30"/>
                  </a:cubicBezTo>
                  <a:cubicBezTo>
                    <a:pt x="300" y="28"/>
                    <a:pt x="300" y="27"/>
                    <a:pt x="300" y="25"/>
                  </a:cubicBezTo>
                  <a:cubicBezTo>
                    <a:pt x="296" y="25"/>
                    <a:pt x="290" y="25"/>
                    <a:pt x="290" y="20"/>
                  </a:cubicBezTo>
                  <a:cubicBezTo>
                    <a:pt x="290" y="14"/>
                    <a:pt x="290" y="11"/>
                    <a:pt x="293" y="6"/>
                  </a:cubicBezTo>
                  <a:cubicBezTo>
                    <a:pt x="293" y="0"/>
                    <a:pt x="293" y="0"/>
                    <a:pt x="29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93"/>
            <p:cNvSpPr>
              <a:spLocks/>
            </p:cNvSpPr>
            <p:nvPr/>
          </p:nvSpPr>
          <p:spPr bwMode="auto">
            <a:xfrm>
              <a:off x="3621" y="-27"/>
              <a:ext cx="927" cy="895"/>
            </a:xfrm>
            <a:custGeom>
              <a:avLst/>
              <a:gdLst>
                <a:gd name="T0" fmla="*/ 321 w 392"/>
                <a:gd name="T1" fmla="*/ 15 h 378"/>
                <a:gd name="T2" fmla="*/ 297 w 392"/>
                <a:gd name="T3" fmla="*/ 21 h 378"/>
                <a:gd name="T4" fmla="*/ 307 w 392"/>
                <a:gd name="T5" fmla="*/ 4 h 378"/>
                <a:gd name="T6" fmla="*/ 279 w 392"/>
                <a:gd name="T7" fmla="*/ 11 h 378"/>
                <a:gd name="T8" fmla="*/ 257 w 392"/>
                <a:gd name="T9" fmla="*/ 11 h 378"/>
                <a:gd name="T10" fmla="*/ 239 w 392"/>
                <a:gd name="T11" fmla="*/ 32 h 378"/>
                <a:gd name="T12" fmla="*/ 220 w 392"/>
                <a:gd name="T13" fmla="*/ 37 h 378"/>
                <a:gd name="T14" fmla="*/ 197 w 392"/>
                <a:gd name="T15" fmla="*/ 37 h 378"/>
                <a:gd name="T16" fmla="*/ 196 w 392"/>
                <a:gd name="T17" fmla="*/ 43 h 378"/>
                <a:gd name="T18" fmla="*/ 178 w 392"/>
                <a:gd name="T19" fmla="*/ 51 h 378"/>
                <a:gd name="T20" fmla="*/ 187 w 392"/>
                <a:gd name="T21" fmla="*/ 52 h 378"/>
                <a:gd name="T22" fmla="*/ 160 w 392"/>
                <a:gd name="T23" fmla="*/ 60 h 378"/>
                <a:gd name="T24" fmla="*/ 154 w 392"/>
                <a:gd name="T25" fmla="*/ 57 h 378"/>
                <a:gd name="T26" fmla="*/ 141 w 392"/>
                <a:gd name="T27" fmla="*/ 64 h 378"/>
                <a:gd name="T28" fmla="*/ 139 w 392"/>
                <a:gd name="T29" fmla="*/ 73 h 378"/>
                <a:gd name="T30" fmla="*/ 141 w 392"/>
                <a:gd name="T31" fmla="*/ 97 h 378"/>
                <a:gd name="T32" fmla="*/ 111 w 392"/>
                <a:gd name="T33" fmla="*/ 131 h 378"/>
                <a:gd name="T34" fmla="*/ 54 w 392"/>
                <a:gd name="T35" fmla="*/ 189 h 378"/>
                <a:gd name="T36" fmla="*/ 62 w 392"/>
                <a:gd name="T37" fmla="*/ 193 h 378"/>
                <a:gd name="T38" fmla="*/ 12 w 392"/>
                <a:gd name="T39" fmla="*/ 225 h 378"/>
                <a:gd name="T40" fmla="*/ 9 w 392"/>
                <a:gd name="T41" fmla="*/ 274 h 378"/>
                <a:gd name="T42" fmla="*/ 15 w 392"/>
                <a:gd name="T43" fmla="*/ 285 h 378"/>
                <a:gd name="T44" fmla="*/ 6 w 392"/>
                <a:gd name="T45" fmla="*/ 301 h 378"/>
                <a:gd name="T46" fmla="*/ 80 w 392"/>
                <a:gd name="T47" fmla="*/ 280 h 378"/>
                <a:gd name="T48" fmla="*/ 88 w 392"/>
                <a:gd name="T49" fmla="*/ 300 h 378"/>
                <a:gd name="T50" fmla="*/ 110 w 392"/>
                <a:gd name="T51" fmla="*/ 348 h 378"/>
                <a:gd name="T52" fmla="*/ 120 w 392"/>
                <a:gd name="T53" fmla="*/ 378 h 378"/>
                <a:gd name="T54" fmla="*/ 160 w 392"/>
                <a:gd name="T55" fmla="*/ 361 h 378"/>
                <a:gd name="T56" fmla="*/ 168 w 392"/>
                <a:gd name="T57" fmla="*/ 327 h 378"/>
                <a:gd name="T58" fmla="*/ 204 w 392"/>
                <a:gd name="T59" fmla="*/ 279 h 378"/>
                <a:gd name="T60" fmla="*/ 176 w 392"/>
                <a:gd name="T61" fmla="*/ 248 h 378"/>
                <a:gd name="T62" fmla="*/ 183 w 392"/>
                <a:gd name="T63" fmla="*/ 217 h 378"/>
                <a:gd name="T64" fmla="*/ 242 w 392"/>
                <a:gd name="T65" fmla="*/ 171 h 378"/>
                <a:gd name="T66" fmla="*/ 273 w 392"/>
                <a:gd name="T67" fmla="*/ 138 h 378"/>
                <a:gd name="T68" fmla="*/ 284 w 392"/>
                <a:gd name="T69" fmla="*/ 169 h 378"/>
                <a:gd name="T70" fmla="*/ 236 w 392"/>
                <a:gd name="T71" fmla="*/ 217 h 378"/>
                <a:gd name="T72" fmla="*/ 239 w 392"/>
                <a:gd name="T73" fmla="*/ 248 h 378"/>
                <a:gd name="T74" fmla="*/ 273 w 392"/>
                <a:gd name="T75" fmla="*/ 274 h 378"/>
                <a:gd name="T76" fmla="*/ 313 w 392"/>
                <a:gd name="T77" fmla="*/ 266 h 378"/>
                <a:gd name="T78" fmla="*/ 345 w 392"/>
                <a:gd name="T79" fmla="*/ 255 h 378"/>
                <a:gd name="T80" fmla="*/ 392 w 392"/>
                <a:gd name="T81" fmla="*/ 204 h 378"/>
                <a:gd name="T82" fmla="*/ 375 w 392"/>
                <a:gd name="T83" fmla="*/ 181 h 378"/>
                <a:gd name="T84" fmla="*/ 382 w 392"/>
                <a:gd name="T85" fmla="*/ 174 h 378"/>
                <a:gd name="T86" fmla="*/ 366 w 392"/>
                <a:gd name="T87" fmla="*/ 148 h 378"/>
                <a:gd name="T88" fmla="*/ 371 w 392"/>
                <a:gd name="T89" fmla="*/ 132 h 378"/>
                <a:gd name="T90" fmla="*/ 361 w 392"/>
                <a:gd name="T91" fmla="*/ 106 h 378"/>
                <a:gd name="T92" fmla="*/ 370 w 392"/>
                <a:gd name="T93" fmla="*/ 84 h 378"/>
                <a:gd name="T94" fmla="*/ 352 w 392"/>
                <a:gd name="T95" fmla="*/ 63 h 378"/>
                <a:gd name="T96" fmla="*/ 378 w 392"/>
                <a:gd name="T97" fmla="*/ 36 h 378"/>
                <a:gd name="T98" fmla="*/ 352 w 392"/>
                <a:gd name="T99" fmla="*/ 26 h 378"/>
                <a:gd name="T100" fmla="*/ 354 w 392"/>
                <a:gd name="T101" fmla="*/ 4 h 378"/>
                <a:gd name="T102" fmla="*/ 341 w 392"/>
                <a:gd name="T10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2" h="378">
                  <a:moveTo>
                    <a:pt x="341" y="0"/>
                  </a:moveTo>
                  <a:cubicBezTo>
                    <a:pt x="333" y="6"/>
                    <a:pt x="328" y="8"/>
                    <a:pt x="321" y="15"/>
                  </a:cubicBezTo>
                  <a:cubicBezTo>
                    <a:pt x="320" y="12"/>
                    <a:pt x="320" y="9"/>
                    <a:pt x="318" y="6"/>
                  </a:cubicBezTo>
                  <a:cubicBezTo>
                    <a:pt x="310" y="10"/>
                    <a:pt x="306" y="21"/>
                    <a:pt x="297" y="21"/>
                  </a:cubicBezTo>
                  <a:cubicBezTo>
                    <a:pt x="296" y="21"/>
                    <a:pt x="296" y="21"/>
                    <a:pt x="296" y="21"/>
                  </a:cubicBezTo>
                  <a:cubicBezTo>
                    <a:pt x="298" y="14"/>
                    <a:pt x="307" y="12"/>
                    <a:pt x="307" y="4"/>
                  </a:cubicBezTo>
                  <a:cubicBezTo>
                    <a:pt x="307" y="3"/>
                    <a:pt x="306" y="3"/>
                    <a:pt x="304" y="3"/>
                  </a:cubicBezTo>
                  <a:cubicBezTo>
                    <a:pt x="299" y="3"/>
                    <a:pt x="285" y="11"/>
                    <a:pt x="279" y="11"/>
                  </a:cubicBezTo>
                  <a:cubicBezTo>
                    <a:pt x="274" y="11"/>
                    <a:pt x="271" y="7"/>
                    <a:pt x="268" y="3"/>
                  </a:cubicBezTo>
                  <a:cubicBezTo>
                    <a:pt x="266" y="6"/>
                    <a:pt x="257" y="8"/>
                    <a:pt x="257" y="11"/>
                  </a:cubicBezTo>
                  <a:cubicBezTo>
                    <a:pt x="257" y="14"/>
                    <a:pt x="260" y="16"/>
                    <a:pt x="264" y="17"/>
                  </a:cubicBezTo>
                  <a:cubicBezTo>
                    <a:pt x="255" y="22"/>
                    <a:pt x="246" y="19"/>
                    <a:pt x="239" y="32"/>
                  </a:cubicBezTo>
                  <a:cubicBezTo>
                    <a:pt x="239" y="23"/>
                    <a:pt x="239" y="23"/>
                    <a:pt x="239" y="23"/>
                  </a:cubicBezTo>
                  <a:cubicBezTo>
                    <a:pt x="228" y="23"/>
                    <a:pt x="226" y="36"/>
                    <a:pt x="220" y="37"/>
                  </a:cubicBezTo>
                  <a:cubicBezTo>
                    <a:pt x="220" y="31"/>
                    <a:pt x="220" y="31"/>
                    <a:pt x="220" y="31"/>
                  </a:cubicBezTo>
                  <a:cubicBezTo>
                    <a:pt x="212" y="32"/>
                    <a:pt x="202" y="32"/>
                    <a:pt x="197" y="37"/>
                  </a:cubicBezTo>
                  <a:cubicBezTo>
                    <a:pt x="199" y="39"/>
                    <a:pt x="198" y="39"/>
                    <a:pt x="201" y="41"/>
                  </a:cubicBezTo>
                  <a:cubicBezTo>
                    <a:pt x="199" y="42"/>
                    <a:pt x="198" y="43"/>
                    <a:pt x="196" y="43"/>
                  </a:cubicBezTo>
                  <a:cubicBezTo>
                    <a:pt x="194" y="43"/>
                    <a:pt x="192" y="42"/>
                    <a:pt x="191" y="42"/>
                  </a:cubicBezTo>
                  <a:cubicBezTo>
                    <a:pt x="185" y="42"/>
                    <a:pt x="181" y="47"/>
                    <a:pt x="178" y="51"/>
                  </a:cubicBezTo>
                  <a:cubicBezTo>
                    <a:pt x="180" y="51"/>
                    <a:pt x="181" y="51"/>
                    <a:pt x="181" y="51"/>
                  </a:cubicBezTo>
                  <a:cubicBezTo>
                    <a:pt x="183" y="51"/>
                    <a:pt x="184" y="51"/>
                    <a:pt x="187" y="52"/>
                  </a:cubicBezTo>
                  <a:cubicBezTo>
                    <a:pt x="186" y="53"/>
                    <a:pt x="180" y="65"/>
                    <a:pt x="177" y="65"/>
                  </a:cubicBezTo>
                  <a:cubicBezTo>
                    <a:pt x="170" y="65"/>
                    <a:pt x="168" y="60"/>
                    <a:pt x="160" y="60"/>
                  </a:cubicBezTo>
                  <a:cubicBezTo>
                    <a:pt x="161" y="56"/>
                    <a:pt x="161" y="54"/>
                    <a:pt x="158" y="50"/>
                  </a:cubicBezTo>
                  <a:cubicBezTo>
                    <a:pt x="157" y="52"/>
                    <a:pt x="155" y="54"/>
                    <a:pt x="154" y="57"/>
                  </a:cubicBezTo>
                  <a:cubicBezTo>
                    <a:pt x="152" y="57"/>
                    <a:pt x="151" y="56"/>
                    <a:pt x="149" y="56"/>
                  </a:cubicBezTo>
                  <a:cubicBezTo>
                    <a:pt x="145" y="56"/>
                    <a:pt x="142" y="59"/>
                    <a:pt x="141" y="64"/>
                  </a:cubicBezTo>
                  <a:cubicBezTo>
                    <a:pt x="141" y="64"/>
                    <a:pt x="147" y="66"/>
                    <a:pt x="149" y="66"/>
                  </a:cubicBezTo>
                  <a:cubicBezTo>
                    <a:pt x="147" y="67"/>
                    <a:pt x="141" y="69"/>
                    <a:pt x="139" y="73"/>
                  </a:cubicBezTo>
                  <a:cubicBezTo>
                    <a:pt x="151" y="73"/>
                    <a:pt x="157" y="66"/>
                    <a:pt x="170" y="64"/>
                  </a:cubicBezTo>
                  <a:cubicBezTo>
                    <a:pt x="167" y="75"/>
                    <a:pt x="152" y="93"/>
                    <a:pt x="141" y="97"/>
                  </a:cubicBezTo>
                  <a:cubicBezTo>
                    <a:pt x="130" y="101"/>
                    <a:pt x="123" y="109"/>
                    <a:pt x="117" y="119"/>
                  </a:cubicBezTo>
                  <a:cubicBezTo>
                    <a:pt x="117" y="120"/>
                    <a:pt x="111" y="131"/>
                    <a:pt x="111" y="131"/>
                  </a:cubicBezTo>
                  <a:cubicBezTo>
                    <a:pt x="107" y="131"/>
                    <a:pt x="108" y="148"/>
                    <a:pt x="102" y="152"/>
                  </a:cubicBezTo>
                  <a:cubicBezTo>
                    <a:pt x="86" y="165"/>
                    <a:pt x="77" y="183"/>
                    <a:pt x="54" y="189"/>
                  </a:cubicBezTo>
                  <a:cubicBezTo>
                    <a:pt x="59" y="190"/>
                    <a:pt x="61" y="191"/>
                    <a:pt x="66" y="193"/>
                  </a:cubicBezTo>
                  <a:cubicBezTo>
                    <a:pt x="65" y="193"/>
                    <a:pt x="64" y="193"/>
                    <a:pt x="62" y="193"/>
                  </a:cubicBezTo>
                  <a:cubicBezTo>
                    <a:pt x="47" y="193"/>
                    <a:pt x="45" y="204"/>
                    <a:pt x="36" y="206"/>
                  </a:cubicBezTo>
                  <a:cubicBezTo>
                    <a:pt x="24" y="209"/>
                    <a:pt x="18" y="216"/>
                    <a:pt x="12" y="225"/>
                  </a:cubicBezTo>
                  <a:cubicBezTo>
                    <a:pt x="9" y="229"/>
                    <a:pt x="0" y="229"/>
                    <a:pt x="0" y="237"/>
                  </a:cubicBezTo>
                  <a:cubicBezTo>
                    <a:pt x="0" y="252"/>
                    <a:pt x="2" y="265"/>
                    <a:pt x="9" y="274"/>
                  </a:cubicBezTo>
                  <a:cubicBezTo>
                    <a:pt x="7" y="278"/>
                    <a:pt x="1" y="284"/>
                    <a:pt x="1" y="288"/>
                  </a:cubicBezTo>
                  <a:cubicBezTo>
                    <a:pt x="7" y="285"/>
                    <a:pt x="7" y="285"/>
                    <a:pt x="15" y="285"/>
                  </a:cubicBezTo>
                  <a:cubicBezTo>
                    <a:pt x="15" y="293"/>
                    <a:pt x="15" y="293"/>
                    <a:pt x="15" y="293"/>
                  </a:cubicBezTo>
                  <a:cubicBezTo>
                    <a:pt x="13" y="294"/>
                    <a:pt x="6" y="297"/>
                    <a:pt x="6" y="301"/>
                  </a:cubicBezTo>
                  <a:cubicBezTo>
                    <a:pt x="6" y="303"/>
                    <a:pt x="26" y="316"/>
                    <a:pt x="29" y="316"/>
                  </a:cubicBezTo>
                  <a:cubicBezTo>
                    <a:pt x="52" y="316"/>
                    <a:pt x="69" y="296"/>
                    <a:pt x="80" y="280"/>
                  </a:cubicBezTo>
                  <a:cubicBezTo>
                    <a:pt x="83" y="285"/>
                    <a:pt x="84" y="290"/>
                    <a:pt x="90" y="293"/>
                  </a:cubicBezTo>
                  <a:cubicBezTo>
                    <a:pt x="89" y="295"/>
                    <a:pt x="88" y="298"/>
                    <a:pt x="88" y="300"/>
                  </a:cubicBezTo>
                  <a:cubicBezTo>
                    <a:pt x="88" y="310"/>
                    <a:pt x="96" y="312"/>
                    <a:pt x="98" y="320"/>
                  </a:cubicBezTo>
                  <a:cubicBezTo>
                    <a:pt x="102" y="331"/>
                    <a:pt x="101" y="339"/>
                    <a:pt x="110" y="348"/>
                  </a:cubicBezTo>
                  <a:cubicBezTo>
                    <a:pt x="110" y="349"/>
                    <a:pt x="109" y="351"/>
                    <a:pt x="109" y="353"/>
                  </a:cubicBezTo>
                  <a:cubicBezTo>
                    <a:pt x="109" y="356"/>
                    <a:pt x="116" y="378"/>
                    <a:pt x="120" y="378"/>
                  </a:cubicBezTo>
                  <a:cubicBezTo>
                    <a:pt x="133" y="378"/>
                    <a:pt x="137" y="361"/>
                    <a:pt x="146" y="361"/>
                  </a:cubicBezTo>
                  <a:cubicBezTo>
                    <a:pt x="150" y="361"/>
                    <a:pt x="152" y="361"/>
                    <a:pt x="160" y="361"/>
                  </a:cubicBezTo>
                  <a:cubicBezTo>
                    <a:pt x="161" y="351"/>
                    <a:pt x="174" y="350"/>
                    <a:pt x="176" y="335"/>
                  </a:cubicBezTo>
                  <a:cubicBezTo>
                    <a:pt x="173" y="335"/>
                    <a:pt x="168" y="333"/>
                    <a:pt x="168" y="327"/>
                  </a:cubicBezTo>
                  <a:cubicBezTo>
                    <a:pt x="168" y="315"/>
                    <a:pt x="172" y="300"/>
                    <a:pt x="183" y="300"/>
                  </a:cubicBezTo>
                  <a:cubicBezTo>
                    <a:pt x="188" y="300"/>
                    <a:pt x="204" y="287"/>
                    <a:pt x="204" y="279"/>
                  </a:cubicBezTo>
                  <a:cubicBezTo>
                    <a:pt x="204" y="269"/>
                    <a:pt x="189" y="260"/>
                    <a:pt x="180" y="258"/>
                  </a:cubicBezTo>
                  <a:cubicBezTo>
                    <a:pt x="180" y="254"/>
                    <a:pt x="178" y="251"/>
                    <a:pt x="176" y="248"/>
                  </a:cubicBezTo>
                  <a:cubicBezTo>
                    <a:pt x="176" y="238"/>
                    <a:pt x="176" y="238"/>
                    <a:pt x="176" y="238"/>
                  </a:cubicBezTo>
                  <a:cubicBezTo>
                    <a:pt x="184" y="234"/>
                    <a:pt x="178" y="224"/>
                    <a:pt x="183" y="217"/>
                  </a:cubicBezTo>
                  <a:cubicBezTo>
                    <a:pt x="188" y="207"/>
                    <a:pt x="197" y="205"/>
                    <a:pt x="206" y="200"/>
                  </a:cubicBezTo>
                  <a:cubicBezTo>
                    <a:pt x="217" y="193"/>
                    <a:pt x="242" y="183"/>
                    <a:pt x="242" y="171"/>
                  </a:cubicBezTo>
                  <a:cubicBezTo>
                    <a:pt x="243" y="168"/>
                    <a:pt x="242" y="165"/>
                    <a:pt x="242" y="159"/>
                  </a:cubicBezTo>
                  <a:cubicBezTo>
                    <a:pt x="242" y="144"/>
                    <a:pt x="256" y="138"/>
                    <a:pt x="273" y="138"/>
                  </a:cubicBezTo>
                  <a:cubicBezTo>
                    <a:pt x="287" y="138"/>
                    <a:pt x="304" y="140"/>
                    <a:pt x="304" y="153"/>
                  </a:cubicBezTo>
                  <a:cubicBezTo>
                    <a:pt x="304" y="162"/>
                    <a:pt x="291" y="165"/>
                    <a:pt x="284" y="169"/>
                  </a:cubicBezTo>
                  <a:cubicBezTo>
                    <a:pt x="270" y="177"/>
                    <a:pt x="259" y="206"/>
                    <a:pt x="236" y="206"/>
                  </a:cubicBezTo>
                  <a:cubicBezTo>
                    <a:pt x="238" y="210"/>
                    <a:pt x="236" y="213"/>
                    <a:pt x="236" y="217"/>
                  </a:cubicBezTo>
                  <a:cubicBezTo>
                    <a:pt x="236" y="223"/>
                    <a:pt x="241" y="235"/>
                    <a:pt x="246" y="237"/>
                  </a:cubicBezTo>
                  <a:cubicBezTo>
                    <a:pt x="245" y="239"/>
                    <a:pt x="239" y="243"/>
                    <a:pt x="239" y="248"/>
                  </a:cubicBezTo>
                  <a:cubicBezTo>
                    <a:pt x="239" y="260"/>
                    <a:pt x="251" y="267"/>
                    <a:pt x="262" y="267"/>
                  </a:cubicBezTo>
                  <a:cubicBezTo>
                    <a:pt x="262" y="273"/>
                    <a:pt x="267" y="274"/>
                    <a:pt x="273" y="274"/>
                  </a:cubicBezTo>
                  <a:cubicBezTo>
                    <a:pt x="282" y="274"/>
                    <a:pt x="295" y="269"/>
                    <a:pt x="305" y="266"/>
                  </a:cubicBezTo>
                  <a:cubicBezTo>
                    <a:pt x="307" y="266"/>
                    <a:pt x="310" y="266"/>
                    <a:pt x="313" y="266"/>
                  </a:cubicBezTo>
                  <a:cubicBezTo>
                    <a:pt x="324" y="266"/>
                    <a:pt x="341" y="264"/>
                    <a:pt x="345" y="255"/>
                  </a:cubicBezTo>
                  <a:cubicBezTo>
                    <a:pt x="345" y="255"/>
                    <a:pt x="345" y="255"/>
                    <a:pt x="345" y="255"/>
                  </a:cubicBezTo>
                  <a:cubicBezTo>
                    <a:pt x="345" y="255"/>
                    <a:pt x="345" y="255"/>
                    <a:pt x="345" y="255"/>
                  </a:cubicBezTo>
                  <a:cubicBezTo>
                    <a:pt x="356" y="240"/>
                    <a:pt x="392" y="221"/>
                    <a:pt x="392" y="204"/>
                  </a:cubicBezTo>
                  <a:cubicBezTo>
                    <a:pt x="392" y="192"/>
                    <a:pt x="380" y="190"/>
                    <a:pt x="375" y="181"/>
                  </a:cubicBezTo>
                  <a:cubicBezTo>
                    <a:pt x="375" y="181"/>
                    <a:pt x="375" y="181"/>
                    <a:pt x="375" y="181"/>
                  </a:cubicBezTo>
                  <a:cubicBezTo>
                    <a:pt x="375" y="181"/>
                    <a:pt x="375" y="181"/>
                    <a:pt x="375" y="181"/>
                  </a:cubicBezTo>
                  <a:cubicBezTo>
                    <a:pt x="377" y="180"/>
                    <a:pt x="382" y="178"/>
                    <a:pt x="382" y="174"/>
                  </a:cubicBezTo>
                  <a:cubicBezTo>
                    <a:pt x="382" y="163"/>
                    <a:pt x="366" y="160"/>
                    <a:pt x="366" y="148"/>
                  </a:cubicBezTo>
                  <a:cubicBezTo>
                    <a:pt x="366" y="148"/>
                    <a:pt x="366" y="148"/>
                    <a:pt x="366" y="148"/>
                  </a:cubicBezTo>
                  <a:cubicBezTo>
                    <a:pt x="366" y="148"/>
                    <a:pt x="366" y="148"/>
                    <a:pt x="366" y="148"/>
                  </a:cubicBezTo>
                  <a:cubicBezTo>
                    <a:pt x="366" y="142"/>
                    <a:pt x="371" y="139"/>
                    <a:pt x="371" y="132"/>
                  </a:cubicBezTo>
                  <a:cubicBezTo>
                    <a:pt x="371" y="122"/>
                    <a:pt x="361" y="116"/>
                    <a:pt x="361" y="106"/>
                  </a:cubicBezTo>
                  <a:cubicBezTo>
                    <a:pt x="361" y="106"/>
                    <a:pt x="361" y="106"/>
                    <a:pt x="361" y="106"/>
                  </a:cubicBezTo>
                  <a:cubicBezTo>
                    <a:pt x="361" y="106"/>
                    <a:pt x="361" y="106"/>
                    <a:pt x="361" y="106"/>
                  </a:cubicBezTo>
                  <a:cubicBezTo>
                    <a:pt x="361" y="97"/>
                    <a:pt x="370" y="93"/>
                    <a:pt x="370" y="84"/>
                  </a:cubicBezTo>
                  <a:cubicBezTo>
                    <a:pt x="370" y="72"/>
                    <a:pt x="352" y="73"/>
                    <a:pt x="352" y="63"/>
                  </a:cubicBezTo>
                  <a:cubicBezTo>
                    <a:pt x="352" y="63"/>
                    <a:pt x="352" y="63"/>
                    <a:pt x="352" y="63"/>
                  </a:cubicBezTo>
                  <a:cubicBezTo>
                    <a:pt x="352" y="63"/>
                    <a:pt x="352" y="63"/>
                    <a:pt x="352" y="63"/>
                  </a:cubicBezTo>
                  <a:cubicBezTo>
                    <a:pt x="352" y="50"/>
                    <a:pt x="371" y="41"/>
                    <a:pt x="378" y="36"/>
                  </a:cubicBezTo>
                  <a:cubicBezTo>
                    <a:pt x="376" y="36"/>
                    <a:pt x="365" y="34"/>
                    <a:pt x="361" y="34"/>
                  </a:cubicBezTo>
                  <a:cubicBezTo>
                    <a:pt x="361" y="30"/>
                    <a:pt x="357" y="30"/>
                    <a:pt x="352" y="26"/>
                  </a:cubicBezTo>
                  <a:cubicBezTo>
                    <a:pt x="364" y="21"/>
                    <a:pt x="368" y="26"/>
                    <a:pt x="373" y="13"/>
                  </a:cubicBezTo>
                  <a:cubicBezTo>
                    <a:pt x="368" y="11"/>
                    <a:pt x="357" y="4"/>
                    <a:pt x="354" y="4"/>
                  </a:cubicBezTo>
                  <a:cubicBezTo>
                    <a:pt x="350" y="4"/>
                    <a:pt x="348" y="8"/>
                    <a:pt x="346" y="12"/>
                  </a:cubicBezTo>
                  <a:cubicBezTo>
                    <a:pt x="340" y="12"/>
                    <a:pt x="342" y="7"/>
                    <a:pt x="3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94"/>
            <p:cNvSpPr>
              <a:spLocks/>
            </p:cNvSpPr>
            <p:nvPr/>
          </p:nvSpPr>
          <p:spPr bwMode="auto">
            <a:xfrm>
              <a:off x="4137" y="-497"/>
              <a:ext cx="6053" cy="2251"/>
            </a:xfrm>
            <a:custGeom>
              <a:avLst/>
              <a:gdLst>
                <a:gd name="T0" fmla="*/ 991 w 2561"/>
                <a:gd name="T1" fmla="*/ 116 h 952"/>
                <a:gd name="T2" fmla="*/ 843 w 2561"/>
                <a:gd name="T3" fmla="*/ 178 h 952"/>
                <a:gd name="T4" fmla="*/ 771 w 2561"/>
                <a:gd name="T5" fmla="*/ 145 h 952"/>
                <a:gd name="T6" fmla="*/ 621 w 2561"/>
                <a:gd name="T7" fmla="*/ 232 h 952"/>
                <a:gd name="T8" fmla="*/ 497 w 2561"/>
                <a:gd name="T9" fmla="*/ 259 h 952"/>
                <a:gd name="T10" fmla="*/ 353 w 2561"/>
                <a:gd name="T11" fmla="*/ 325 h 952"/>
                <a:gd name="T12" fmla="*/ 256 w 2561"/>
                <a:gd name="T13" fmla="*/ 375 h 952"/>
                <a:gd name="T14" fmla="*/ 174 w 2561"/>
                <a:gd name="T15" fmla="*/ 235 h 952"/>
                <a:gd name="T16" fmla="*/ 152 w 2561"/>
                <a:gd name="T17" fmla="*/ 283 h 952"/>
                <a:gd name="T18" fmla="*/ 148 w 2561"/>
                <a:gd name="T19" fmla="*/ 347 h 952"/>
                <a:gd name="T20" fmla="*/ 174 w 2561"/>
                <a:gd name="T21" fmla="*/ 403 h 952"/>
                <a:gd name="T22" fmla="*/ 84 w 2561"/>
                <a:gd name="T23" fmla="*/ 481 h 952"/>
                <a:gd name="T24" fmla="*/ 0 w 2561"/>
                <a:gd name="T25" fmla="*/ 594 h 952"/>
                <a:gd name="T26" fmla="*/ 19 w 2561"/>
                <a:gd name="T27" fmla="*/ 592 h 952"/>
                <a:gd name="T28" fmla="*/ 19 w 2561"/>
                <a:gd name="T29" fmla="*/ 592 h 952"/>
                <a:gd name="T30" fmla="*/ 65 w 2561"/>
                <a:gd name="T31" fmla="*/ 668 h 952"/>
                <a:gd name="T32" fmla="*/ 68 w 2561"/>
                <a:gd name="T33" fmla="*/ 722 h 952"/>
                <a:gd name="T34" fmla="*/ 147 w 2561"/>
                <a:gd name="T35" fmla="*/ 768 h 952"/>
                <a:gd name="T36" fmla="*/ 279 w 2561"/>
                <a:gd name="T37" fmla="*/ 740 h 952"/>
                <a:gd name="T38" fmla="*/ 340 w 2561"/>
                <a:gd name="T39" fmla="*/ 840 h 952"/>
                <a:gd name="T40" fmla="*/ 340 w 2561"/>
                <a:gd name="T41" fmla="*/ 840 h 952"/>
                <a:gd name="T42" fmla="*/ 427 w 2561"/>
                <a:gd name="T43" fmla="*/ 875 h 952"/>
                <a:gd name="T44" fmla="*/ 453 w 2561"/>
                <a:gd name="T45" fmla="*/ 863 h 952"/>
                <a:gd name="T46" fmla="*/ 478 w 2561"/>
                <a:gd name="T47" fmla="*/ 742 h 952"/>
                <a:gd name="T48" fmla="*/ 469 w 2561"/>
                <a:gd name="T49" fmla="*/ 801 h 952"/>
                <a:gd name="T50" fmla="*/ 512 w 2561"/>
                <a:gd name="T51" fmla="*/ 894 h 952"/>
                <a:gd name="T52" fmla="*/ 588 w 2561"/>
                <a:gd name="T53" fmla="*/ 908 h 952"/>
                <a:gd name="T54" fmla="*/ 632 w 2561"/>
                <a:gd name="T55" fmla="*/ 947 h 952"/>
                <a:gd name="T56" fmla="*/ 702 w 2561"/>
                <a:gd name="T57" fmla="*/ 914 h 952"/>
                <a:gd name="T58" fmla="*/ 715 w 2561"/>
                <a:gd name="T59" fmla="*/ 917 h 952"/>
                <a:gd name="T60" fmla="*/ 752 w 2561"/>
                <a:gd name="T61" fmla="*/ 909 h 952"/>
                <a:gd name="T62" fmla="*/ 772 w 2561"/>
                <a:gd name="T63" fmla="*/ 896 h 952"/>
                <a:gd name="T64" fmla="*/ 828 w 2561"/>
                <a:gd name="T65" fmla="*/ 916 h 952"/>
                <a:gd name="T66" fmla="*/ 831 w 2561"/>
                <a:gd name="T67" fmla="*/ 861 h 952"/>
                <a:gd name="T68" fmla="*/ 957 w 2561"/>
                <a:gd name="T69" fmla="*/ 742 h 952"/>
                <a:gd name="T70" fmla="*/ 967 w 2561"/>
                <a:gd name="T71" fmla="*/ 743 h 952"/>
                <a:gd name="T72" fmla="*/ 992 w 2561"/>
                <a:gd name="T73" fmla="*/ 710 h 952"/>
                <a:gd name="T74" fmla="*/ 1235 w 2561"/>
                <a:gd name="T75" fmla="*/ 652 h 952"/>
                <a:gd name="T76" fmla="*/ 1258 w 2561"/>
                <a:gd name="T77" fmla="*/ 673 h 952"/>
                <a:gd name="T78" fmla="*/ 1359 w 2561"/>
                <a:gd name="T79" fmla="*/ 694 h 952"/>
                <a:gd name="T80" fmla="*/ 1441 w 2561"/>
                <a:gd name="T81" fmla="*/ 677 h 952"/>
                <a:gd name="T82" fmla="*/ 1478 w 2561"/>
                <a:gd name="T83" fmla="*/ 684 h 952"/>
                <a:gd name="T84" fmla="*/ 1660 w 2561"/>
                <a:gd name="T85" fmla="*/ 700 h 952"/>
                <a:gd name="T86" fmla="*/ 1675 w 2561"/>
                <a:gd name="T87" fmla="*/ 782 h 952"/>
                <a:gd name="T88" fmla="*/ 1813 w 2561"/>
                <a:gd name="T89" fmla="*/ 700 h 952"/>
                <a:gd name="T90" fmla="*/ 1748 w 2561"/>
                <a:gd name="T91" fmla="*/ 581 h 952"/>
                <a:gd name="T92" fmla="*/ 2083 w 2561"/>
                <a:gd name="T93" fmla="*/ 433 h 952"/>
                <a:gd name="T94" fmla="*/ 2151 w 2561"/>
                <a:gd name="T95" fmla="*/ 452 h 952"/>
                <a:gd name="T96" fmla="*/ 2128 w 2561"/>
                <a:gd name="T97" fmla="*/ 573 h 952"/>
                <a:gd name="T98" fmla="*/ 2381 w 2561"/>
                <a:gd name="T99" fmla="*/ 375 h 952"/>
                <a:gd name="T100" fmla="*/ 2450 w 2561"/>
                <a:gd name="T101" fmla="*/ 272 h 952"/>
                <a:gd name="T102" fmla="*/ 2231 w 2561"/>
                <a:gd name="T103" fmla="*/ 233 h 952"/>
                <a:gd name="T104" fmla="*/ 1853 w 2561"/>
                <a:gd name="T105" fmla="*/ 145 h 952"/>
                <a:gd name="T106" fmla="*/ 1573 w 2561"/>
                <a:gd name="T107" fmla="*/ 116 h 952"/>
                <a:gd name="T108" fmla="*/ 1320 w 2561"/>
                <a:gd name="T109" fmla="*/ 12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952">
                  <a:moveTo>
                    <a:pt x="1270" y="0"/>
                  </a:moveTo>
                  <a:cubicBezTo>
                    <a:pt x="1242" y="0"/>
                    <a:pt x="1231" y="21"/>
                    <a:pt x="1217" y="32"/>
                  </a:cubicBezTo>
                  <a:cubicBezTo>
                    <a:pt x="1210" y="37"/>
                    <a:pt x="1174" y="53"/>
                    <a:pt x="1155" y="53"/>
                  </a:cubicBezTo>
                  <a:cubicBezTo>
                    <a:pt x="1147" y="53"/>
                    <a:pt x="1142" y="50"/>
                    <a:pt x="1144" y="42"/>
                  </a:cubicBezTo>
                  <a:cubicBezTo>
                    <a:pt x="1127" y="48"/>
                    <a:pt x="1052" y="53"/>
                    <a:pt x="1014" y="87"/>
                  </a:cubicBezTo>
                  <a:cubicBezTo>
                    <a:pt x="1006" y="95"/>
                    <a:pt x="1003" y="116"/>
                    <a:pt x="991" y="116"/>
                  </a:cubicBezTo>
                  <a:cubicBezTo>
                    <a:pt x="986" y="116"/>
                    <a:pt x="976" y="116"/>
                    <a:pt x="966" y="116"/>
                  </a:cubicBezTo>
                  <a:cubicBezTo>
                    <a:pt x="940" y="116"/>
                    <a:pt x="908" y="119"/>
                    <a:pt x="908" y="140"/>
                  </a:cubicBezTo>
                  <a:cubicBezTo>
                    <a:pt x="908" y="146"/>
                    <a:pt x="914" y="153"/>
                    <a:pt x="916" y="161"/>
                  </a:cubicBezTo>
                  <a:cubicBezTo>
                    <a:pt x="912" y="164"/>
                    <a:pt x="909" y="165"/>
                    <a:pt x="905" y="165"/>
                  </a:cubicBezTo>
                  <a:cubicBezTo>
                    <a:pt x="898" y="165"/>
                    <a:pt x="888" y="161"/>
                    <a:pt x="863" y="161"/>
                  </a:cubicBezTo>
                  <a:cubicBezTo>
                    <a:pt x="854" y="174"/>
                    <a:pt x="848" y="178"/>
                    <a:pt x="843" y="178"/>
                  </a:cubicBezTo>
                  <a:cubicBezTo>
                    <a:pt x="833" y="178"/>
                    <a:pt x="833" y="152"/>
                    <a:pt x="827" y="145"/>
                  </a:cubicBezTo>
                  <a:cubicBezTo>
                    <a:pt x="825" y="162"/>
                    <a:pt x="814" y="170"/>
                    <a:pt x="800" y="177"/>
                  </a:cubicBezTo>
                  <a:cubicBezTo>
                    <a:pt x="804" y="192"/>
                    <a:pt x="827" y="207"/>
                    <a:pt x="810" y="225"/>
                  </a:cubicBezTo>
                  <a:cubicBezTo>
                    <a:pt x="799" y="237"/>
                    <a:pt x="832" y="276"/>
                    <a:pt x="815" y="276"/>
                  </a:cubicBezTo>
                  <a:cubicBezTo>
                    <a:pt x="793" y="276"/>
                    <a:pt x="787" y="196"/>
                    <a:pt x="787" y="180"/>
                  </a:cubicBezTo>
                  <a:cubicBezTo>
                    <a:pt x="787" y="162"/>
                    <a:pt x="816" y="154"/>
                    <a:pt x="771" y="145"/>
                  </a:cubicBezTo>
                  <a:cubicBezTo>
                    <a:pt x="770" y="145"/>
                    <a:pt x="768" y="145"/>
                    <a:pt x="767" y="145"/>
                  </a:cubicBezTo>
                  <a:cubicBezTo>
                    <a:pt x="743" y="145"/>
                    <a:pt x="705" y="179"/>
                    <a:pt x="705" y="198"/>
                  </a:cubicBezTo>
                  <a:cubicBezTo>
                    <a:pt x="705" y="222"/>
                    <a:pt x="716" y="238"/>
                    <a:pt x="729" y="251"/>
                  </a:cubicBezTo>
                  <a:cubicBezTo>
                    <a:pt x="737" y="265"/>
                    <a:pt x="737" y="270"/>
                    <a:pt x="732" y="270"/>
                  </a:cubicBezTo>
                  <a:cubicBezTo>
                    <a:pt x="719" y="270"/>
                    <a:pt x="680" y="244"/>
                    <a:pt x="662" y="239"/>
                  </a:cubicBezTo>
                  <a:cubicBezTo>
                    <a:pt x="642" y="234"/>
                    <a:pt x="629" y="232"/>
                    <a:pt x="621" y="232"/>
                  </a:cubicBezTo>
                  <a:cubicBezTo>
                    <a:pt x="600" y="232"/>
                    <a:pt x="613" y="246"/>
                    <a:pt x="612" y="248"/>
                  </a:cubicBezTo>
                  <a:cubicBezTo>
                    <a:pt x="612" y="264"/>
                    <a:pt x="608" y="269"/>
                    <a:pt x="604" y="269"/>
                  </a:cubicBezTo>
                  <a:cubicBezTo>
                    <a:pt x="598" y="269"/>
                    <a:pt x="589" y="256"/>
                    <a:pt x="583" y="256"/>
                  </a:cubicBezTo>
                  <a:cubicBezTo>
                    <a:pt x="570" y="256"/>
                    <a:pt x="547" y="270"/>
                    <a:pt x="525" y="270"/>
                  </a:cubicBezTo>
                  <a:cubicBezTo>
                    <a:pt x="520" y="270"/>
                    <a:pt x="514" y="269"/>
                    <a:pt x="509" y="267"/>
                  </a:cubicBezTo>
                  <a:cubicBezTo>
                    <a:pt x="507" y="261"/>
                    <a:pt x="503" y="259"/>
                    <a:pt x="497" y="259"/>
                  </a:cubicBezTo>
                  <a:cubicBezTo>
                    <a:pt x="471" y="259"/>
                    <a:pt x="415" y="306"/>
                    <a:pt x="399" y="306"/>
                  </a:cubicBezTo>
                  <a:cubicBezTo>
                    <a:pt x="392" y="306"/>
                    <a:pt x="383" y="302"/>
                    <a:pt x="385" y="296"/>
                  </a:cubicBezTo>
                  <a:cubicBezTo>
                    <a:pt x="390" y="283"/>
                    <a:pt x="388" y="261"/>
                    <a:pt x="380" y="261"/>
                  </a:cubicBezTo>
                  <a:cubicBezTo>
                    <a:pt x="375" y="261"/>
                    <a:pt x="368" y="271"/>
                    <a:pt x="359" y="299"/>
                  </a:cubicBezTo>
                  <a:cubicBezTo>
                    <a:pt x="358" y="303"/>
                    <a:pt x="367" y="305"/>
                    <a:pt x="367" y="314"/>
                  </a:cubicBezTo>
                  <a:cubicBezTo>
                    <a:pt x="367" y="323"/>
                    <a:pt x="361" y="325"/>
                    <a:pt x="353" y="325"/>
                  </a:cubicBezTo>
                  <a:cubicBezTo>
                    <a:pt x="350" y="325"/>
                    <a:pt x="347" y="325"/>
                    <a:pt x="344" y="324"/>
                  </a:cubicBezTo>
                  <a:cubicBezTo>
                    <a:pt x="340" y="324"/>
                    <a:pt x="337" y="324"/>
                    <a:pt x="334" y="324"/>
                  </a:cubicBezTo>
                  <a:cubicBezTo>
                    <a:pt x="330" y="324"/>
                    <a:pt x="327" y="324"/>
                    <a:pt x="325" y="325"/>
                  </a:cubicBezTo>
                  <a:cubicBezTo>
                    <a:pt x="313" y="329"/>
                    <a:pt x="315" y="361"/>
                    <a:pt x="286" y="361"/>
                  </a:cubicBezTo>
                  <a:cubicBezTo>
                    <a:pt x="278" y="361"/>
                    <a:pt x="268" y="359"/>
                    <a:pt x="256" y="354"/>
                  </a:cubicBezTo>
                  <a:cubicBezTo>
                    <a:pt x="256" y="375"/>
                    <a:pt x="256" y="375"/>
                    <a:pt x="256" y="375"/>
                  </a:cubicBezTo>
                  <a:cubicBezTo>
                    <a:pt x="226" y="372"/>
                    <a:pt x="230" y="340"/>
                    <a:pt x="219" y="325"/>
                  </a:cubicBezTo>
                  <a:cubicBezTo>
                    <a:pt x="224" y="325"/>
                    <a:pt x="228" y="325"/>
                    <a:pt x="231" y="325"/>
                  </a:cubicBezTo>
                  <a:cubicBezTo>
                    <a:pt x="247" y="325"/>
                    <a:pt x="258" y="325"/>
                    <a:pt x="276" y="330"/>
                  </a:cubicBezTo>
                  <a:cubicBezTo>
                    <a:pt x="279" y="331"/>
                    <a:pt x="282" y="331"/>
                    <a:pt x="285" y="331"/>
                  </a:cubicBezTo>
                  <a:cubicBezTo>
                    <a:pt x="315" y="331"/>
                    <a:pt x="356" y="298"/>
                    <a:pt x="274" y="272"/>
                  </a:cubicBezTo>
                  <a:cubicBezTo>
                    <a:pt x="249" y="264"/>
                    <a:pt x="192" y="235"/>
                    <a:pt x="174" y="235"/>
                  </a:cubicBezTo>
                  <a:cubicBezTo>
                    <a:pt x="173" y="235"/>
                    <a:pt x="172" y="234"/>
                    <a:pt x="168" y="234"/>
                  </a:cubicBezTo>
                  <a:cubicBezTo>
                    <a:pt x="166" y="234"/>
                    <a:pt x="163" y="234"/>
                    <a:pt x="160" y="235"/>
                  </a:cubicBezTo>
                  <a:cubicBezTo>
                    <a:pt x="160" y="235"/>
                    <a:pt x="160" y="235"/>
                    <a:pt x="160" y="235"/>
                  </a:cubicBezTo>
                  <a:cubicBezTo>
                    <a:pt x="153" y="240"/>
                    <a:pt x="134" y="249"/>
                    <a:pt x="134" y="262"/>
                  </a:cubicBezTo>
                  <a:cubicBezTo>
                    <a:pt x="134" y="262"/>
                    <a:pt x="134" y="262"/>
                    <a:pt x="134" y="262"/>
                  </a:cubicBezTo>
                  <a:cubicBezTo>
                    <a:pt x="134" y="272"/>
                    <a:pt x="152" y="271"/>
                    <a:pt x="152" y="283"/>
                  </a:cubicBezTo>
                  <a:cubicBezTo>
                    <a:pt x="152" y="283"/>
                    <a:pt x="152" y="283"/>
                    <a:pt x="152" y="283"/>
                  </a:cubicBezTo>
                  <a:cubicBezTo>
                    <a:pt x="152" y="292"/>
                    <a:pt x="143" y="296"/>
                    <a:pt x="143" y="305"/>
                  </a:cubicBezTo>
                  <a:cubicBezTo>
                    <a:pt x="143" y="305"/>
                    <a:pt x="143" y="305"/>
                    <a:pt x="143" y="305"/>
                  </a:cubicBezTo>
                  <a:cubicBezTo>
                    <a:pt x="143" y="315"/>
                    <a:pt x="153" y="321"/>
                    <a:pt x="153" y="331"/>
                  </a:cubicBezTo>
                  <a:cubicBezTo>
                    <a:pt x="153" y="331"/>
                    <a:pt x="153" y="331"/>
                    <a:pt x="153" y="331"/>
                  </a:cubicBezTo>
                  <a:cubicBezTo>
                    <a:pt x="153" y="338"/>
                    <a:pt x="148" y="341"/>
                    <a:pt x="148" y="347"/>
                  </a:cubicBezTo>
                  <a:cubicBezTo>
                    <a:pt x="148" y="347"/>
                    <a:pt x="148" y="347"/>
                    <a:pt x="148" y="347"/>
                  </a:cubicBezTo>
                  <a:cubicBezTo>
                    <a:pt x="148" y="359"/>
                    <a:pt x="164" y="362"/>
                    <a:pt x="164" y="373"/>
                  </a:cubicBezTo>
                  <a:cubicBezTo>
                    <a:pt x="164" y="373"/>
                    <a:pt x="164" y="373"/>
                    <a:pt x="164" y="373"/>
                  </a:cubicBezTo>
                  <a:cubicBezTo>
                    <a:pt x="164" y="377"/>
                    <a:pt x="159" y="379"/>
                    <a:pt x="157" y="380"/>
                  </a:cubicBezTo>
                  <a:cubicBezTo>
                    <a:pt x="157" y="380"/>
                    <a:pt x="157" y="380"/>
                    <a:pt x="157" y="380"/>
                  </a:cubicBezTo>
                  <a:cubicBezTo>
                    <a:pt x="162" y="389"/>
                    <a:pt x="174" y="391"/>
                    <a:pt x="174" y="403"/>
                  </a:cubicBezTo>
                  <a:cubicBezTo>
                    <a:pt x="174" y="403"/>
                    <a:pt x="174" y="403"/>
                    <a:pt x="174" y="403"/>
                  </a:cubicBezTo>
                  <a:cubicBezTo>
                    <a:pt x="174" y="420"/>
                    <a:pt x="138" y="439"/>
                    <a:pt x="127" y="454"/>
                  </a:cubicBezTo>
                  <a:cubicBezTo>
                    <a:pt x="127" y="454"/>
                    <a:pt x="127" y="454"/>
                    <a:pt x="127" y="454"/>
                  </a:cubicBezTo>
                  <a:cubicBezTo>
                    <a:pt x="131" y="460"/>
                    <a:pt x="136" y="463"/>
                    <a:pt x="140" y="473"/>
                  </a:cubicBezTo>
                  <a:cubicBezTo>
                    <a:pt x="134" y="477"/>
                    <a:pt x="118" y="484"/>
                    <a:pt x="111" y="484"/>
                  </a:cubicBezTo>
                  <a:cubicBezTo>
                    <a:pt x="102" y="484"/>
                    <a:pt x="96" y="481"/>
                    <a:pt x="84" y="481"/>
                  </a:cubicBezTo>
                  <a:cubicBezTo>
                    <a:pt x="73" y="481"/>
                    <a:pt x="46" y="491"/>
                    <a:pt x="54" y="499"/>
                  </a:cubicBezTo>
                  <a:cubicBezTo>
                    <a:pt x="81" y="524"/>
                    <a:pt x="67" y="533"/>
                    <a:pt x="61" y="533"/>
                  </a:cubicBezTo>
                  <a:cubicBezTo>
                    <a:pt x="50" y="533"/>
                    <a:pt x="49" y="520"/>
                    <a:pt x="40" y="520"/>
                  </a:cubicBezTo>
                  <a:cubicBezTo>
                    <a:pt x="30" y="520"/>
                    <a:pt x="18" y="545"/>
                    <a:pt x="18" y="557"/>
                  </a:cubicBezTo>
                  <a:cubicBezTo>
                    <a:pt x="18" y="578"/>
                    <a:pt x="2" y="575"/>
                    <a:pt x="0" y="593"/>
                  </a:cubicBezTo>
                  <a:cubicBezTo>
                    <a:pt x="0" y="594"/>
                    <a:pt x="0" y="594"/>
                    <a:pt x="0" y="594"/>
                  </a:cubicBezTo>
                  <a:cubicBezTo>
                    <a:pt x="2" y="593"/>
                    <a:pt x="4" y="593"/>
                    <a:pt x="6" y="593"/>
                  </a:cubicBezTo>
                  <a:cubicBezTo>
                    <a:pt x="11" y="592"/>
                    <a:pt x="15"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19" y="592"/>
                    <a:pt x="19" y="592"/>
                    <a:pt x="19" y="592"/>
                  </a:cubicBezTo>
                  <a:cubicBezTo>
                    <a:pt x="29" y="592"/>
                    <a:pt x="36" y="591"/>
                    <a:pt x="46" y="591"/>
                  </a:cubicBezTo>
                  <a:cubicBezTo>
                    <a:pt x="58" y="591"/>
                    <a:pt x="63" y="611"/>
                    <a:pt x="63" y="623"/>
                  </a:cubicBezTo>
                  <a:cubicBezTo>
                    <a:pt x="63" y="623"/>
                    <a:pt x="63" y="623"/>
                    <a:pt x="63" y="623"/>
                  </a:cubicBezTo>
                  <a:cubicBezTo>
                    <a:pt x="63" y="630"/>
                    <a:pt x="55" y="633"/>
                    <a:pt x="55" y="640"/>
                  </a:cubicBezTo>
                  <a:cubicBezTo>
                    <a:pt x="55" y="640"/>
                    <a:pt x="55" y="640"/>
                    <a:pt x="55" y="640"/>
                  </a:cubicBezTo>
                  <a:cubicBezTo>
                    <a:pt x="55" y="651"/>
                    <a:pt x="65" y="658"/>
                    <a:pt x="65" y="668"/>
                  </a:cubicBezTo>
                  <a:cubicBezTo>
                    <a:pt x="65" y="668"/>
                    <a:pt x="65" y="668"/>
                    <a:pt x="65" y="668"/>
                  </a:cubicBezTo>
                  <a:cubicBezTo>
                    <a:pt x="65" y="674"/>
                    <a:pt x="55" y="677"/>
                    <a:pt x="53" y="680"/>
                  </a:cubicBezTo>
                  <a:cubicBezTo>
                    <a:pt x="47" y="689"/>
                    <a:pt x="45" y="698"/>
                    <a:pt x="45" y="710"/>
                  </a:cubicBezTo>
                  <a:cubicBezTo>
                    <a:pt x="45" y="710"/>
                    <a:pt x="45" y="710"/>
                    <a:pt x="45" y="710"/>
                  </a:cubicBezTo>
                  <a:cubicBezTo>
                    <a:pt x="45" y="721"/>
                    <a:pt x="50" y="722"/>
                    <a:pt x="57" y="722"/>
                  </a:cubicBezTo>
                  <a:cubicBezTo>
                    <a:pt x="60" y="722"/>
                    <a:pt x="64" y="722"/>
                    <a:pt x="68" y="722"/>
                  </a:cubicBezTo>
                  <a:cubicBezTo>
                    <a:pt x="84" y="722"/>
                    <a:pt x="92" y="715"/>
                    <a:pt x="105" y="715"/>
                  </a:cubicBezTo>
                  <a:cubicBezTo>
                    <a:pt x="119" y="715"/>
                    <a:pt x="116" y="743"/>
                    <a:pt x="129" y="743"/>
                  </a:cubicBezTo>
                  <a:cubicBezTo>
                    <a:pt x="129" y="764"/>
                    <a:pt x="129" y="764"/>
                    <a:pt x="129" y="764"/>
                  </a:cubicBezTo>
                  <a:cubicBezTo>
                    <a:pt x="129" y="766"/>
                    <a:pt x="131" y="767"/>
                    <a:pt x="132" y="768"/>
                  </a:cubicBezTo>
                  <a:cubicBezTo>
                    <a:pt x="135" y="771"/>
                    <a:pt x="135" y="771"/>
                    <a:pt x="135" y="771"/>
                  </a:cubicBezTo>
                  <a:cubicBezTo>
                    <a:pt x="137" y="771"/>
                    <a:pt x="144" y="768"/>
                    <a:pt x="147" y="768"/>
                  </a:cubicBezTo>
                  <a:cubicBezTo>
                    <a:pt x="159" y="765"/>
                    <a:pt x="160" y="751"/>
                    <a:pt x="172" y="751"/>
                  </a:cubicBezTo>
                  <a:cubicBezTo>
                    <a:pt x="181" y="751"/>
                    <a:pt x="205" y="791"/>
                    <a:pt x="213" y="791"/>
                  </a:cubicBezTo>
                  <a:cubicBezTo>
                    <a:pt x="220" y="791"/>
                    <a:pt x="245" y="779"/>
                    <a:pt x="250" y="774"/>
                  </a:cubicBezTo>
                  <a:cubicBezTo>
                    <a:pt x="249" y="774"/>
                    <a:pt x="235" y="772"/>
                    <a:pt x="235" y="772"/>
                  </a:cubicBezTo>
                  <a:cubicBezTo>
                    <a:pt x="233" y="772"/>
                    <a:pt x="226" y="771"/>
                    <a:pt x="226" y="764"/>
                  </a:cubicBezTo>
                  <a:cubicBezTo>
                    <a:pt x="226" y="760"/>
                    <a:pt x="264" y="746"/>
                    <a:pt x="279" y="740"/>
                  </a:cubicBezTo>
                  <a:cubicBezTo>
                    <a:pt x="279" y="740"/>
                    <a:pt x="272" y="748"/>
                    <a:pt x="269" y="749"/>
                  </a:cubicBezTo>
                  <a:cubicBezTo>
                    <a:pt x="270" y="753"/>
                    <a:pt x="284" y="767"/>
                    <a:pt x="253" y="775"/>
                  </a:cubicBezTo>
                  <a:cubicBezTo>
                    <a:pt x="267" y="806"/>
                    <a:pt x="327" y="801"/>
                    <a:pt x="327" y="842"/>
                  </a:cubicBezTo>
                  <a:cubicBezTo>
                    <a:pt x="329" y="842"/>
                    <a:pt x="329" y="842"/>
                    <a:pt x="329" y="842"/>
                  </a:cubicBezTo>
                  <a:cubicBezTo>
                    <a:pt x="332" y="841"/>
                    <a:pt x="336"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40" y="840"/>
                    <a:pt x="340" y="840"/>
                    <a:pt x="340" y="840"/>
                  </a:cubicBezTo>
                  <a:cubicBezTo>
                    <a:pt x="357" y="840"/>
                    <a:pt x="356" y="850"/>
                    <a:pt x="362" y="861"/>
                  </a:cubicBezTo>
                  <a:cubicBezTo>
                    <a:pt x="363" y="863"/>
                    <a:pt x="373" y="869"/>
                    <a:pt x="374" y="869"/>
                  </a:cubicBezTo>
                  <a:cubicBezTo>
                    <a:pt x="384" y="872"/>
                    <a:pt x="386" y="888"/>
                    <a:pt x="401" y="888"/>
                  </a:cubicBezTo>
                  <a:cubicBezTo>
                    <a:pt x="412" y="888"/>
                    <a:pt x="412" y="879"/>
                    <a:pt x="420" y="876"/>
                  </a:cubicBezTo>
                  <a:cubicBezTo>
                    <a:pt x="424" y="875"/>
                    <a:pt x="423" y="875"/>
                    <a:pt x="427" y="875"/>
                  </a:cubicBezTo>
                  <a:cubicBezTo>
                    <a:pt x="429" y="878"/>
                    <a:pt x="429" y="882"/>
                    <a:pt x="431" y="884"/>
                  </a:cubicBezTo>
                  <a:cubicBezTo>
                    <a:pt x="431" y="884"/>
                    <a:pt x="431" y="884"/>
                    <a:pt x="431" y="884"/>
                  </a:cubicBezTo>
                  <a:cubicBezTo>
                    <a:pt x="431" y="884"/>
                    <a:pt x="431" y="885"/>
                    <a:pt x="431" y="885"/>
                  </a:cubicBezTo>
                  <a:cubicBezTo>
                    <a:pt x="431" y="886"/>
                    <a:pt x="431" y="887"/>
                    <a:pt x="431" y="887"/>
                  </a:cubicBezTo>
                  <a:cubicBezTo>
                    <a:pt x="438" y="888"/>
                    <a:pt x="438" y="888"/>
                    <a:pt x="438" y="888"/>
                  </a:cubicBezTo>
                  <a:cubicBezTo>
                    <a:pt x="445" y="880"/>
                    <a:pt x="445" y="867"/>
                    <a:pt x="453" y="863"/>
                  </a:cubicBezTo>
                  <a:cubicBezTo>
                    <a:pt x="439" y="855"/>
                    <a:pt x="417" y="823"/>
                    <a:pt x="417" y="805"/>
                  </a:cubicBezTo>
                  <a:cubicBezTo>
                    <a:pt x="417" y="800"/>
                    <a:pt x="405" y="792"/>
                    <a:pt x="405" y="784"/>
                  </a:cubicBezTo>
                  <a:cubicBezTo>
                    <a:pt x="405" y="782"/>
                    <a:pt x="415" y="762"/>
                    <a:pt x="418" y="759"/>
                  </a:cubicBezTo>
                  <a:cubicBezTo>
                    <a:pt x="418" y="759"/>
                    <a:pt x="419" y="759"/>
                    <a:pt x="419" y="759"/>
                  </a:cubicBezTo>
                  <a:cubicBezTo>
                    <a:pt x="423" y="759"/>
                    <a:pt x="437" y="751"/>
                    <a:pt x="438" y="751"/>
                  </a:cubicBezTo>
                  <a:cubicBezTo>
                    <a:pt x="452" y="746"/>
                    <a:pt x="460" y="742"/>
                    <a:pt x="478" y="742"/>
                  </a:cubicBezTo>
                  <a:cubicBezTo>
                    <a:pt x="506" y="742"/>
                    <a:pt x="511" y="756"/>
                    <a:pt x="522" y="772"/>
                  </a:cubicBezTo>
                  <a:cubicBezTo>
                    <a:pt x="519" y="774"/>
                    <a:pt x="516" y="775"/>
                    <a:pt x="512" y="775"/>
                  </a:cubicBezTo>
                  <a:cubicBezTo>
                    <a:pt x="506" y="775"/>
                    <a:pt x="500" y="772"/>
                    <a:pt x="494" y="772"/>
                  </a:cubicBezTo>
                  <a:cubicBezTo>
                    <a:pt x="480" y="772"/>
                    <a:pt x="459" y="785"/>
                    <a:pt x="457" y="785"/>
                  </a:cubicBezTo>
                  <a:cubicBezTo>
                    <a:pt x="457" y="785"/>
                    <a:pt x="457" y="785"/>
                    <a:pt x="457" y="785"/>
                  </a:cubicBezTo>
                  <a:cubicBezTo>
                    <a:pt x="457" y="796"/>
                    <a:pt x="466" y="795"/>
                    <a:pt x="469" y="801"/>
                  </a:cubicBezTo>
                  <a:cubicBezTo>
                    <a:pt x="479" y="819"/>
                    <a:pt x="493" y="825"/>
                    <a:pt x="493" y="846"/>
                  </a:cubicBezTo>
                  <a:cubicBezTo>
                    <a:pt x="497" y="844"/>
                    <a:pt x="507" y="839"/>
                    <a:pt x="511" y="838"/>
                  </a:cubicBezTo>
                  <a:cubicBezTo>
                    <a:pt x="512" y="846"/>
                    <a:pt x="520" y="850"/>
                    <a:pt x="520" y="858"/>
                  </a:cubicBezTo>
                  <a:cubicBezTo>
                    <a:pt x="504" y="858"/>
                    <a:pt x="504" y="858"/>
                    <a:pt x="504" y="858"/>
                  </a:cubicBezTo>
                  <a:cubicBezTo>
                    <a:pt x="499" y="858"/>
                    <a:pt x="495" y="863"/>
                    <a:pt x="494" y="871"/>
                  </a:cubicBezTo>
                  <a:cubicBezTo>
                    <a:pt x="505" y="873"/>
                    <a:pt x="512" y="883"/>
                    <a:pt x="512" y="894"/>
                  </a:cubicBezTo>
                  <a:cubicBezTo>
                    <a:pt x="512" y="899"/>
                    <a:pt x="508" y="901"/>
                    <a:pt x="508" y="906"/>
                  </a:cubicBezTo>
                  <a:cubicBezTo>
                    <a:pt x="508" y="910"/>
                    <a:pt x="513" y="916"/>
                    <a:pt x="514" y="917"/>
                  </a:cubicBezTo>
                  <a:cubicBezTo>
                    <a:pt x="514" y="912"/>
                    <a:pt x="520" y="912"/>
                    <a:pt x="525" y="910"/>
                  </a:cubicBezTo>
                  <a:cubicBezTo>
                    <a:pt x="531" y="908"/>
                    <a:pt x="529" y="906"/>
                    <a:pt x="535" y="904"/>
                  </a:cubicBezTo>
                  <a:cubicBezTo>
                    <a:pt x="545" y="900"/>
                    <a:pt x="551" y="903"/>
                    <a:pt x="559" y="897"/>
                  </a:cubicBezTo>
                  <a:cubicBezTo>
                    <a:pt x="570" y="904"/>
                    <a:pt x="577" y="904"/>
                    <a:pt x="588" y="908"/>
                  </a:cubicBezTo>
                  <a:cubicBezTo>
                    <a:pt x="601" y="912"/>
                    <a:pt x="605" y="924"/>
                    <a:pt x="620" y="924"/>
                  </a:cubicBezTo>
                  <a:cubicBezTo>
                    <a:pt x="621" y="927"/>
                    <a:pt x="624" y="928"/>
                    <a:pt x="625" y="930"/>
                  </a:cubicBezTo>
                  <a:cubicBezTo>
                    <a:pt x="625" y="930"/>
                    <a:pt x="625" y="930"/>
                    <a:pt x="625" y="930"/>
                  </a:cubicBezTo>
                  <a:cubicBezTo>
                    <a:pt x="626" y="933"/>
                    <a:pt x="625" y="937"/>
                    <a:pt x="626" y="941"/>
                  </a:cubicBezTo>
                  <a:cubicBezTo>
                    <a:pt x="626" y="943"/>
                    <a:pt x="626" y="946"/>
                    <a:pt x="627" y="949"/>
                  </a:cubicBezTo>
                  <a:cubicBezTo>
                    <a:pt x="629" y="947"/>
                    <a:pt x="630" y="947"/>
                    <a:pt x="632" y="947"/>
                  </a:cubicBezTo>
                  <a:cubicBezTo>
                    <a:pt x="636" y="947"/>
                    <a:pt x="639" y="952"/>
                    <a:pt x="643" y="952"/>
                  </a:cubicBezTo>
                  <a:cubicBezTo>
                    <a:pt x="649" y="952"/>
                    <a:pt x="652" y="946"/>
                    <a:pt x="655" y="943"/>
                  </a:cubicBezTo>
                  <a:cubicBezTo>
                    <a:pt x="659" y="939"/>
                    <a:pt x="666" y="939"/>
                    <a:pt x="670" y="935"/>
                  </a:cubicBezTo>
                  <a:cubicBezTo>
                    <a:pt x="679" y="926"/>
                    <a:pt x="680" y="912"/>
                    <a:pt x="693" y="912"/>
                  </a:cubicBezTo>
                  <a:cubicBezTo>
                    <a:pt x="698" y="912"/>
                    <a:pt x="697" y="914"/>
                    <a:pt x="702" y="914"/>
                  </a:cubicBezTo>
                  <a:cubicBezTo>
                    <a:pt x="702" y="914"/>
                    <a:pt x="702" y="914"/>
                    <a:pt x="702" y="914"/>
                  </a:cubicBezTo>
                  <a:cubicBezTo>
                    <a:pt x="702" y="914"/>
                    <a:pt x="702" y="914"/>
                    <a:pt x="702" y="914"/>
                  </a:cubicBezTo>
                  <a:cubicBezTo>
                    <a:pt x="702" y="917"/>
                    <a:pt x="705" y="918"/>
                    <a:pt x="708" y="918"/>
                  </a:cubicBezTo>
                  <a:cubicBezTo>
                    <a:pt x="708" y="918"/>
                    <a:pt x="708" y="918"/>
                    <a:pt x="708" y="918"/>
                  </a:cubicBezTo>
                  <a:cubicBezTo>
                    <a:pt x="708" y="918"/>
                    <a:pt x="708" y="918"/>
                    <a:pt x="708" y="918"/>
                  </a:cubicBezTo>
                  <a:cubicBezTo>
                    <a:pt x="708" y="918"/>
                    <a:pt x="708" y="918"/>
                    <a:pt x="708" y="918"/>
                  </a:cubicBezTo>
                  <a:cubicBezTo>
                    <a:pt x="710" y="918"/>
                    <a:pt x="713" y="917"/>
                    <a:pt x="715" y="917"/>
                  </a:cubicBezTo>
                  <a:cubicBezTo>
                    <a:pt x="716" y="917"/>
                    <a:pt x="718" y="916"/>
                    <a:pt x="719" y="916"/>
                  </a:cubicBezTo>
                  <a:cubicBezTo>
                    <a:pt x="723" y="916"/>
                    <a:pt x="724" y="922"/>
                    <a:pt x="729" y="922"/>
                  </a:cubicBezTo>
                  <a:cubicBezTo>
                    <a:pt x="739" y="922"/>
                    <a:pt x="747" y="916"/>
                    <a:pt x="751" y="909"/>
                  </a:cubicBezTo>
                  <a:cubicBezTo>
                    <a:pt x="751" y="909"/>
                    <a:pt x="751" y="909"/>
                    <a:pt x="751" y="909"/>
                  </a:cubicBezTo>
                  <a:cubicBezTo>
                    <a:pt x="751" y="909"/>
                    <a:pt x="751" y="909"/>
                    <a:pt x="751" y="909"/>
                  </a:cubicBezTo>
                  <a:cubicBezTo>
                    <a:pt x="752" y="909"/>
                    <a:pt x="752" y="909"/>
                    <a:pt x="752" y="909"/>
                  </a:cubicBezTo>
                  <a:cubicBezTo>
                    <a:pt x="752" y="909"/>
                    <a:pt x="752" y="909"/>
                    <a:pt x="752" y="909"/>
                  </a:cubicBezTo>
                  <a:cubicBezTo>
                    <a:pt x="752" y="909"/>
                    <a:pt x="752" y="909"/>
                    <a:pt x="752" y="909"/>
                  </a:cubicBezTo>
                  <a:cubicBezTo>
                    <a:pt x="752" y="909"/>
                    <a:pt x="752" y="909"/>
                    <a:pt x="752" y="909"/>
                  </a:cubicBezTo>
                  <a:cubicBezTo>
                    <a:pt x="753" y="909"/>
                    <a:pt x="753" y="909"/>
                    <a:pt x="753" y="909"/>
                  </a:cubicBezTo>
                  <a:cubicBezTo>
                    <a:pt x="754" y="909"/>
                    <a:pt x="754" y="909"/>
                    <a:pt x="754" y="909"/>
                  </a:cubicBezTo>
                  <a:cubicBezTo>
                    <a:pt x="759" y="909"/>
                    <a:pt x="761" y="896"/>
                    <a:pt x="772" y="896"/>
                  </a:cubicBezTo>
                  <a:cubicBezTo>
                    <a:pt x="777" y="896"/>
                    <a:pt x="777" y="901"/>
                    <a:pt x="777" y="907"/>
                  </a:cubicBezTo>
                  <a:cubicBezTo>
                    <a:pt x="777" y="908"/>
                    <a:pt x="777" y="910"/>
                    <a:pt x="777" y="912"/>
                  </a:cubicBezTo>
                  <a:cubicBezTo>
                    <a:pt x="777" y="918"/>
                    <a:pt x="778" y="924"/>
                    <a:pt x="783" y="924"/>
                  </a:cubicBezTo>
                  <a:cubicBezTo>
                    <a:pt x="796" y="924"/>
                    <a:pt x="800" y="915"/>
                    <a:pt x="810" y="915"/>
                  </a:cubicBezTo>
                  <a:cubicBezTo>
                    <a:pt x="817" y="915"/>
                    <a:pt x="821" y="915"/>
                    <a:pt x="828" y="916"/>
                  </a:cubicBezTo>
                  <a:cubicBezTo>
                    <a:pt x="828" y="916"/>
                    <a:pt x="828" y="916"/>
                    <a:pt x="828" y="916"/>
                  </a:cubicBezTo>
                  <a:cubicBezTo>
                    <a:pt x="828" y="916"/>
                    <a:pt x="828" y="916"/>
                    <a:pt x="828" y="916"/>
                  </a:cubicBezTo>
                  <a:cubicBezTo>
                    <a:pt x="829" y="914"/>
                    <a:pt x="829" y="914"/>
                    <a:pt x="829" y="914"/>
                  </a:cubicBezTo>
                  <a:cubicBezTo>
                    <a:pt x="827" y="901"/>
                    <a:pt x="824" y="898"/>
                    <a:pt x="810" y="895"/>
                  </a:cubicBezTo>
                  <a:cubicBezTo>
                    <a:pt x="810" y="895"/>
                    <a:pt x="810" y="895"/>
                    <a:pt x="810" y="895"/>
                  </a:cubicBezTo>
                  <a:cubicBezTo>
                    <a:pt x="810" y="895"/>
                    <a:pt x="810" y="895"/>
                    <a:pt x="810" y="895"/>
                  </a:cubicBezTo>
                  <a:cubicBezTo>
                    <a:pt x="812" y="885"/>
                    <a:pt x="823" y="861"/>
                    <a:pt x="831" y="861"/>
                  </a:cubicBezTo>
                  <a:cubicBezTo>
                    <a:pt x="880" y="861"/>
                    <a:pt x="913" y="835"/>
                    <a:pt x="913" y="776"/>
                  </a:cubicBezTo>
                  <a:cubicBezTo>
                    <a:pt x="913" y="776"/>
                    <a:pt x="913" y="776"/>
                    <a:pt x="913" y="776"/>
                  </a:cubicBezTo>
                  <a:cubicBezTo>
                    <a:pt x="923" y="775"/>
                    <a:pt x="929" y="770"/>
                    <a:pt x="934" y="764"/>
                  </a:cubicBezTo>
                  <a:cubicBezTo>
                    <a:pt x="943" y="754"/>
                    <a:pt x="947" y="742"/>
                    <a:pt x="957" y="742"/>
                  </a:cubicBezTo>
                  <a:cubicBezTo>
                    <a:pt x="957" y="742"/>
                    <a:pt x="957" y="742"/>
                    <a:pt x="957" y="742"/>
                  </a:cubicBezTo>
                  <a:cubicBezTo>
                    <a:pt x="957" y="742"/>
                    <a:pt x="957" y="742"/>
                    <a:pt x="957" y="742"/>
                  </a:cubicBezTo>
                  <a:cubicBezTo>
                    <a:pt x="957" y="742"/>
                    <a:pt x="957" y="742"/>
                    <a:pt x="957" y="742"/>
                  </a:cubicBezTo>
                  <a:cubicBezTo>
                    <a:pt x="957" y="742"/>
                    <a:pt x="957" y="742"/>
                    <a:pt x="957" y="742"/>
                  </a:cubicBezTo>
                  <a:cubicBezTo>
                    <a:pt x="957" y="742"/>
                    <a:pt x="958" y="742"/>
                    <a:pt x="958" y="742"/>
                  </a:cubicBezTo>
                  <a:cubicBezTo>
                    <a:pt x="958" y="742"/>
                    <a:pt x="958" y="742"/>
                    <a:pt x="958" y="742"/>
                  </a:cubicBezTo>
                  <a:cubicBezTo>
                    <a:pt x="958" y="742"/>
                    <a:pt x="958" y="742"/>
                    <a:pt x="958" y="742"/>
                  </a:cubicBezTo>
                  <a:cubicBezTo>
                    <a:pt x="962" y="742"/>
                    <a:pt x="965" y="743"/>
                    <a:pt x="967" y="743"/>
                  </a:cubicBezTo>
                  <a:cubicBezTo>
                    <a:pt x="967" y="743"/>
                    <a:pt x="967" y="743"/>
                    <a:pt x="967" y="743"/>
                  </a:cubicBezTo>
                  <a:cubicBezTo>
                    <a:pt x="967" y="743"/>
                    <a:pt x="967" y="743"/>
                    <a:pt x="967" y="743"/>
                  </a:cubicBezTo>
                  <a:cubicBezTo>
                    <a:pt x="998" y="743"/>
                    <a:pt x="985" y="718"/>
                    <a:pt x="992" y="711"/>
                  </a:cubicBezTo>
                  <a:cubicBezTo>
                    <a:pt x="992" y="711"/>
                    <a:pt x="992" y="711"/>
                    <a:pt x="992" y="711"/>
                  </a:cubicBezTo>
                  <a:cubicBezTo>
                    <a:pt x="992" y="711"/>
                    <a:pt x="992" y="711"/>
                    <a:pt x="992" y="710"/>
                  </a:cubicBezTo>
                  <a:cubicBezTo>
                    <a:pt x="992" y="710"/>
                    <a:pt x="992" y="710"/>
                    <a:pt x="992" y="710"/>
                  </a:cubicBezTo>
                  <a:cubicBezTo>
                    <a:pt x="992" y="710"/>
                    <a:pt x="992" y="710"/>
                    <a:pt x="993" y="710"/>
                  </a:cubicBezTo>
                  <a:cubicBezTo>
                    <a:pt x="1014" y="692"/>
                    <a:pt x="1046" y="691"/>
                    <a:pt x="1072" y="676"/>
                  </a:cubicBezTo>
                  <a:cubicBezTo>
                    <a:pt x="1075" y="674"/>
                    <a:pt x="1084" y="663"/>
                    <a:pt x="1093" y="663"/>
                  </a:cubicBezTo>
                  <a:cubicBezTo>
                    <a:pt x="1107" y="663"/>
                    <a:pt x="1129" y="679"/>
                    <a:pt x="1151" y="679"/>
                  </a:cubicBezTo>
                  <a:cubicBezTo>
                    <a:pt x="1180" y="679"/>
                    <a:pt x="1174" y="639"/>
                    <a:pt x="1191" y="639"/>
                  </a:cubicBezTo>
                  <a:cubicBezTo>
                    <a:pt x="1200" y="639"/>
                    <a:pt x="1232" y="644"/>
                    <a:pt x="1235" y="652"/>
                  </a:cubicBezTo>
                  <a:cubicBezTo>
                    <a:pt x="1235" y="652"/>
                    <a:pt x="1235" y="652"/>
                    <a:pt x="1235" y="652"/>
                  </a:cubicBezTo>
                  <a:cubicBezTo>
                    <a:pt x="1235" y="652"/>
                    <a:pt x="1235" y="652"/>
                    <a:pt x="1235" y="652"/>
                  </a:cubicBezTo>
                  <a:cubicBezTo>
                    <a:pt x="1236" y="653"/>
                    <a:pt x="1236" y="653"/>
                    <a:pt x="1236" y="653"/>
                  </a:cubicBezTo>
                  <a:cubicBezTo>
                    <a:pt x="1236" y="653"/>
                    <a:pt x="1236" y="653"/>
                    <a:pt x="1236" y="653"/>
                  </a:cubicBezTo>
                  <a:cubicBezTo>
                    <a:pt x="1236" y="653"/>
                    <a:pt x="1236" y="653"/>
                    <a:pt x="1236" y="653"/>
                  </a:cubicBezTo>
                  <a:cubicBezTo>
                    <a:pt x="1242" y="669"/>
                    <a:pt x="1250" y="673"/>
                    <a:pt x="1258" y="673"/>
                  </a:cubicBezTo>
                  <a:cubicBezTo>
                    <a:pt x="1258" y="673"/>
                    <a:pt x="1258" y="673"/>
                    <a:pt x="1258" y="673"/>
                  </a:cubicBezTo>
                  <a:cubicBezTo>
                    <a:pt x="1258" y="673"/>
                    <a:pt x="1258" y="673"/>
                    <a:pt x="1258" y="673"/>
                  </a:cubicBezTo>
                  <a:cubicBezTo>
                    <a:pt x="1263" y="673"/>
                    <a:pt x="1268" y="671"/>
                    <a:pt x="1273" y="670"/>
                  </a:cubicBezTo>
                  <a:cubicBezTo>
                    <a:pt x="1276" y="669"/>
                    <a:pt x="1280" y="668"/>
                    <a:pt x="1283" y="668"/>
                  </a:cubicBezTo>
                  <a:cubicBezTo>
                    <a:pt x="1283" y="668"/>
                    <a:pt x="1283" y="668"/>
                    <a:pt x="1283" y="668"/>
                  </a:cubicBezTo>
                  <a:cubicBezTo>
                    <a:pt x="1316" y="668"/>
                    <a:pt x="1325" y="694"/>
                    <a:pt x="1359" y="694"/>
                  </a:cubicBezTo>
                  <a:cubicBezTo>
                    <a:pt x="1359" y="694"/>
                    <a:pt x="1359" y="694"/>
                    <a:pt x="1359" y="694"/>
                  </a:cubicBezTo>
                  <a:cubicBezTo>
                    <a:pt x="1369" y="694"/>
                    <a:pt x="1380" y="691"/>
                    <a:pt x="1392" y="688"/>
                  </a:cubicBezTo>
                  <a:cubicBezTo>
                    <a:pt x="1407" y="683"/>
                    <a:pt x="1424" y="677"/>
                    <a:pt x="1441" y="677"/>
                  </a:cubicBezTo>
                  <a:cubicBezTo>
                    <a:pt x="1441" y="677"/>
                    <a:pt x="1441" y="677"/>
                    <a:pt x="1441" y="677"/>
                  </a:cubicBezTo>
                  <a:cubicBezTo>
                    <a:pt x="1441" y="677"/>
                    <a:pt x="1441" y="677"/>
                    <a:pt x="1441" y="677"/>
                  </a:cubicBezTo>
                  <a:cubicBezTo>
                    <a:pt x="1441" y="677"/>
                    <a:pt x="1441" y="677"/>
                    <a:pt x="1441" y="677"/>
                  </a:cubicBezTo>
                  <a:cubicBezTo>
                    <a:pt x="1441" y="677"/>
                    <a:pt x="1441" y="677"/>
                    <a:pt x="1441" y="677"/>
                  </a:cubicBezTo>
                  <a:cubicBezTo>
                    <a:pt x="1449" y="677"/>
                    <a:pt x="1457" y="678"/>
                    <a:pt x="1465" y="681"/>
                  </a:cubicBezTo>
                  <a:cubicBezTo>
                    <a:pt x="1465" y="681"/>
                    <a:pt x="1465" y="681"/>
                    <a:pt x="1465" y="681"/>
                  </a:cubicBezTo>
                  <a:cubicBezTo>
                    <a:pt x="1465" y="681"/>
                    <a:pt x="1465" y="681"/>
                    <a:pt x="1465" y="681"/>
                  </a:cubicBezTo>
                  <a:cubicBezTo>
                    <a:pt x="1470" y="683"/>
                    <a:pt x="1474" y="684"/>
                    <a:pt x="1478" y="684"/>
                  </a:cubicBezTo>
                  <a:cubicBezTo>
                    <a:pt x="1478" y="684"/>
                    <a:pt x="1478" y="684"/>
                    <a:pt x="1478" y="684"/>
                  </a:cubicBezTo>
                  <a:cubicBezTo>
                    <a:pt x="1478" y="684"/>
                    <a:pt x="1478" y="684"/>
                    <a:pt x="1478" y="684"/>
                  </a:cubicBezTo>
                  <a:cubicBezTo>
                    <a:pt x="1501" y="684"/>
                    <a:pt x="1502" y="651"/>
                    <a:pt x="1519" y="630"/>
                  </a:cubicBezTo>
                  <a:cubicBezTo>
                    <a:pt x="1527" y="620"/>
                    <a:pt x="1538" y="613"/>
                    <a:pt x="1557" y="613"/>
                  </a:cubicBezTo>
                  <a:cubicBezTo>
                    <a:pt x="1557" y="613"/>
                    <a:pt x="1557" y="613"/>
                    <a:pt x="1557" y="613"/>
                  </a:cubicBezTo>
                  <a:cubicBezTo>
                    <a:pt x="1604" y="613"/>
                    <a:pt x="1603" y="650"/>
                    <a:pt x="1621" y="679"/>
                  </a:cubicBezTo>
                  <a:cubicBezTo>
                    <a:pt x="1628" y="690"/>
                    <a:pt x="1651" y="691"/>
                    <a:pt x="1660" y="700"/>
                  </a:cubicBezTo>
                  <a:cubicBezTo>
                    <a:pt x="1667" y="707"/>
                    <a:pt x="1674" y="726"/>
                    <a:pt x="1689" y="726"/>
                  </a:cubicBezTo>
                  <a:cubicBezTo>
                    <a:pt x="1707" y="726"/>
                    <a:pt x="1710" y="710"/>
                    <a:pt x="1732" y="710"/>
                  </a:cubicBezTo>
                  <a:cubicBezTo>
                    <a:pt x="1732" y="724"/>
                    <a:pt x="1732" y="724"/>
                    <a:pt x="1732" y="724"/>
                  </a:cubicBezTo>
                  <a:cubicBezTo>
                    <a:pt x="1732" y="724"/>
                    <a:pt x="1732" y="724"/>
                    <a:pt x="1732" y="724"/>
                  </a:cubicBezTo>
                  <a:cubicBezTo>
                    <a:pt x="1720" y="735"/>
                    <a:pt x="1716" y="763"/>
                    <a:pt x="1703" y="771"/>
                  </a:cubicBezTo>
                  <a:cubicBezTo>
                    <a:pt x="1692" y="777"/>
                    <a:pt x="1675" y="779"/>
                    <a:pt x="1675" y="782"/>
                  </a:cubicBezTo>
                  <a:cubicBezTo>
                    <a:pt x="1675" y="783"/>
                    <a:pt x="1675" y="784"/>
                    <a:pt x="1676" y="784"/>
                  </a:cubicBezTo>
                  <a:cubicBezTo>
                    <a:pt x="1682" y="788"/>
                    <a:pt x="1683" y="792"/>
                    <a:pt x="1683" y="797"/>
                  </a:cubicBezTo>
                  <a:cubicBezTo>
                    <a:pt x="1683" y="808"/>
                    <a:pt x="1674" y="819"/>
                    <a:pt x="1674" y="819"/>
                  </a:cubicBezTo>
                  <a:cubicBezTo>
                    <a:pt x="1674" y="819"/>
                    <a:pt x="1694" y="824"/>
                    <a:pt x="1711" y="824"/>
                  </a:cubicBezTo>
                  <a:cubicBezTo>
                    <a:pt x="1741" y="824"/>
                    <a:pt x="1769" y="760"/>
                    <a:pt x="1790" y="739"/>
                  </a:cubicBezTo>
                  <a:cubicBezTo>
                    <a:pt x="1799" y="731"/>
                    <a:pt x="1810" y="714"/>
                    <a:pt x="1813" y="700"/>
                  </a:cubicBezTo>
                  <a:cubicBezTo>
                    <a:pt x="1817" y="684"/>
                    <a:pt x="1811" y="675"/>
                    <a:pt x="1819" y="660"/>
                  </a:cubicBezTo>
                  <a:cubicBezTo>
                    <a:pt x="1822" y="655"/>
                    <a:pt x="1828" y="643"/>
                    <a:pt x="1828" y="631"/>
                  </a:cubicBezTo>
                  <a:cubicBezTo>
                    <a:pt x="1828" y="618"/>
                    <a:pt x="1811" y="595"/>
                    <a:pt x="1799" y="595"/>
                  </a:cubicBezTo>
                  <a:cubicBezTo>
                    <a:pt x="1798" y="595"/>
                    <a:pt x="1796" y="596"/>
                    <a:pt x="1795" y="597"/>
                  </a:cubicBezTo>
                  <a:cubicBezTo>
                    <a:pt x="1787" y="603"/>
                    <a:pt x="1781" y="605"/>
                    <a:pt x="1775" y="605"/>
                  </a:cubicBezTo>
                  <a:cubicBezTo>
                    <a:pt x="1757" y="605"/>
                    <a:pt x="1748" y="583"/>
                    <a:pt x="1748" y="581"/>
                  </a:cubicBezTo>
                  <a:cubicBezTo>
                    <a:pt x="1748" y="566"/>
                    <a:pt x="1776" y="550"/>
                    <a:pt x="1787" y="539"/>
                  </a:cubicBezTo>
                  <a:cubicBezTo>
                    <a:pt x="1803" y="522"/>
                    <a:pt x="1825" y="495"/>
                    <a:pt x="1848" y="489"/>
                  </a:cubicBezTo>
                  <a:cubicBezTo>
                    <a:pt x="1868" y="483"/>
                    <a:pt x="1931" y="478"/>
                    <a:pt x="1948" y="478"/>
                  </a:cubicBezTo>
                  <a:cubicBezTo>
                    <a:pt x="1970" y="478"/>
                    <a:pt x="1980" y="489"/>
                    <a:pt x="1993" y="489"/>
                  </a:cubicBezTo>
                  <a:cubicBezTo>
                    <a:pt x="2000" y="489"/>
                    <a:pt x="2005" y="489"/>
                    <a:pt x="2022" y="489"/>
                  </a:cubicBezTo>
                  <a:cubicBezTo>
                    <a:pt x="2031" y="454"/>
                    <a:pt x="2046" y="433"/>
                    <a:pt x="2083" y="433"/>
                  </a:cubicBezTo>
                  <a:cubicBezTo>
                    <a:pt x="2089" y="433"/>
                    <a:pt x="2093" y="432"/>
                    <a:pt x="2100" y="432"/>
                  </a:cubicBezTo>
                  <a:cubicBezTo>
                    <a:pt x="2104" y="432"/>
                    <a:pt x="2108" y="432"/>
                    <a:pt x="2114" y="433"/>
                  </a:cubicBezTo>
                  <a:cubicBezTo>
                    <a:pt x="2109" y="437"/>
                    <a:pt x="2106" y="454"/>
                    <a:pt x="2115" y="454"/>
                  </a:cubicBezTo>
                  <a:cubicBezTo>
                    <a:pt x="2121" y="454"/>
                    <a:pt x="2135" y="445"/>
                    <a:pt x="2159" y="415"/>
                  </a:cubicBezTo>
                  <a:cubicBezTo>
                    <a:pt x="2160" y="415"/>
                    <a:pt x="2160" y="415"/>
                    <a:pt x="2160" y="415"/>
                  </a:cubicBezTo>
                  <a:cubicBezTo>
                    <a:pt x="2167" y="415"/>
                    <a:pt x="2191" y="426"/>
                    <a:pt x="2151" y="452"/>
                  </a:cubicBezTo>
                  <a:cubicBezTo>
                    <a:pt x="2137" y="461"/>
                    <a:pt x="2124" y="456"/>
                    <a:pt x="2114" y="470"/>
                  </a:cubicBezTo>
                  <a:cubicBezTo>
                    <a:pt x="2103" y="486"/>
                    <a:pt x="2093" y="506"/>
                    <a:pt x="2078" y="515"/>
                  </a:cubicBezTo>
                  <a:cubicBezTo>
                    <a:pt x="2064" y="522"/>
                    <a:pt x="2046" y="534"/>
                    <a:pt x="2046" y="557"/>
                  </a:cubicBezTo>
                  <a:cubicBezTo>
                    <a:pt x="2046" y="577"/>
                    <a:pt x="2052" y="641"/>
                    <a:pt x="2067" y="652"/>
                  </a:cubicBezTo>
                  <a:cubicBezTo>
                    <a:pt x="2078" y="636"/>
                    <a:pt x="2085" y="607"/>
                    <a:pt x="2107" y="602"/>
                  </a:cubicBezTo>
                  <a:cubicBezTo>
                    <a:pt x="2104" y="587"/>
                    <a:pt x="2128" y="584"/>
                    <a:pt x="2128" y="573"/>
                  </a:cubicBezTo>
                  <a:cubicBezTo>
                    <a:pt x="2128" y="556"/>
                    <a:pt x="2146" y="551"/>
                    <a:pt x="2146" y="541"/>
                  </a:cubicBezTo>
                  <a:cubicBezTo>
                    <a:pt x="2146" y="535"/>
                    <a:pt x="2141" y="529"/>
                    <a:pt x="2146" y="518"/>
                  </a:cubicBezTo>
                  <a:cubicBezTo>
                    <a:pt x="2167" y="474"/>
                    <a:pt x="2186" y="462"/>
                    <a:pt x="2203" y="462"/>
                  </a:cubicBezTo>
                  <a:cubicBezTo>
                    <a:pt x="2221" y="462"/>
                    <a:pt x="2236" y="475"/>
                    <a:pt x="2244" y="475"/>
                  </a:cubicBezTo>
                  <a:cubicBezTo>
                    <a:pt x="2291" y="475"/>
                    <a:pt x="2324" y="415"/>
                    <a:pt x="2365" y="415"/>
                  </a:cubicBezTo>
                  <a:cubicBezTo>
                    <a:pt x="2444" y="413"/>
                    <a:pt x="2381" y="384"/>
                    <a:pt x="2381" y="375"/>
                  </a:cubicBezTo>
                  <a:cubicBezTo>
                    <a:pt x="2381" y="352"/>
                    <a:pt x="2412" y="356"/>
                    <a:pt x="2418" y="343"/>
                  </a:cubicBezTo>
                  <a:cubicBezTo>
                    <a:pt x="2421" y="338"/>
                    <a:pt x="2415" y="325"/>
                    <a:pt x="2426" y="325"/>
                  </a:cubicBezTo>
                  <a:cubicBezTo>
                    <a:pt x="2459" y="325"/>
                    <a:pt x="2487" y="370"/>
                    <a:pt x="2510" y="370"/>
                  </a:cubicBezTo>
                  <a:cubicBezTo>
                    <a:pt x="2521" y="370"/>
                    <a:pt x="2523" y="350"/>
                    <a:pt x="2529" y="343"/>
                  </a:cubicBezTo>
                  <a:cubicBezTo>
                    <a:pt x="2538" y="333"/>
                    <a:pt x="2546" y="334"/>
                    <a:pt x="2561" y="329"/>
                  </a:cubicBezTo>
                  <a:cubicBezTo>
                    <a:pt x="2542" y="304"/>
                    <a:pt x="2480" y="290"/>
                    <a:pt x="2450" y="272"/>
                  </a:cubicBezTo>
                  <a:cubicBezTo>
                    <a:pt x="2408" y="248"/>
                    <a:pt x="2353" y="222"/>
                    <a:pt x="2291" y="222"/>
                  </a:cubicBezTo>
                  <a:cubicBezTo>
                    <a:pt x="2274" y="222"/>
                    <a:pt x="2263" y="225"/>
                    <a:pt x="2265" y="233"/>
                  </a:cubicBezTo>
                  <a:cubicBezTo>
                    <a:pt x="2270" y="250"/>
                    <a:pt x="2269" y="255"/>
                    <a:pt x="2266" y="255"/>
                  </a:cubicBezTo>
                  <a:cubicBezTo>
                    <a:pt x="2262" y="255"/>
                    <a:pt x="2255" y="250"/>
                    <a:pt x="2248" y="244"/>
                  </a:cubicBezTo>
                  <a:cubicBezTo>
                    <a:pt x="2241" y="238"/>
                    <a:pt x="2234" y="233"/>
                    <a:pt x="2231" y="233"/>
                  </a:cubicBezTo>
                  <a:cubicBezTo>
                    <a:pt x="2231" y="233"/>
                    <a:pt x="2231" y="233"/>
                    <a:pt x="2231" y="233"/>
                  </a:cubicBezTo>
                  <a:cubicBezTo>
                    <a:pt x="2109" y="230"/>
                    <a:pt x="2109" y="230"/>
                    <a:pt x="2109" y="230"/>
                  </a:cubicBezTo>
                  <a:cubicBezTo>
                    <a:pt x="2102" y="202"/>
                    <a:pt x="2084" y="193"/>
                    <a:pt x="2048" y="193"/>
                  </a:cubicBezTo>
                  <a:cubicBezTo>
                    <a:pt x="2037" y="193"/>
                    <a:pt x="2022" y="196"/>
                    <a:pt x="2009" y="196"/>
                  </a:cubicBezTo>
                  <a:cubicBezTo>
                    <a:pt x="2000" y="196"/>
                    <a:pt x="1992" y="194"/>
                    <a:pt x="1988" y="190"/>
                  </a:cubicBezTo>
                  <a:cubicBezTo>
                    <a:pt x="1977" y="181"/>
                    <a:pt x="1977" y="169"/>
                    <a:pt x="1961" y="164"/>
                  </a:cubicBezTo>
                  <a:cubicBezTo>
                    <a:pt x="1929" y="153"/>
                    <a:pt x="1894" y="145"/>
                    <a:pt x="1853" y="145"/>
                  </a:cubicBezTo>
                  <a:cubicBezTo>
                    <a:pt x="1812" y="145"/>
                    <a:pt x="1806" y="167"/>
                    <a:pt x="1803" y="188"/>
                  </a:cubicBezTo>
                  <a:cubicBezTo>
                    <a:pt x="1764" y="188"/>
                    <a:pt x="1745" y="188"/>
                    <a:pt x="1718" y="188"/>
                  </a:cubicBezTo>
                  <a:cubicBezTo>
                    <a:pt x="1704" y="188"/>
                    <a:pt x="1702" y="176"/>
                    <a:pt x="1684" y="174"/>
                  </a:cubicBezTo>
                  <a:cubicBezTo>
                    <a:pt x="1683" y="182"/>
                    <a:pt x="1679" y="198"/>
                    <a:pt x="1671" y="198"/>
                  </a:cubicBezTo>
                  <a:cubicBezTo>
                    <a:pt x="1649" y="198"/>
                    <a:pt x="1639" y="171"/>
                    <a:pt x="1639" y="156"/>
                  </a:cubicBezTo>
                  <a:cubicBezTo>
                    <a:pt x="1639" y="152"/>
                    <a:pt x="1682" y="125"/>
                    <a:pt x="1573" y="116"/>
                  </a:cubicBezTo>
                  <a:cubicBezTo>
                    <a:pt x="1572" y="116"/>
                    <a:pt x="1571" y="116"/>
                    <a:pt x="1570" y="116"/>
                  </a:cubicBezTo>
                  <a:cubicBezTo>
                    <a:pt x="1558" y="116"/>
                    <a:pt x="1552" y="122"/>
                    <a:pt x="1552" y="137"/>
                  </a:cubicBezTo>
                  <a:cubicBezTo>
                    <a:pt x="1494" y="137"/>
                    <a:pt x="1494" y="137"/>
                    <a:pt x="1494" y="137"/>
                  </a:cubicBezTo>
                  <a:cubicBezTo>
                    <a:pt x="1477" y="133"/>
                    <a:pt x="1385" y="122"/>
                    <a:pt x="1374" y="103"/>
                  </a:cubicBezTo>
                  <a:cubicBezTo>
                    <a:pt x="1343" y="128"/>
                    <a:pt x="1329" y="135"/>
                    <a:pt x="1323" y="135"/>
                  </a:cubicBezTo>
                  <a:cubicBezTo>
                    <a:pt x="1315" y="135"/>
                    <a:pt x="1320" y="124"/>
                    <a:pt x="1320" y="124"/>
                  </a:cubicBezTo>
                  <a:cubicBezTo>
                    <a:pt x="1336" y="104"/>
                    <a:pt x="1496" y="61"/>
                    <a:pt x="1365" y="29"/>
                  </a:cubicBezTo>
                  <a:cubicBezTo>
                    <a:pt x="1309" y="29"/>
                    <a:pt x="1309" y="29"/>
                    <a:pt x="1309" y="29"/>
                  </a:cubicBezTo>
                  <a:cubicBezTo>
                    <a:pt x="1304" y="14"/>
                    <a:pt x="1292" y="0"/>
                    <a:pt x="127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95"/>
            <p:cNvSpPr>
              <a:spLocks/>
            </p:cNvSpPr>
            <p:nvPr/>
          </p:nvSpPr>
          <p:spPr bwMode="auto">
            <a:xfrm>
              <a:off x="6051" y="953"/>
              <a:ext cx="2179" cy="1374"/>
            </a:xfrm>
            <a:custGeom>
              <a:avLst/>
              <a:gdLst>
                <a:gd name="T0" fmla="*/ 668 w 922"/>
                <a:gd name="T1" fmla="*/ 71 h 581"/>
                <a:gd name="T2" fmla="*/ 655 w 922"/>
                <a:gd name="T3" fmla="*/ 68 h 581"/>
                <a:gd name="T4" fmla="*/ 631 w 922"/>
                <a:gd name="T5" fmla="*/ 64 h 581"/>
                <a:gd name="T6" fmla="*/ 549 w 922"/>
                <a:gd name="T7" fmla="*/ 81 h 581"/>
                <a:gd name="T8" fmla="*/ 463 w 922"/>
                <a:gd name="T9" fmla="*/ 57 h 581"/>
                <a:gd name="T10" fmla="*/ 448 w 922"/>
                <a:gd name="T11" fmla="*/ 60 h 581"/>
                <a:gd name="T12" fmla="*/ 425 w 922"/>
                <a:gd name="T13" fmla="*/ 39 h 581"/>
                <a:gd name="T14" fmla="*/ 341 w 922"/>
                <a:gd name="T15" fmla="*/ 66 h 581"/>
                <a:gd name="T16" fmla="*/ 182 w 922"/>
                <a:gd name="T17" fmla="*/ 97 h 581"/>
                <a:gd name="T18" fmla="*/ 157 w 922"/>
                <a:gd name="T19" fmla="*/ 130 h 581"/>
                <a:gd name="T20" fmla="*/ 148 w 922"/>
                <a:gd name="T21" fmla="*/ 129 h 581"/>
                <a:gd name="T22" fmla="*/ 147 w 922"/>
                <a:gd name="T23" fmla="*/ 129 h 581"/>
                <a:gd name="T24" fmla="*/ 103 w 922"/>
                <a:gd name="T25" fmla="*/ 163 h 581"/>
                <a:gd name="T26" fmla="*/ 0 w 922"/>
                <a:gd name="T27" fmla="*/ 282 h 581"/>
                <a:gd name="T28" fmla="*/ 18 w 922"/>
                <a:gd name="T29" fmla="*/ 303 h 581"/>
                <a:gd name="T30" fmla="*/ 83 w 922"/>
                <a:gd name="T31" fmla="*/ 325 h 581"/>
                <a:gd name="T32" fmla="*/ 80 w 922"/>
                <a:gd name="T33" fmla="*/ 366 h 581"/>
                <a:gd name="T34" fmla="*/ 80 w 922"/>
                <a:gd name="T35" fmla="*/ 385 h 581"/>
                <a:gd name="T36" fmla="*/ 76 w 922"/>
                <a:gd name="T37" fmla="*/ 385 h 581"/>
                <a:gd name="T38" fmla="*/ 88 w 922"/>
                <a:gd name="T39" fmla="*/ 410 h 581"/>
                <a:gd name="T40" fmla="*/ 159 w 922"/>
                <a:gd name="T41" fmla="*/ 446 h 581"/>
                <a:gd name="T42" fmla="*/ 159 w 922"/>
                <a:gd name="T43" fmla="*/ 446 h 581"/>
                <a:gd name="T44" fmla="*/ 161 w 922"/>
                <a:gd name="T45" fmla="*/ 447 h 581"/>
                <a:gd name="T46" fmla="*/ 164 w 922"/>
                <a:gd name="T47" fmla="*/ 447 h 581"/>
                <a:gd name="T48" fmla="*/ 166 w 922"/>
                <a:gd name="T49" fmla="*/ 446 h 581"/>
                <a:gd name="T50" fmla="*/ 167 w 922"/>
                <a:gd name="T51" fmla="*/ 447 h 581"/>
                <a:gd name="T52" fmla="*/ 167 w 922"/>
                <a:gd name="T53" fmla="*/ 447 h 581"/>
                <a:gd name="T54" fmla="*/ 229 w 922"/>
                <a:gd name="T55" fmla="*/ 469 h 581"/>
                <a:gd name="T56" fmla="*/ 312 w 922"/>
                <a:gd name="T57" fmla="*/ 439 h 581"/>
                <a:gd name="T58" fmla="*/ 315 w 922"/>
                <a:gd name="T59" fmla="*/ 438 h 581"/>
                <a:gd name="T60" fmla="*/ 315 w 922"/>
                <a:gd name="T61" fmla="*/ 438 h 581"/>
                <a:gd name="T62" fmla="*/ 327 w 922"/>
                <a:gd name="T63" fmla="*/ 439 h 581"/>
                <a:gd name="T64" fmla="*/ 330 w 922"/>
                <a:gd name="T65" fmla="*/ 438 h 581"/>
                <a:gd name="T66" fmla="*/ 338 w 922"/>
                <a:gd name="T67" fmla="*/ 434 h 581"/>
                <a:gd name="T68" fmla="*/ 365 w 922"/>
                <a:gd name="T69" fmla="*/ 520 h 581"/>
                <a:gd name="T70" fmla="*/ 389 w 922"/>
                <a:gd name="T71" fmla="*/ 538 h 581"/>
                <a:gd name="T72" fmla="*/ 421 w 922"/>
                <a:gd name="T73" fmla="*/ 565 h 581"/>
                <a:gd name="T74" fmla="*/ 423 w 922"/>
                <a:gd name="T75" fmla="*/ 547 h 581"/>
                <a:gd name="T76" fmla="*/ 457 w 922"/>
                <a:gd name="T77" fmla="*/ 544 h 581"/>
                <a:gd name="T78" fmla="*/ 542 w 922"/>
                <a:gd name="T79" fmla="*/ 568 h 581"/>
                <a:gd name="T80" fmla="*/ 596 w 922"/>
                <a:gd name="T81" fmla="*/ 554 h 581"/>
                <a:gd name="T82" fmla="*/ 669 w 922"/>
                <a:gd name="T83" fmla="*/ 515 h 581"/>
                <a:gd name="T84" fmla="*/ 708 w 922"/>
                <a:gd name="T85" fmla="*/ 379 h 581"/>
                <a:gd name="T86" fmla="*/ 701 w 922"/>
                <a:gd name="T87" fmla="*/ 357 h 581"/>
                <a:gd name="T88" fmla="*/ 729 w 922"/>
                <a:gd name="T89" fmla="*/ 303 h 581"/>
                <a:gd name="T90" fmla="*/ 705 w 922"/>
                <a:gd name="T91" fmla="*/ 295 h 581"/>
                <a:gd name="T92" fmla="*/ 673 w 922"/>
                <a:gd name="T93" fmla="*/ 291 h 581"/>
                <a:gd name="T94" fmla="*/ 716 w 922"/>
                <a:gd name="T95" fmla="*/ 243 h 581"/>
                <a:gd name="T96" fmla="*/ 776 w 922"/>
                <a:gd name="T97" fmla="*/ 265 h 581"/>
                <a:gd name="T98" fmla="*/ 783 w 922"/>
                <a:gd name="T99" fmla="*/ 294 h 581"/>
                <a:gd name="T100" fmla="*/ 794 w 922"/>
                <a:gd name="T101" fmla="*/ 320 h 581"/>
                <a:gd name="T102" fmla="*/ 792 w 922"/>
                <a:gd name="T103" fmla="*/ 353 h 581"/>
                <a:gd name="T104" fmla="*/ 837 w 922"/>
                <a:gd name="T105" fmla="*/ 322 h 581"/>
                <a:gd name="T106" fmla="*/ 840 w 922"/>
                <a:gd name="T107" fmla="*/ 238 h 581"/>
                <a:gd name="T108" fmla="*/ 865 w 922"/>
                <a:gd name="T109" fmla="*/ 169 h 581"/>
                <a:gd name="T110" fmla="*/ 922 w 922"/>
                <a:gd name="T111" fmla="*/ 97 h 581"/>
                <a:gd name="T112" fmla="*/ 747 w 922"/>
                <a:gd name="T11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581">
                  <a:moveTo>
                    <a:pt x="747" y="0"/>
                  </a:moveTo>
                  <a:cubicBezTo>
                    <a:pt x="747" y="0"/>
                    <a:pt x="747" y="0"/>
                    <a:pt x="747" y="0"/>
                  </a:cubicBezTo>
                  <a:cubicBezTo>
                    <a:pt x="728" y="0"/>
                    <a:pt x="717" y="7"/>
                    <a:pt x="709" y="17"/>
                  </a:cubicBezTo>
                  <a:cubicBezTo>
                    <a:pt x="692" y="38"/>
                    <a:pt x="691" y="71"/>
                    <a:pt x="668" y="71"/>
                  </a:cubicBezTo>
                  <a:cubicBezTo>
                    <a:pt x="668" y="71"/>
                    <a:pt x="668" y="71"/>
                    <a:pt x="668" y="71"/>
                  </a:cubicBezTo>
                  <a:cubicBezTo>
                    <a:pt x="668" y="71"/>
                    <a:pt x="668" y="71"/>
                    <a:pt x="668" y="71"/>
                  </a:cubicBezTo>
                  <a:cubicBezTo>
                    <a:pt x="668" y="71"/>
                    <a:pt x="668" y="71"/>
                    <a:pt x="668" y="71"/>
                  </a:cubicBezTo>
                  <a:cubicBezTo>
                    <a:pt x="664" y="71"/>
                    <a:pt x="660" y="70"/>
                    <a:pt x="655" y="68"/>
                  </a:cubicBezTo>
                  <a:cubicBezTo>
                    <a:pt x="655" y="68"/>
                    <a:pt x="655" y="68"/>
                    <a:pt x="655" y="68"/>
                  </a:cubicBezTo>
                  <a:cubicBezTo>
                    <a:pt x="655" y="68"/>
                    <a:pt x="655" y="68"/>
                    <a:pt x="655" y="68"/>
                  </a:cubicBezTo>
                  <a:cubicBezTo>
                    <a:pt x="647" y="65"/>
                    <a:pt x="639" y="64"/>
                    <a:pt x="631" y="64"/>
                  </a:cubicBezTo>
                  <a:cubicBezTo>
                    <a:pt x="631" y="64"/>
                    <a:pt x="631" y="64"/>
                    <a:pt x="631" y="64"/>
                  </a:cubicBezTo>
                  <a:cubicBezTo>
                    <a:pt x="631" y="64"/>
                    <a:pt x="631" y="64"/>
                    <a:pt x="631" y="64"/>
                  </a:cubicBezTo>
                  <a:cubicBezTo>
                    <a:pt x="631" y="64"/>
                    <a:pt x="631" y="64"/>
                    <a:pt x="631" y="64"/>
                  </a:cubicBezTo>
                  <a:cubicBezTo>
                    <a:pt x="614" y="64"/>
                    <a:pt x="597" y="70"/>
                    <a:pt x="582" y="75"/>
                  </a:cubicBezTo>
                  <a:cubicBezTo>
                    <a:pt x="570" y="78"/>
                    <a:pt x="559" y="81"/>
                    <a:pt x="549" y="81"/>
                  </a:cubicBezTo>
                  <a:cubicBezTo>
                    <a:pt x="549" y="81"/>
                    <a:pt x="549" y="81"/>
                    <a:pt x="549" y="81"/>
                  </a:cubicBezTo>
                  <a:cubicBezTo>
                    <a:pt x="515" y="81"/>
                    <a:pt x="506" y="55"/>
                    <a:pt x="473" y="55"/>
                  </a:cubicBezTo>
                  <a:cubicBezTo>
                    <a:pt x="473" y="55"/>
                    <a:pt x="473" y="55"/>
                    <a:pt x="473" y="55"/>
                  </a:cubicBezTo>
                  <a:cubicBezTo>
                    <a:pt x="470" y="55"/>
                    <a:pt x="466" y="56"/>
                    <a:pt x="463" y="57"/>
                  </a:cubicBezTo>
                  <a:cubicBezTo>
                    <a:pt x="458" y="58"/>
                    <a:pt x="453" y="60"/>
                    <a:pt x="448" y="60"/>
                  </a:cubicBezTo>
                  <a:cubicBezTo>
                    <a:pt x="448" y="60"/>
                    <a:pt x="448" y="60"/>
                    <a:pt x="448" y="60"/>
                  </a:cubicBezTo>
                  <a:cubicBezTo>
                    <a:pt x="448" y="60"/>
                    <a:pt x="448" y="60"/>
                    <a:pt x="448" y="60"/>
                  </a:cubicBezTo>
                  <a:cubicBezTo>
                    <a:pt x="448" y="60"/>
                    <a:pt x="448" y="60"/>
                    <a:pt x="448" y="60"/>
                  </a:cubicBezTo>
                  <a:cubicBezTo>
                    <a:pt x="440" y="60"/>
                    <a:pt x="432" y="56"/>
                    <a:pt x="426" y="40"/>
                  </a:cubicBezTo>
                  <a:cubicBezTo>
                    <a:pt x="426" y="40"/>
                    <a:pt x="426" y="40"/>
                    <a:pt x="426" y="40"/>
                  </a:cubicBezTo>
                  <a:cubicBezTo>
                    <a:pt x="426" y="40"/>
                    <a:pt x="426" y="40"/>
                    <a:pt x="426" y="40"/>
                  </a:cubicBezTo>
                  <a:cubicBezTo>
                    <a:pt x="426" y="40"/>
                    <a:pt x="426" y="40"/>
                    <a:pt x="425" y="39"/>
                  </a:cubicBezTo>
                  <a:cubicBezTo>
                    <a:pt x="425" y="39"/>
                    <a:pt x="425" y="39"/>
                    <a:pt x="425" y="39"/>
                  </a:cubicBezTo>
                  <a:cubicBezTo>
                    <a:pt x="425" y="39"/>
                    <a:pt x="425" y="39"/>
                    <a:pt x="425" y="39"/>
                  </a:cubicBezTo>
                  <a:cubicBezTo>
                    <a:pt x="422" y="31"/>
                    <a:pt x="390" y="26"/>
                    <a:pt x="381" y="26"/>
                  </a:cubicBezTo>
                  <a:cubicBezTo>
                    <a:pt x="364" y="26"/>
                    <a:pt x="370" y="66"/>
                    <a:pt x="341" y="66"/>
                  </a:cubicBezTo>
                  <a:cubicBezTo>
                    <a:pt x="319" y="66"/>
                    <a:pt x="297" y="50"/>
                    <a:pt x="283" y="50"/>
                  </a:cubicBezTo>
                  <a:cubicBezTo>
                    <a:pt x="274" y="50"/>
                    <a:pt x="265" y="61"/>
                    <a:pt x="262" y="63"/>
                  </a:cubicBezTo>
                  <a:cubicBezTo>
                    <a:pt x="236" y="78"/>
                    <a:pt x="204" y="79"/>
                    <a:pt x="183" y="97"/>
                  </a:cubicBezTo>
                  <a:cubicBezTo>
                    <a:pt x="182" y="97"/>
                    <a:pt x="182" y="97"/>
                    <a:pt x="182" y="97"/>
                  </a:cubicBezTo>
                  <a:cubicBezTo>
                    <a:pt x="182" y="97"/>
                    <a:pt x="182" y="97"/>
                    <a:pt x="182" y="97"/>
                  </a:cubicBezTo>
                  <a:cubicBezTo>
                    <a:pt x="182" y="98"/>
                    <a:pt x="182" y="98"/>
                    <a:pt x="182" y="98"/>
                  </a:cubicBezTo>
                  <a:cubicBezTo>
                    <a:pt x="182" y="98"/>
                    <a:pt x="182" y="98"/>
                    <a:pt x="182" y="98"/>
                  </a:cubicBezTo>
                  <a:cubicBezTo>
                    <a:pt x="175" y="105"/>
                    <a:pt x="188" y="130"/>
                    <a:pt x="157" y="130"/>
                  </a:cubicBezTo>
                  <a:cubicBezTo>
                    <a:pt x="157" y="130"/>
                    <a:pt x="157" y="130"/>
                    <a:pt x="157" y="130"/>
                  </a:cubicBezTo>
                  <a:cubicBezTo>
                    <a:pt x="157" y="130"/>
                    <a:pt x="157" y="130"/>
                    <a:pt x="157" y="130"/>
                  </a:cubicBezTo>
                  <a:cubicBezTo>
                    <a:pt x="157" y="130"/>
                    <a:pt x="157" y="130"/>
                    <a:pt x="157" y="130"/>
                  </a:cubicBezTo>
                  <a:cubicBezTo>
                    <a:pt x="155" y="130"/>
                    <a:pt x="152" y="129"/>
                    <a:pt x="148" y="129"/>
                  </a:cubicBezTo>
                  <a:cubicBezTo>
                    <a:pt x="148" y="129"/>
                    <a:pt x="148" y="129"/>
                    <a:pt x="148" y="129"/>
                  </a:cubicBezTo>
                  <a:cubicBezTo>
                    <a:pt x="148" y="129"/>
                    <a:pt x="148" y="129"/>
                    <a:pt x="148" y="129"/>
                  </a:cubicBezTo>
                  <a:cubicBezTo>
                    <a:pt x="148" y="129"/>
                    <a:pt x="147" y="129"/>
                    <a:pt x="147" y="129"/>
                  </a:cubicBezTo>
                  <a:cubicBezTo>
                    <a:pt x="147" y="129"/>
                    <a:pt x="147" y="129"/>
                    <a:pt x="147" y="129"/>
                  </a:cubicBezTo>
                  <a:cubicBezTo>
                    <a:pt x="147" y="129"/>
                    <a:pt x="147" y="129"/>
                    <a:pt x="147" y="129"/>
                  </a:cubicBezTo>
                  <a:cubicBezTo>
                    <a:pt x="147" y="129"/>
                    <a:pt x="147" y="129"/>
                    <a:pt x="147" y="129"/>
                  </a:cubicBezTo>
                  <a:cubicBezTo>
                    <a:pt x="137" y="129"/>
                    <a:pt x="133" y="141"/>
                    <a:pt x="124" y="151"/>
                  </a:cubicBezTo>
                  <a:cubicBezTo>
                    <a:pt x="119" y="157"/>
                    <a:pt x="113" y="162"/>
                    <a:pt x="103" y="163"/>
                  </a:cubicBezTo>
                  <a:cubicBezTo>
                    <a:pt x="103" y="163"/>
                    <a:pt x="103" y="163"/>
                    <a:pt x="103" y="163"/>
                  </a:cubicBezTo>
                  <a:cubicBezTo>
                    <a:pt x="103" y="222"/>
                    <a:pt x="70" y="248"/>
                    <a:pt x="21" y="248"/>
                  </a:cubicBezTo>
                  <a:cubicBezTo>
                    <a:pt x="13" y="248"/>
                    <a:pt x="2" y="272"/>
                    <a:pt x="0" y="282"/>
                  </a:cubicBezTo>
                  <a:cubicBezTo>
                    <a:pt x="0" y="282"/>
                    <a:pt x="0" y="282"/>
                    <a:pt x="0" y="282"/>
                  </a:cubicBezTo>
                  <a:cubicBezTo>
                    <a:pt x="14" y="285"/>
                    <a:pt x="17" y="288"/>
                    <a:pt x="19" y="301"/>
                  </a:cubicBezTo>
                  <a:cubicBezTo>
                    <a:pt x="19" y="301"/>
                    <a:pt x="19" y="301"/>
                    <a:pt x="19" y="301"/>
                  </a:cubicBezTo>
                  <a:cubicBezTo>
                    <a:pt x="18" y="303"/>
                    <a:pt x="18" y="303"/>
                    <a:pt x="18" y="303"/>
                  </a:cubicBezTo>
                  <a:cubicBezTo>
                    <a:pt x="18" y="303"/>
                    <a:pt x="18" y="303"/>
                    <a:pt x="18" y="303"/>
                  </a:cubicBezTo>
                  <a:cubicBezTo>
                    <a:pt x="18" y="312"/>
                    <a:pt x="23" y="310"/>
                    <a:pt x="31" y="312"/>
                  </a:cubicBezTo>
                  <a:cubicBezTo>
                    <a:pt x="37" y="314"/>
                    <a:pt x="34" y="321"/>
                    <a:pt x="37" y="324"/>
                  </a:cubicBezTo>
                  <a:cubicBezTo>
                    <a:pt x="45" y="332"/>
                    <a:pt x="51" y="332"/>
                    <a:pt x="61" y="335"/>
                  </a:cubicBezTo>
                  <a:cubicBezTo>
                    <a:pt x="70" y="333"/>
                    <a:pt x="74" y="325"/>
                    <a:pt x="83" y="325"/>
                  </a:cubicBezTo>
                  <a:cubicBezTo>
                    <a:pt x="88" y="325"/>
                    <a:pt x="100" y="335"/>
                    <a:pt x="100" y="340"/>
                  </a:cubicBezTo>
                  <a:cubicBezTo>
                    <a:pt x="100" y="340"/>
                    <a:pt x="100" y="340"/>
                    <a:pt x="100" y="340"/>
                  </a:cubicBezTo>
                  <a:cubicBezTo>
                    <a:pt x="100" y="354"/>
                    <a:pt x="80" y="352"/>
                    <a:pt x="80" y="366"/>
                  </a:cubicBezTo>
                  <a:cubicBezTo>
                    <a:pt x="80" y="366"/>
                    <a:pt x="80" y="366"/>
                    <a:pt x="80" y="366"/>
                  </a:cubicBezTo>
                  <a:cubicBezTo>
                    <a:pt x="80" y="372"/>
                    <a:pt x="88" y="373"/>
                    <a:pt x="88" y="379"/>
                  </a:cubicBezTo>
                  <a:cubicBezTo>
                    <a:pt x="88" y="379"/>
                    <a:pt x="88" y="379"/>
                    <a:pt x="88" y="379"/>
                  </a:cubicBezTo>
                  <a:cubicBezTo>
                    <a:pt x="88" y="384"/>
                    <a:pt x="84" y="385"/>
                    <a:pt x="80" y="385"/>
                  </a:cubicBezTo>
                  <a:cubicBezTo>
                    <a:pt x="80" y="385"/>
                    <a:pt x="80" y="385"/>
                    <a:pt x="80" y="385"/>
                  </a:cubicBezTo>
                  <a:cubicBezTo>
                    <a:pt x="80" y="385"/>
                    <a:pt x="80" y="385"/>
                    <a:pt x="80" y="385"/>
                  </a:cubicBezTo>
                  <a:cubicBezTo>
                    <a:pt x="80" y="385"/>
                    <a:pt x="80" y="385"/>
                    <a:pt x="80" y="385"/>
                  </a:cubicBezTo>
                  <a:cubicBezTo>
                    <a:pt x="79" y="385"/>
                    <a:pt x="79" y="385"/>
                    <a:pt x="78" y="385"/>
                  </a:cubicBezTo>
                  <a:cubicBezTo>
                    <a:pt x="77" y="385"/>
                    <a:pt x="77" y="385"/>
                    <a:pt x="76" y="385"/>
                  </a:cubicBezTo>
                  <a:cubicBezTo>
                    <a:pt x="76" y="385"/>
                    <a:pt x="76" y="385"/>
                    <a:pt x="76" y="385"/>
                  </a:cubicBezTo>
                  <a:cubicBezTo>
                    <a:pt x="76" y="390"/>
                    <a:pt x="76" y="390"/>
                    <a:pt x="76" y="390"/>
                  </a:cubicBezTo>
                  <a:cubicBezTo>
                    <a:pt x="77" y="396"/>
                    <a:pt x="77" y="400"/>
                    <a:pt x="79" y="407"/>
                  </a:cubicBezTo>
                  <a:cubicBezTo>
                    <a:pt x="80" y="410"/>
                    <a:pt x="85" y="409"/>
                    <a:pt x="88" y="410"/>
                  </a:cubicBezTo>
                  <a:cubicBezTo>
                    <a:pt x="97" y="413"/>
                    <a:pt x="100" y="420"/>
                    <a:pt x="109" y="422"/>
                  </a:cubicBezTo>
                  <a:cubicBezTo>
                    <a:pt x="121" y="425"/>
                    <a:pt x="127" y="421"/>
                    <a:pt x="133" y="428"/>
                  </a:cubicBezTo>
                  <a:cubicBezTo>
                    <a:pt x="139" y="434"/>
                    <a:pt x="145" y="432"/>
                    <a:pt x="152" y="436"/>
                  </a:cubicBezTo>
                  <a:cubicBezTo>
                    <a:pt x="157" y="438"/>
                    <a:pt x="157" y="442"/>
                    <a:pt x="159" y="446"/>
                  </a:cubicBezTo>
                  <a:cubicBezTo>
                    <a:pt x="159" y="446"/>
                    <a:pt x="159" y="446"/>
                    <a:pt x="159" y="446"/>
                  </a:cubicBezTo>
                  <a:cubicBezTo>
                    <a:pt x="159" y="446"/>
                    <a:pt x="159" y="446"/>
                    <a:pt x="159" y="446"/>
                  </a:cubicBezTo>
                  <a:cubicBezTo>
                    <a:pt x="159" y="446"/>
                    <a:pt x="159" y="446"/>
                    <a:pt x="159" y="446"/>
                  </a:cubicBezTo>
                  <a:cubicBezTo>
                    <a:pt x="159" y="446"/>
                    <a:pt x="159" y="446"/>
                    <a:pt x="159" y="446"/>
                  </a:cubicBezTo>
                  <a:cubicBezTo>
                    <a:pt x="159" y="447"/>
                    <a:pt x="160" y="447"/>
                    <a:pt x="161" y="447"/>
                  </a:cubicBezTo>
                  <a:cubicBezTo>
                    <a:pt x="161" y="447"/>
                    <a:pt x="161" y="447"/>
                    <a:pt x="161" y="447"/>
                  </a:cubicBezTo>
                  <a:cubicBezTo>
                    <a:pt x="161" y="447"/>
                    <a:pt x="161" y="447"/>
                    <a:pt x="161" y="447"/>
                  </a:cubicBezTo>
                  <a:cubicBezTo>
                    <a:pt x="161" y="447"/>
                    <a:pt x="161" y="447"/>
                    <a:pt x="161" y="447"/>
                  </a:cubicBezTo>
                  <a:cubicBezTo>
                    <a:pt x="162" y="447"/>
                    <a:pt x="162" y="447"/>
                    <a:pt x="163" y="447"/>
                  </a:cubicBezTo>
                  <a:cubicBezTo>
                    <a:pt x="163" y="447"/>
                    <a:pt x="163" y="447"/>
                    <a:pt x="163" y="447"/>
                  </a:cubicBezTo>
                  <a:cubicBezTo>
                    <a:pt x="163" y="447"/>
                    <a:pt x="163" y="447"/>
                    <a:pt x="163" y="447"/>
                  </a:cubicBezTo>
                  <a:cubicBezTo>
                    <a:pt x="163" y="447"/>
                    <a:pt x="163" y="447"/>
                    <a:pt x="164" y="447"/>
                  </a:cubicBezTo>
                  <a:cubicBezTo>
                    <a:pt x="164" y="447"/>
                    <a:pt x="164" y="447"/>
                    <a:pt x="164" y="447"/>
                  </a:cubicBezTo>
                  <a:cubicBezTo>
                    <a:pt x="164" y="447"/>
                    <a:pt x="164" y="447"/>
                    <a:pt x="164" y="447"/>
                  </a:cubicBezTo>
                  <a:cubicBezTo>
                    <a:pt x="164" y="447"/>
                    <a:pt x="164" y="447"/>
                    <a:pt x="164" y="447"/>
                  </a:cubicBezTo>
                  <a:cubicBezTo>
                    <a:pt x="164" y="447"/>
                    <a:pt x="165" y="446"/>
                    <a:pt x="166" y="446"/>
                  </a:cubicBezTo>
                  <a:cubicBezTo>
                    <a:pt x="166" y="446"/>
                    <a:pt x="166" y="446"/>
                    <a:pt x="166" y="446"/>
                  </a:cubicBezTo>
                  <a:cubicBezTo>
                    <a:pt x="166" y="446"/>
                    <a:pt x="166" y="446"/>
                    <a:pt x="166" y="446"/>
                  </a:cubicBezTo>
                  <a:cubicBezTo>
                    <a:pt x="166" y="446"/>
                    <a:pt x="166" y="446"/>
                    <a:pt x="166" y="446"/>
                  </a:cubicBezTo>
                  <a:cubicBezTo>
                    <a:pt x="166" y="446"/>
                    <a:pt x="167" y="447"/>
                    <a:pt x="167" y="447"/>
                  </a:cubicBezTo>
                  <a:cubicBezTo>
                    <a:pt x="167" y="447"/>
                    <a:pt x="167" y="447"/>
                    <a:pt x="167" y="447"/>
                  </a:cubicBezTo>
                  <a:cubicBezTo>
                    <a:pt x="167" y="447"/>
                    <a:pt x="167" y="447"/>
                    <a:pt x="167" y="447"/>
                  </a:cubicBezTo>
                  <a:cubicBezTo>
                    <a:pt x="167" y="447"/>
                    <a:pt x="167" y="447"/>
                    <a:pt x="167" y="447"/>
                  </a:cubicBezTo>
                  <a:cubicBezTo>
                    <a:pt x="167" y="447"/>
                    <a:pt x="167" y="447"/>
                    <a:pt x="167" y="447"/>
                  </a:cubicBezTo>
                  <a:cubicBezTo>
                    <a:pt x="175" y="452"/>
                    <a:pt x="180" y="460"/>
                    <a:pt x="192" y="460"/>
                  </a:cubicBezTo>
                  <a:cubicBezTo>
                    <a:pt x="199" y="460"/>
                    <a:pt x="206" y="460"/>
                    <a:pt x="214" y="460"/>
                  </a:cubicBezTo>
                  <a:cubicBezTo>
                    <a:pt x="219" y="460"/>
                    <a:pt x="221" y="457"/>
                    <a:pt x="224" y="457"/>
                  </a:cubicBezTo>
                  <a:cubicBezTo>
                    <a:pt x="226" y="457"/>
                    <a:pt x="228" y="465"/>
                    <a:pt x="229" y="469"/>
                  </a:cubicBezTo>
                  <a:cubicBezTo>
                    <a:pt x="236" y="465"/>
                    <a:pt x="238" y="456"/>
                    <a:pt x="252" y="456"/>
                  </a:cubicBezTo>
                  <a:cubicBezTo>
                    <a:pt x="263" y="456"/>
                    <a:pt x="269" y="462"/>
                    <a:pt x="278" y="462"/>
                  </a:cubicBezTo>
                  <a:cubicBezTo>
                    <a:pt x="285" y="462"/>
                    <a:pt x="302" y="447"/>
                    <a:pt x="306" y="445"/>
                  </a:cubicBezTo>
                  <a:cubicBezTo>
                    <a:pt x="309" y="443"/>
                    <a:pt x="310" y="441"/>
                    <a:pt x="312" y="439"/>
                  </a:cubicBezTo>
                  <a:cubicBezTo>
                    <a:pt x="312" y="439"/>
                    <a:pt x="312" y="439"/>
                    <a:pt x="312" y="439"/>
                  </a:cubicBezTo>
                  <a:cubicBezTo>
                    <a:pt x="312" y="439"/>
                    <a:pt x="312" y="439"/>
                    <a:pt x="312" y="439"/>
                  </a:cubicBezTo>
                  <a:cubicBezTo>
                    <a:pt x="313" y="439"/>
                    <a:pt x="313" y="439"/>
                    <a:pt x="313" y="439"/>
                  </a:cubicBezTo>
                  <a:cubicBezTo>
                    <a:pt x="313" y="438"/>
                    <a:pt x="314" y="438"/>
                    <a:pt x="315" y="438"/>
                  </a:cubicBezTo>
                  <a:cubicBezTo>
                    <a:pt x="315" y="438"/>
                    <a:pt x="315" y="438"/>
                    <a:pt x="315" y="438"/>
                  </a:cubicBezTo>
                  <a:cubicBezTo>
                    <a:pt x="315" y="438"/>
                    <a:pt x="315" y="438"/>
                    <a:pt x="315" y="438"/>
                  </a:cubicBezTo>
                  <a:cubicBezTo>
                    <a:pt x="315" y="438"/>
                    <a:pt x="315" y="438"/>
                    <a:pt x="315" y="438"/>
                  </a:cubicBezTo>
                  <a:cubicBezTo>
                    <a:pt x="315" y="438"/>
                    <a:pt x="315" y="438"/>
                    <a:pt x="315" y="438"/>
                  </a:cubicBezTo>
                  <a:cubicBezTo>
                    <a:pt x="315" y="437"/>
                    <a:pt x="316" y="437"/>
                    <a:pt x="317" y="437"/>
                  </a:cubicBezTo>
                  <a:cubicBezTo>
                    <a:pt x="317" y="437"/>
                    <a:pt x="317" y="437"/>
                    <a:pt x="317" y="437"/>
                  </a:cubicBezTo>
                  <a:cubicBezTo>
                    <a:pt x="318" y="437"/>
                    <a:pt x="320" y="438"/>
                    <a:pt x="321" y="438"/>
                  </a:cubicBezTo>
                  <a:cubicBezTo>
                    <a:pt x="323" y="438"/>
                    <a:pt x="325" y="439"/>
                    <a:pt x="327" y="439"/>
                  </a:cubicBezTo>
                  <a:cubicBezTo>
                    <a:pt x="327" y="439"/>
                    <a:pt x="327" y="439"/>
                    <a:pt x="327" y="439"/>
                  </a:cubicBezTo>
                  <a:cubicBezTo>
                    <a:pt x="327" y="439"/>
                    <a:pt x="327" y="439"/>
                    <a:pt x="327" y="439"/>
                  </a:cubicBezTo>
                  <a:cubicBezTo>
                    <a:pt x="328" y="439"/>
                    <a:pt x="329" y="439"/>
                    <a:pt x="330" y="438"/>
                  </a:cubicBezTo>
                  <a:cubicBezTo>
                    <a:pt x="330" y="438"/>
                    <a:pt x="330" y="438"/>
                    <a:pt x="330" y="438"/>
                  </a:cubicBezTo>
                  <a:cubicBezTo>
                    <a:pt x="330" y="438"/>
                    <a:pt x="330" y="438"/>
                    <a:pt x="330" y="438"/>
                  </a:cubicBezTo>
                  <a:cubicBezTo>
                    <a:pt x="330" y="438"/>
                    <a:pt x="330" y="438"/>
                    <a:pt x="330" y="438"/>
                  </a:cubicBezTo>
                  <a:cubicBezTo>
                    <a:pt x="335" y="434"/>
                    <a:pt x="335" y="434"/>
                    <a:pt x="335" y="434"/>
                  </a:cubicBezTo>
                  <a:cubicBezTo>
                    <a:pt x="338" y="434"/>
                    <a:pt x="338" y="434"/>
                    <a:pt x="338" y="434"/>
                  </a:cubicBezTo>
                  <a:cubicBezTo>
                    <a:pt x="342" y="451"/>
                    <a:pt x="353" y="449"/>
                    <a:pt x="366" y="456"/>
                  </a:cubicBezTo>
                  <a:cubicBezTo>
                    <a:pt x="371" y="464"/>
                    <a:pt x="378" y="467"/>
                    <a:pt x="378" y="478"/>
                  </a:cubicBezTo>
                  <a:cubicBezTo>
                    <a:pt x="378" y="478"/>
                    <a:pt x="378" y="478"/>
                    <a:pt x="378" y="478"/>
                  </a:cubicBezTo>
                  <a:cubicBezTo>
                    <a:pt x="378" y="500"/>
                    <a:pt x="365" y="500"/>
                    <a:pt x="365" y="520"/>
                  </a:cubicBezTo>
                  <a:cubicBezTo>
                    <a:pt x="365" y="520"/>
                    <a:pt x="365" y="520"/>
                    <a:pt x="365" y="520"/>
                  </a:cubicBezTo>
                  <a:cubicBezTo>
                    <a:pt x="365" y="521"/>
                    <a:pt x="365" y="525"/>
                    <a:pt x="367" y="525"/>
                  </a:cubicBezTo>
                  <a:cubicBezTo>
                    <a:pt x="371" y="525"/>
                    <a:pt x="374" y="522"/>
                    <a:pt x="378" y="522"/>
                  </a:cubicBezTo>
                  <a:cubicBezTo>
                    <a:pt x="382" y="522"/>
                    <a:pt x="383" y="537"/>
                    <a:pt x="389" y="538"/>
                  </a:cubicBezTo>
                  <a:cubicBezTo>
                    <a:pt x="389" y="549"/>
                    <a:pt x="395" y="560"/>
                    <a:pt x="406" y="560"/>
                  </a:cubicBezTo>
                  <a:cubicBezTo>
                    <a:pt x="410" y="560"/>
                    <a:pt x="411" y="559"/>
                    <a:pt x="414" y="559"/>
                  </a:cubicBezTo>
                  <a:cubicBezTo>
                    <a:pt x="417" y="559"/>
                    <a:pt x="417" y="559"/>
                    <a:pt x="417" y="559"/>
                  </a:cubicBezTo>
                  <a:cubicBezTo>
                    <a:pt x="417" y="564"/>
                    <a:pt x="420" y="565"/>
                    <a:pt x="421" y="565"/>
                  </a:cubicBezTo>
                  <a:cubicBezTo>
                    <a:pt x="422" y="565"/>
                    <a:pt x="423" y="562"/>
                    <a:pt x="423" y="560"/>
                  </a:cubicBezTo>
                  <a:cubicBezTo>
                    <a:pt x="423" y="560"/>
                    <a:pt x="423" y="560"/>
                    <a:pt x="423" y="560"/>
                  </a:cubicBezTo>
                  <a:cubicBezTo>
                    <a:pt x="423" y="555"/>
                    <a:pt x="423" y="552"/>
                    <a:pt x="423" y="547"/>
                  </a:cubicBezTo>
                  <a:cubicBezTo>
                    <a:pt x="423" y="547"/>
                    <a:pt x="423" y="547"/>
                    <a:pt x="423" y="547"/>
                  </a:cubicBezTo>
                  <a:cubicBezTo>
                    <a:pt x="423" y="547"/>
                    <a:pt x="434" y="543"/>
                    <a:pt x="437" y="543"/>
                  </a:cubicBezTo>
                  <a:cubicBezTo>
                    <a:pt x="437" y="543"/>
                    <a:pt x="437" y="543"/>
                    <a:pt x="438" y="543"/>
                  </a:cubicBezTo>
                  <a:cubicBezTo>
                    <a:pt x="454" y="543"/>
                    <a:pt x="454" y="543"/>
                    <a:pt x="454" y="543"/>
                  </a:cubicBezTo>
                  <a:cubicBezTo>
                    <a:pt x="455" y="544"/>
                    <a:pt x="457" y="544"/>
                    <a:pt x="457" y="544"/>
                  </a:cubicBezTo>
                  <a:cubicBezTo>
                    <a:pt x="464" y="544"/>
                    <a:pt x="469" y="536"/>
                    <a:pt x="476" y="536"/>
                  </a:cubicBezTo>
                  <a:cubicBezTo>
                    <a:pt x="484" y="536"/>
                    <a:pt x="489" y="542"/>
                    <a:pt x="498" y="542"/>
                  </a:cubicBezTo>
                  <a:cubicBezTo>
                    <a:pt x="498" y="556"/>
                    <a:pt x="509" y="560"/>
                    <a:pt x="517" y="562"/>
                  </a:cubicBezTo>
                  <a:cubicBezTo>
                    <a:pt x="526" y="567"/>
                    <a:pt x="532" y="564"/>
                    <a:pt x="542" y="568"/>
                  </a:cubicBezTo>
                  <a:cubicBezTo>
                    <a:pt x="542" y="571"/>
                    <a:pt x="540" y="581"/>
                    <a:pt x="545" y="581"/>
                  </a:cubicBezTo>
                  <a:cubicBezTo>
                    <a:pt x="551" y="581"/>
                    <a:pt x="547" y="575"/>
                    <a:pt x="552" y="570"/>
                  </a:cubicBezTo>
                  <a:cubicBezTo>
                    <a:pt x="555" y="567"/>
                    <a:pt x="566" y="565"/>
                    <a:pt x="570" y="563"/>
                  </a:cubicBezTo>
                  <a:cubicBezTo>
                    <a:pt x="580" y="558"/>
                    <a:pt x="590" y="560"/>
                    <a:pt x="596" y="554"/>
                  </a:cubicBezTo>
                  <a:cubicBezTo>
                    <a:pt x="596" y="554"/>
                    <a:pt x="602" y="544"/>
                    <a:pt x="603" y="544"/>
                  </a:cubicBezTo>
                  <a:cubicBezTo>
                    <a:pt x="608" y="544"/>
                    <a:pt x="611" y="548"/>
                    <a:pt x="616" y="548"/>
                  </a:cubicBezTo>
                  <a:cubicBezTo>
                    <a:pt x="640" y="548"/>
                    <a:pt x="646" y="533"/>
                    <a:pt x="661" y="525"/>
                  </a:cubicBezTo>
                  <a:cubicBezTo>
                    <a:pt x="665" y="523"/>
                    <a:pt x="668" y="521"/>
                    <a:pt x="669" y="515"/>
                  </a:cubicBezTo>
                  <a:cubicBezTo>
                    <a:pt x="681" y="515"/>
                    <a:pt x="685" y="496"/>
                    <a:pt x="690" y="486"/>
                  </a:cubicBezTo>
                  <a:cubicBezTo>
                    <a:pt x="693" y="480"/>
                    <a:pt x="707" y="458"/>
                    <a:pt x="715" y="457"/>
                  </a:cubicBezTo>
                  <a:cubicBezTo>
                    <a:pt x="715" y="445"/>
                    <a:pt x="723" y="440"/>
                    <a:pt x="723" y="425"/>
                  </a:cubicBezTo>
                  <a:cubicBezTo>
                    <a:pt x="723" y="402"/>
                    <a:pt x="718" y="394"/>
                    <a:pt x="708" y="379"/>
                  </a:cubicBezTo>
                  <a:cubicBezTo>
                    <a:pt x="707" y="377"/>
                    <a:pt x="707" y="370"/>
                    <a:pt x="702" y="368"/>
                  </a:cubicBezTo>
                  <a:cubicBezTo>
                    <a:pt x="703" y="367"/>
                    <a:pt x="703" y="367"/>
                    <a:pt x="703" y="367"/>
                  </a:cubicBezTo>
                  <a:cubicBezTo>
                    <a:pt x="701" y="367"/>
                    <a:pt x="701" y="367"/>
                    <a:pt x="701" y="367"/>
                  </a:cubicBezTo>
                  <a:cubicBezTo>
                    <a:pt x="701" y="367"/>
                    <a:pt x="701" y="359"/>
                    <a:pt x="701" y="357"/>
                  </a:cubicBezTo>
                  <a:cubicBezTo>
                    <a:pt x="697" y="357"/>
                    <a:pt x="687" y="351"/>
                    <a:pt x="687" y="344"/>
                  </a:cubicBezTo>
                  <a:cubicBezTo>
                    <a:pt x="687" y="338"/>
                    <a:pt x="696" y="337"/>
                    <a:pt x="698" y="331"/>
                  </a:cubicBezTo>
                  <a:cubicBezTo>
                    <a:pt x="703" y="316"/>
                    <a:pt x="725" y="316"/>
                    <a:pt x="736" y="306"/>
                  </a:cubicBezTo>
                  <a:cubicBezTo>
                    <a:pt x="734" y="303"/>
                    <a:pt x="732" y="303"/>
                    <a:pt x="729" y="303"/>
                  </a:cubicBezTo>
                  <a:cubicBezTo>
                    <a:pt x="728" y="303"/>
                    <a:pt x="728" y="303"/>
                    <a:pt x="727" y="303"/>
                  </a:cubicBezTo>
                  <a:cubicBezTo>
                    <a:pt x="726" y="303"/>
                    <a:pt x="725" y="303"/>
                    <a:pt x="724" y="303"/>
                  </a:cubicBezTo>
                  <a:cubicBezTo>
                    <a:pt x="722" y="303"/>
                    <a:pt x="719" y="303"/>
                    <a:pt x="716" y="301"/>
                  </a:cubicBezTo>
                  <a:cubicBezTo>
                    <a:pt x="713" y="299"/>
                    <a:pt x="711" y="295"/>
                    <a:pt x="705" y="295"/>
                  </a:cubicBezTo>
                  <a:cubicBezTo>
                    <a:pt x="700" y="295"/>
                    <a:pt x="700" y="306"/>
                    <a:pt x="697" y="306"/>
                  </a:cubicBezTo>
                  <a:cubicBezTo>
                    <a:pt x="695" y="306"/>
                    <a:pt x="692" y="307"/>
                    <a:pt x="690" y="307"/>
                  </a:cubicBezTo>
                  <a:cubicBezTo>
                    <a:pt x="688" y="307"/>
                    <a:pt x="686" y="307"/>
                    <a:pt x="684" y="305"/>
                  </a:cubicBezTo>
                  <a:cubicBezTo>
                    <a:pt x="677" y="301"/>
                    <a:pt x="679" y="296"/>
                    <a:pt x="673" y="291"/>
                  </a:cubicBezTo>
                  <a:cubicBezTo>
                    <a:pt x="671" y="289"/>
                    <a:pt x="662" y="287"/>
                    <a:pt x="662" y="282"/>
                  </a:cubicBezTo>
                  <a:cubicBezTo>
                    <a:pt x="662" y="271"/>
                    <a:pt x="677" y="275"/>
                    <a:pt x="685" y="269"/>
                  </a:cubicBezTo>
                  <a:cubicBezTo>
                    <a:pt x="691" y="265"/>
                    <a:pt x="703" y="257"/>
                    <a:pt x="707" y="250"/>
                  </a:cubicBezTo>
                  <a:cubicBezTo>
                    <a:pt x="708" y="248"/>
                    <a:pt x="711" y="243"/>
                    <a:pt x="716" y="243"/>
                  </a:cubicBezTo>
                  <a:cubicBezTo>
                    <a:pt x="720" y="243"/>
                    <a:pt x="726" y="250"/>
                    <a:pt x="726" y="253"/>
                  </a:cubicBezTo>
                  <a:cubicBezTo>
                    <a:pt x="726" y="262"/>
                    <a:pt x="716" y="265"/>
                    <a:pt x="716" y="275"/>
                  </a:cubicBezTo>
                  <a:cubicBezTo>
                    <a:pt x="731" y="275"/>
                    <a:pt x="743" y="259"/>
                    <a:pt x="760" y="259"/>
                  </a:cubicBezTo>
                  <a:cubicBezTo>
                    <a:pt x="766" y="259"/>
                    <a:pt x="769" y="265"/>
                    <a:pt x="776" y="265"/>
                  </a:cubicBezTo>
                  <a:cubicBezTo>
                    <a:pt x="774" y="270"/>
                    <a:pt x="776" y="270"/>
                    <a:pt x="776" y="276"/>
                  </a:cubicBezTo>
                  <a:cubicBezTo>
                    <a:pt x="776" y="282"/>
                    <a:pt x="771" y="281"/>
                    <a:pt x="771" y="287"/>
                  </a:cubicBezTo>
                  <a:cubicBezTo>
                    <a:pt x="771" y="290"/>
                    <a:pt x="772" y="296"/>
                    <a:pt x="776" y="296"/>
                  </a:cubicBezTo>
                  <a:cubicBezTo>
                    <a:pt x="778" y="296"/>
                    <a:pt x="780" y="294"/>
                    <a:pt x="783" y="294"/>
                  </a:cubicBezTo>
                  <a:cubicBezTo>
                    <a:pt x="790" y="294"/>
                    <a:pt x="798" y="298"/>
                    <a:pt x="798" y="304"/>
                  </a:cubicBezTo>
                  <a:cubicBezTo>
                    <a:pt x="798" y="308"/>
                    <a:pt x="793" y="311"/>
                    <a:pt x="789" y="311"/>
                  </a:cubicBezTo>
                  <a:cubicBezTo>
                    <a:pt x="789" y="316"/>
                    <a:pt x="789" y="316"/>
                    <a:pt x="789" y="316"/>
                  </a:cubicBezTo>
                  <a:cubicBezTo>
                    <a:pt x="790" y="317"/>
                    <a:pt x="791" y="320"/>
                    <a:pt x="794" y="320"/>
                  </a:cubicBezTo>
                  <a:cubicBezTo>
                    <a:pt x="794" y="323"/>
                    <a:pt x="797" y="326"/>
                    <a:pt x="797" y="329"/>
                  </a:cubicBezTo>
                  <a:cubicBezTo>
                    <a:pt x="797" y="331"/>
                    <a:pt x="792" y="338"/>
                    <a:pt x="792" y="341"/>
                  </a:cubicBezTo>
                  <a:cubicBezTo>
                    <a:pt x="792" y="343"/>
                    <a:pt x="792" y="346"/>
                    <a:pt x="795" y="347"/>
                  </a:cubicBezTo>
                  <a:cubicBezTo>
                    <a:pt x="794" y="349"/>
                    <a:pt x="792" y="351"/>
                    <a:pt x="792" y="353"/>
                  </a:cubicBezTo>
                  <a:cubicBezTo>
                    <a:pt x="800" y="353"/>
                    <a:pt x="800" y="353"/>
                    <a:pt x="800" y="353"/>
                  </a:cubicBezTo>
                  <a:cubicBezTo>
                    <a:pt x="803" y="350"/>
                    <a:pt x="804" y="350"/>
                    <a:pt x="810" y="349"/>
                  </a:cubicBezTo>
                  <a:cubicBezTo>
                    <a:pt x="810" y="344"/>
                    <a:pt x="823" y="343"/>
                    <a:pt x="827" y="342"/>
                  </a:cubicBezTo>
                  <a:cubicBezTo>
                    <a:pt x="834" y="340"/>
                    <a:pt x="837" y="334"/>
                    <a:pt x="837" y="322"/>
                  </a:cubicBezTo>
                  <a:cubicBezTo>
                    <a:pt x="837" y="302"/>
                    <a:pt x="829" y="289"/>
                    <a:pt x="818" y="278"/>
                  </a:cubicBezTo>
                  <a:cubicBezTo>
                    <a:pt x="813" y="273"/>
                    <a:pt x="808" y="268"/>
                    <a:pt x="809" y="259"/>
                  </a:cubicBezTo>
                  <a:cubicBezTo>
                    <a:pt x="815" y="259"/>
                    <a:pt x="820" y="256"/>
                    <a:pt x="825" y="252"/>
                  </a:cubicBezTo>
                  <a:cubicBezTo>
                    <a:pt x="828" y="248"/>
                    <a:pt x="838" y="243"/>
                    <a:pt x="840" y="238"/>
                  </a:cubicBezTo>
                  <a:cubicBezTo>
                    <a:pt x="847" y="224"/>
                    <a:pt x="851" y="216"/>
                    <a:pt x="864" y="206"/>
                  </a:cubicBezTo>
                  <a:cubicBezTo>
                    <a:pt x="864" y="206"/>
                    <a:pt x="873" y="195"/>
                    <a:pt x="873" y="184"/>
                  </a:cubicBezTo>
                  <a:cubicBezTo>
                    <a:pt x="873" y="179"/>
                    <a:pt x="872" y="175"/>
                    <a:pt x="866" y="171"/>
                  </a:cubicBezTo>
                  <a:cubicBezTo>
                    <a:pt x="865" y="171"/>
                    <a:pt x="865" y="170"/>
                    <a:pt x="865" y="169"/>
                  </a:cubicBezTo>
                  <a:cubicBezTo>
                    <a:pt x="865" y="166"/>
                    <a:pt x="882" y="164"/>
                    <a:pt x="893" y="158"/>
                  </a:cubicBezTo>
                  <a:cubicBezTo>
                    <a:pt x="906" y="150"/>
                    <a:pt x="910" y="122"/>
                    <a:pt x="922" y="111"/>
                  </a:cubicBezTo>
                  <a:cubicBezTo>
                    <a:pt x="922" y="111"/>
                    <a:pt x="922" y="111"/>
                    <a:pt x="922" y="111"/>
                  </a:cubicBezTo>
                  <a:cubicBezTo>
                    <a:pt x="922" y="97"/>
                    <a:pt x="922" y="97"/>
                    <a:pt x="922" y="97"/>
                  </a:cubicBezTo>
                  <a:cubicBezTo>
                    <a:pt x="900" y="97"/>
                    <a:pt x="897" y="113"/>
                    <a:pt x="879" y="113"/>
                  </a:cubicBezTo>
                  <a:cubicBezTo>
                    <a:pt x="864" y="113"/>
                    <a:pt x="857" y="94"/>
                    <a:pt x="850" y="87"/>
                  </a:cubicBezTo>
                  <a:cubicBezTo>
                    <a:pt x="841" y="78"/>
                    <a:pt x="818" y="77"/>
                    <a:pt x="811" y="66"/>
                  </a:cubicBezTo>
                  <a:cubicBezTo>
                    <a:pt x="793" y="37"/>
                    <a:pt x="794" y="0"/>
                    <a:pt x="7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96"/>
            <p:cNvSpPr>
              <a:spLocks/>
            </p:cNvSpPr>
            <p:nvPr/>
          </p:nvSpPr>
          <p:spPr bwMode="auto">
            <a:xfrm>
              <a:off x="9781" y="-76"/>
              <a:ext cx="125" cy="54"/>
            </a:xfrm>
            <a:custGeom>
              <a:avLst/>
              <a:gdLst>
                <a:gd name="T0" fmla="*/ 25 w 53"/>
                <a:gd name="T1" fmla="*/ 0 h 23"/>
                <a:gd name="T2" fmla="*/ 0 w 53"/>
                <a:gd name="T3" fmla="*/ 18 h 23"/>
                <a:gd name="T4" fmla="*/ 5 w 53"/>
                <a:gd name="T5" fmla="*/ 23 h 23"/>
                <a:gd name="T6" fmla="*/ 53 w 53"/>
                <a:gd name="T7" fmla="*/ 13 h 23"/>
                <a:gd name="T8" fmla="*/ 25 w 53"/>
                <a:gd name="T9" fmla="*/ 0 h 23"/>
              </a:gdLst>
              <a:ahLst/>
              <a:cxnLst>
                <a:cxn ang="0">
                  <a:pos x="T0" y="T1"/>
                </a:cxn>
                <a:cxn ang="0">
                  <a:pos x="T2" y="T3"/>
                </a:cxn>
                <a:cxn ang="0">
                  <a:pos x="T4" y="T5"/>
                </a:cxn>
                <a:cxn ang="0">
                  <a:pos x="T6" y="T7"/>
                </a:cxn>
                <a:cxn ang="0">
                  <a:pos x="T8" y="T9"/>
                </a:cxn>
              </a:cxnLst>
              <a:rect l="0" t="0" r="r" b="b"/>
              <a:pathLst>
                <a:path w="53" h="23">
                  <a:moveTo>
                    <a:pt x="25" y="0"/>
                  </a:moveTo>
                  <a:cubicBezTo>
                    <a:pt x="16" y="0"/>
                    <a:pt x="0" y="10"/>
                    <a:pt x="0" y="18"/>
                  </a:cubicBezTo>
                  <a:cubicBezTo>
                    <a:pt x="0" y="20"/>
                    <a:pt x="2" y="23"/>
                    <a:pt x="5" y="23"/>
                  </a:cubicBezTo>
                  <a:cubicBezTo>
                    <a:pt x="11" y="23"/>
                    <a:pt x="53" y="20"/>
                    <a:pt x="53" y="13"/>
                  </a:cubicBezTo>
                  <a:cubicBezTo>
                    <a:pt x="53" y="5"/>
                    <a:pt x="33"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97"/>
            <p:cNvSpPr>
              <a:spLocks/>
            </p:cNvSpPr>
            <p:nvPr/>
          </p:nvSpPr>
          <p:spPr bwMode="auto">
            <a:xfrm>
              <a:off x="9403" y="28"/>
              <a:ext cx="49" cy="28"/>
            </a:xfrm>
            <a:custGeom>
              <a:avLst/>
              <a:gdLst>
                <a:gd name="T0" fmla="*/ 17 w 21"/>
                <a:gd name="T1" fmla="*/ 0 h 12"/>
                <a:gd name="T2" fmla="*/ 0 w 21"/>
                <a:gd name="T3" fmla="*/ 0 h 12"/>
                <a:gd name="T4" fmla="*/ 16 w 21"/>
                <a:gd name="T5" fmla="*/ 12 h 12"/>
                <a:gd name="T6" fmla="*/ 21 w 21"/>
                <a:gd name="T7" fmla="*/ 6 h 12"/>
                <a:gd name="T8" fmla="*/ 17 w 21"/>
                <a:gd name="T9" fmla="*/ 0 h 12"/>
              </a:gdLst>
              <a:ahLst/>
              <a:cxnLst>
                <a:cxn ang="0">
                  <a:pos x="T0" y="T1"/>
                </a:cxn>
                <a:cxn ang="0">
                  <a:pos x="T2" y="T3"/>
                </a:cxn>
                <a:cxn ang="0">
                  <a:pos x="T4" y="T5"/>
                </a:cxn>
                <a:cxn ang="0">
                  <a:pos x="T6" y="T7"/>
                </a:cxn>
                <a:cxn ang="0">
                  <a:pos x="T8" y="T9"/>
                </a:cxn>
              </a:cxnLst>
              <a:rect l="0" t="0" r="r" b="b"/>
              <a:pathLst>
                <a:path w="21" h="12">
                  <a:moveTo>
                    <a:pt x="17" y="0"/>
                  </a:moveTo>
                  <a:cubicBezTo>
                    <a:pt x="0" y="0"/>
                    <a:pt x="0" y="0"/>
                    <a:pt x="0" y="0"/>
                  </a:cubicBezTo>
                  <a:cubicBezTo>
                    <a:pt x="3" y="6"/>
                    <a:pt x="8" y="12"/>
                    <a:pt x="16" y="12"/>
                  </a:cubicBezTo>
                  <a:cubicBezTo>
                    <a:pt x="18" y="12"/>
                    <a:pt x="21" y="9"/>
                    <a:pt x="21" y="6"/>
                  </a:cubicBezTo>
                  <a:cubicBezTo>
                    <a:pt x="21" y="3"/>
                    <a:pt x="18" y="2"/>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98"/>
            <p:cNvSpPr>
              <a:spLocks/>
            </p:cNvSpPr>
            <p:nvPr/>
          </p:nvSpPr>
          <p:spPr bwMode="auto">
            <a:xfrm>
              <a:off x="8242" y="-369"/>
              <a:ext cx="22" cy="28"/>
            </a:xfrm>
            <a:custGeom>
              <a:avLst/>
              <a:gdLst>
                <a:gd name="T0" fmla="*/ 4 w 9"/>
                <a:gd name="T1" fmla="*/ 0 h 12"/>
                <a:gd name="T2" fmla="*/ 0 w 9"/>
                <a:gd name="T3" fmla="*/ 8 h 12"/>
                <a:gd name="T4" fmla="*/ 4 w 9"/>
                <a:gd name="T5" fmla="*/ 12 h 12"/>
                <a:gd name="T6" fmla="*/ 9 w 9"/>
                <a:gd name="T7" fmla="*/ 5 h 12"/>
                <a:gd name="T8" fmla="*/ 9 w 9"/>
                <a:gd name="T9" fmla="*/ 5 h 12"/>
                <a:gd name="T10" fmla="*/ 9 w 9"/>
                <a:gd name="T11" fmla="*/ 5 h 12"/>
                <a:gd name="T12" fmla="*/ 9 w 9"/>
                <a:gd name="T13" fmla="*/ 4 h 12"/>
                <a:gd name="T14" fmla="*/ 8 w 9"/>
                <a:gd name="T15" fmla="*/ 4 h 12"/>
                <a:gd name="T16" fmla="*/ 4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4" y="0"/>
                  </a:moveTo>
                  <a:cubicBezTo>
                    <a:pt x="2" y="3"/>
                    <a:pt x="0" y="5"/>
                    <a:pt x="0" y="8"/>
                  </a:cubicBezTo>
                  <a:cubicBezTo>
                    <a:pt x="0" y="11"/>
                    <a:pt x="2" y="12"/>
                    <a:pt x="4" y="12"/>
                  </a:cubicBezTo>
                  <a:cubicBezTo>
                    <a:pt x="8" y="12"/>
                    <a:pt x="9" y="8"/>
                    <a:pt x="9" y="5"/>
                  </a:cubicBezTo>
                  <a:cubicBezTo>
                    <a:pt x="9" y="5"/>
                    <a:pt x="9" y="5"/>
                    <a:pt x="9" y="5"/>
                  </a:cubicBezTo>
                  <a:cubicBezTo>
                    <a:pt x="9" y="5"/>
                    <a:pt x="9" y="5"/>
                    <a:pt x="9" y="5"/>
                  </a:cubicBezTo>
                  <a:cubicBezTo>
                    <a:pt x="9" y="5"/>
                    <a:pt x="9" y="5"/>
                    <a:pt x="9" y="4"/>
                  </a:cubicBezTo>
                  <a:cubicBezTo>
                    <a:pt x="8" y="4"/>
                    <a:pt x="8" y="4"/>
                    <a:pt x="8" y="4"/>
                  </a:cubicBezTo>
                  <a:cubicBezTo>
                    <a:pt x="4" y="0"/>
                    <a:pt x="4"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99"/>
            <p:cNvSpPr>
              <a:spLocks noEditPoints="1"/>
            </p:cNvSpPr>
            <p:nvPr/>
          </p:nvSpPr>
          <p:spPr bwMode="auto">
            <a:xfrm>
              <a:off x="7403" y="-277"/>
              <a:ext cx="57" cy="33"/>
            </a:xfrm>
            <a:custGeom>
              <a:avLst/>
              <a:gdLst>
                <a:gd name="T0" fmla="*/ 24 w 24"/>
                <a:gd name="T1" fmla="*/ 10 h 14"/>
                <a:gd name="T2" fmla="*/ 23 w 24"/>
                <a:gd name="T3" fmla="*/ 11 h 14"/>
                <a:gd name="T4" fmla="*/ 20 w 24"/>
                <a:gd name="T5" fmla="*/ 14 h 14"/>
                <a:gd name="T6" fmla="*/ 24 w 24"/>
                <a:gd name="T7" fmla="*/ 10 h 14"/>
                <a:gd name="T8" fmla="*/ 12 w 24"/>
                <a:gd name="T9" fmla="*/ 0 h 14"/>
                <a:gd name="T10" fmla="*/ 0 w 24"/>
                <a:gd name="T11" fmla="*/ 8 h 14"/>
                <a:gd name="T12" fmla="*/ 12 w 24"/>
                <a:gd name="T13" fmla="*/ 14 h 14"/>
                <a:gd name="T14" fmla="*/ 23 w 24"/>
                <a:gd name="T15" fmla="*/ 11 h 14"/>
                <a:gd name="T16" fmla="*/ 24 w 24"/>
                <a:gd name="T17" fmla="*/ 8 h 14"/>
                <a:gd name="T18" fmla="*/ 12 w 2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24" y="10"/>
                  </a:moveTo>
                  <a:cubicBezTo>
                    <a:pt x="24" y="10"/>
                    <a:pt x="23" y="11"/>
                    <a:pt x="23" y="11"/>
                  </a:cubicBezTo>
                  <a:cubicBezTo>
                    <a:pt x="22" y="12"/>
                    <a:pt x="21" y="13"/>
                    <a:pt x="20" y="14"/>
                  </a:cubicBezTo>
                  <a:cubicBezTo>
                    <a:pt x="24" y="10"/>
                    <a:pt x="24" y="10"/>
                    <a:pt x="24" y="10"/>
                  </a:cubicBezTo>
                  <a:moveTo>
                    <a:pt x="12" y="0"/>
                  </a:moveTo>
                  <a:cubicBezTo>
                    <a:pt x="7" y="0"/>
                    <a:pt x="0" y="2"/>
                    <a:pt x="0" y="8"/>
                  </a:cubicBezTo>
                  <a:cubicBezTo>
                    <a:pt x="0" y="12"/>
                    <a:pt x="6" y="14"/>
                    <a:pt x="12" y="14"/>
                  </a:cubicBezTo>
                  <a:cubicBezTo>
                    <a:pt x="16" y="14"/>
                    <a:pt x="19" y="13"/>
                    <a:pt x="23" y="11"/>
                  </a:cubicBezTo>
                  <a:cubicBezTo>
                    <a:pt x="23" y="10"/>
                    <a:pt x="24" y="9"/>
                    <a:pt x="24" y="8"/>
                  </a:cubicBezTo>
                  <a:cubicBezTo>
                    <a:pt x="24" y="1"/>
                    <a:pt x="19"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00"/>
            <p:cNvSpPr>
              <a:spLocks/>
            </p:cNvSpPr>
            <p:nvPr/>
          </p:nvSpPr>
          <p:spPr bwMode="auto">
            <a:xfrm>
              <a:off x="6964" y="-639"/>
              <a:ext cx="215" cy="121"/>
            </a:xfrm>
            <a:custGeom>
              <a:avLst/>
              <a:gdLst>
                <a:gd name="T0" fmla="*/ 54 w 91"/>
                <a:gd name="T1" fmla="*/ 0 h 51"/>
                <a:gd name="T2" fmla="*/ 47 w 91"/>
                <a:gd name="T3" fmla="*/ 0 h 51"/>
                <a:gd name="T4" fmla="*/ 9 w 91"/>
                <a:gd name="T5" fmla="*/ 31 h 51"/>
                <a:gd name="T6" fmla="*/ 0 w 91"/>
                <a:gd name="T7" fmla="*/ 43 h 51"/>
                <a:gd name="T8" fmla="*/ 8 w 91"/>
                <a:gd name="T9" fmla="*/ 51 h 51"/>
                <a:gd name="T10" fmla="*/ 36 w 91"/>
                <a:gd name="T11" fmla="*/ 43 h 51"/>
                <a:gd name="T12" fmla="*/ 54 w 91"/>
                <a:gd name="T13" fmla="*/ 40 h 51"/>
                <a:gd name="T14" fmla="*/ 61 w 91"/>
                <a:gd name="T15" fmla="*/ 41 h 51"/>
                <a:gd name="T16" fmla="*/ 91 w 91"/>
                <a:gd name="T17" fmla="*/ 27 h 51"/>
                <a:gd name="T18" fmla="*/ 62 w 91"/>
                <a:gd name="T19" fmla="*/ 6 h 51"/>
                <a:gd name="T20" fmla="*/ 53 w 91"/>
                <a:gd name="T21" fmla="*/ 11 h 51"/>
                <a:gd name="T22" fmla="*/ 54 w 91"/>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4" y="0"/>
                  </a:moveTo>
                  <a:cubicBezTo>
                    <a:pt x="52" y="0"/>
                    <a:pt x="52" y="0"/>
                    <a:pt x="47" y="0"/>
                  </a:cubicBezTo>
                  <a:cubicBezTo>
                    <a:pt x="26" y="0"/>
                    <a:pt x="21" y="19"/>
                    <a:pt x="9" y="31"/>
                  </a:cubicBezTo>
                  <a:cubicBezTo>
                    <a:pt x="6" y="34"/>
                    <a:pt x="0" y="34"/>
                    <a:pt x="0" y="43"/>
                  </a:cubicBezTo>
                  <a:cubicBezTo>
                    <a:pt x="0" y="48"/>
                    <a:pt x="1" y="51"/>
                    <a:pt x="8" y="51"/>
                  </a:cubicBezTo>
                  <a:cubicBezTo>
                    <a:pt x="36" y="43"/>
                    <a:pt x="36" y="43"/>
                    <a:pt x="36" y="43"/>
                  </a:cubicBezTo>
                  <a:cubicBezTo>
                    <a:pt x="36" y="43"/>
                    <a:pt x="52" y="40"/>
                    <a:pt x="54" y="40"/>
                  </a:cubicBezTo>
                  <a:cubicBezTo>
                    <a:pt x="56" y="40"/>
                    <a:pt x="58" y="41"/>
                    <a:pt x="61" y="41"/>
                  </a:cubicBezTo>
                  <a:cubicBezTo>
                    <a:pt x="73" y="41"/>
                    <a:pt x="91" y="37"/>
                    <a:pt x="91" y="27"/>
                  </a:cubicBezTo>
                  <a:cubicBezTo>
                    <a:pt x="91" y="20"/>
                    <a:pt x="69" y="6"/>
                    <a:pt x="62" y="6"/>
                  </a:cubicBezTo>
                  <a:cubicBezTo>
                    <a:pt x="58" y="6"/>
                    <a:pt x="56" y="10"/>
                    <a:pt x="53" y="11"/>
                  </a:cubicBezTo>
                  <a:cubicBezTo>
                    <a:pt x="57" y="7"/>
                    <a:pt x="54" y="7"/>
                    <a:pt x="5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01"/>
            <p:cNvSpPr>
              <a:spLocks/>
            </p:cNvSpPr>
            <p:nvPr/>
          </p:nvSpPr>
          <p:spPr bwMode="auto">
            <a:xfrm>
              <a:off x="6661" y="-701"/>
              <a:ext cx="83" cy="45"/>
            </a:xfrm>
            <a:custGeom>
              <a:avLst/>
              <a:gdLst>
                <a:gd name="T0" fmla="*/ 14 w 35"/>
                <a:gd name="T1" fmla="*/ 0 h 19"/>
                <a:gd name="T2" fmla="*/ 0 w 35"/>
                <a:gd name="T3" fmla="*/ 5 h 19"/>
                <a:gd name="T4" fmla="*/ 11 w 35"/>
                <a:gd name="T5" fmla="*/ 19 h 19"/>
                <a:gd name="T6" fmla="*/ 35 w 35"/>
                <a:gd name="T7" fmla="*/ 8 h 19"/>
                <a:gd name="T8" fmla="*/ 14 w 35"/>
                <a:gd name="T9" fmla="*/ 0 h 19"/>
              </a:gdLst>
              <a:ahLst/>
              <a:cxnLst>
                <a:cxn ang="0">
                  <a:pos x="T0" y="T1"/>
                </a:cxn>
                <a:cxn ang="0">
                  <a:pos x="T2" y="T3"/>
                </a:cxn>
                <a:cxn ang="0">
                  <a:pos x="T4" y="T5"/>
                </a:cxn>
                <a:cxn ang="0">
                  <a:pos x="T6" y="T7"/>
                </a:cxn>
                <a:cxn ang="0">
                  <a:pos x="T8" y="T9"/>
                </a:cxn>
              </a:cxnLst>
              <a:rect l="0" t="0" r="r" b="b"/>
              <a:pathLst>
                <a:path w="35" h="19">
                  <a:moveTo>
                    <a:pt x="14" y="0"/>
                  </a:moveTo>
                  <a:cubicBezTo>
                    <a:pt x="11" y="0"/>
                    <a:pt x="0" y="0"/>
                    <a:pt x="0" y="5"/>
                  </a:cubicBezTo>
                  <a:cubicBezTo>
                    <a:pt x="0" y="10"/>
                    <a:pt x="7" y="19"/>
                    <a:pt x="11" y="19"/>
                  </a:cubicBezTo>
                  <a:cubicBezTo>
                    <a:pt x="17" y="19"/>
                    <a:pt x="34" y="18"/>
                    <a:pt x="35" y="8"/>
                  </a:cubicBezTo>
                  <a:cubicBezTo>
                    <a:pt x="32" y="7"/>
                    <a:pt x="17"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02"/>
            <p:cNvSpPr>
              <a:spLocks/>
            </p:cNvSpPr>
            <p:nvPr/>
          </p:nvSpPr>
          <p:spPr bwMode="auto">
            <a:xfrm>
              <a:off x="6689" y="-793"/>
              <a:ext cx="296" cy="208"/>
            </a:xfrm>
            <a:custGeom>
              <a:avLst/>
              <a:gdLst>
                <a:gd name="T0" fmla="*/ 55 w 125"/>
                <a:gd name="T1" fmla="*/ 0 h 88"/>
                <a:gd name="T2" fmla="*/ 0 w 125"/>
                <a:gd name="T3" fmla="*/ 31 h 88"/>
                <a:gd name="T4" fmla="*/ 38 w 125"/>
                <a:gd name="T5" fmla="*/ 42 h 88"/>
                <a:gd name="T6" fmla="*/ 60 w 125"/>
                <a:gd name="T7" fmla="*/ 43 h 88"/>
                <a:gd name="T8" fmla="*/ 21 w 125"/>
                <a:gd name="T9" fmla="*/ 60 h 88"/>
                <a:gd name="T10" fmla="*/ 49 w 125"/>
                <a:gd name="T11" fmla="*/ 79 h 88"/>
                <a:gd name="T12" fmla="*/ 108 w 125"/>
                <a:gd name="T13" fmla="*/ 88 h 88"/>
                <a:gd name="T14" fmla="*/ 118 w 125"/>
                <a:gd name="T15" fmla="*/ 80 h 88"/>
                <a:gd name="T16" fmla="*/ 111 w 125"/>
                <a:gd name="T17" fmla="*/ 74 h 88"/>
                <a:gd name="T18" fmla="*/ 121 w 125"/>
                <a:gd name="T19" fmla="*/ 67 h 88"/>
                <a:gd name="T20" fmla="*/ 125 w 125"/>
                <a:gd name="T21" fmla="*/ 57 h 88"/>
                <a:gd name="T22" fmla="*/ 108 w 125"/>
                <a:gd name="T23" fmla="*/ 46 h 88"/>
                <a:gd name="T24" fmla="*/ 97 w 125"/>
                <a:gd name="T25" fmla="*/ 46 h 88"/>
                <a:gd name="T26" fmla="*/ 81 w 125"/>
                <a:gd name="T27" fmla="*/ 41 h 88"/>
                <a:gd name="T28" fmla="*/ 75 w 125"/>
                <a:gd name="T29" fmla="*/ 40 h 88"/>
                <a:gd name="T30" fmla="*/ 70 w 125"/>
                <a:gd name="T31" fmla="*/ 41 h 88"/>
                <a:gd name="T32" fmla="*/ 80 w 125"/>
                <a:gd name="T33" fmla="*/ 31 h 88"/>
                <a:gd name="T34" fmla="*/ 80 w 125"/>
                <a:gd name="T35" fmla="*/ 21 h 88"/>
                <a:gd name="T36" fmla="*/ 83 w 125"/>
                <a:gd name="T37" fmla="*/ 21 h 88"/>
                <a:gd name="T38" fmla="*/ 87 w 125"/>
                <a:gd name="T39" fmla="*/ 20 h 88"/>
                <a:gd name="T40" fmla="*/ 55 w 125"/>
                <a:gd name="T4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88">
                  <a:moveTo>
                    <a:pt x="55" y="0"/>
                  </a:moveTo>
                  <a:cubicBezTo>
                    <a:pt x="30" y="0"/>
                    <a:pt x="22" y="24"/>
                    <a:pt x="0" y="31"/>
                  </a:cubicBezTo>
                  <a:cubicBezTo>
                    <a:pt x="13" y="38"/>
                    <a:pt x="23" y="42"/>
                    <a:pt x="38" y="42"/>
                  </a:cubicBezTo>
                  <a:cubicBezTo>
                    <a:pt x="41" y="42"/>
                    <a:pt x="55" y="43"/>
                    <a:pt x="60" y="43"/>
                  </a:cubicBezTo>
                  <a:cubicBezTo>
                    <a:pt x="43" y="48"/>
                    <a:pt x="38" y="54"/>
                    <a:pt x="21" y="60"/>
                  </a:cubicBezTo>
                  <a:cubicBezTo>
                    <a:pt x="29" y="64"/>
                    <a:pt x="42" y="79"/>
                    <a:pt x="49" y="79"/>
                  </a:cubicBezTo>
                  <a:cubicBezTo>
                    <a:pt x="68" y="79"/>
                    <a:pt x="85" y="88"/>
                    <a:pt x="108" y="88"/>
                  </a:cubicBezTo>
                  <a:cubicBezTo>
                    <a:pt x="113" y="88"/>
                    <a:pt x="118" y="85"/>
                    <a:pt x="118" y="80"/>
                  </a:cubicBezTo>
                  <a:cubicBezTo>
                    <a:pt x="118" y="77"/>
                    <a:pt x="114" y="75"/>
                    <a:pt x="111" y="74"/>
                  </a:cubicBezTo>
                  <a:cubicBezTo>
                    <a:pt x="114" y="73"/>
                    <a:pt x="121" y="72"/>
                    <a:pt x="121" y="67"/>
                  </a:cubicBezTo>
                  <a:cubicBezTo>
                    <a:pt x="121" y="62"/>
                    <a:pt x="120" y="61"/>
                    <a:pt x="125" y="57"/>
                  </a:cubicBezTo>
                  <a:cubicBezTo>
                    <a:pt x="118" y="50"/>
                    <a:pt x="118" y="46"/>
                    <a:pt x="108" y="46"/>
                  </a:cubicBezTo>
                  <a:cubicBezTo>
                    <a:pt x="104" y="46"/>
                    <a:pt x="101" y="46"/>
                    <a:pt x="97" y="46"/>
                  </a:cubicBezTo>
                  <a:cubicBezTo>
                    <a:pt x="91" y="46"/>
                    <a:pt x="88" y="41"/>
                    <a:pt x="81" y="41"/>
                  </a:cubicBezTo>
                  <a:cubicBezTo>
                    <a:pt x="79" y="41"/>
                    <a:pt x="77" y="40"/>
                    <a:pt x="75" y="40"/>
                  </a:cubicBezTo>
                  <a:cubicBezTo>
                    <a:pt x="73" y="40"/>
                    <a:pt x="72" y="40"/>
                    <a:pt x="70" y="41"/>
                  </a:cubicBezTo>
                  <a:cubicBezTo>
                    <a:pt x="75" y="39"/>
                    <a:pt x="80" y="34"/>
                    <a:pt x="80" y="31"/>
                  </a:cubicBezTo>
                  <a:cubicBezTo>
                    <a:pt x="80" y="29"/>
                    <a:pt x="81" y="27"/>
                    <a:pt x="80" y="21"/>
                  </a:cubicBezTo>
                  <a:cubicBezTo>
                    <a:pt x="82" y="21"/>
                    <a:pt x="82" y="21"/>
                    <a:pt x="83" y="21"/>
                  </a:cubicBezTo>
                  <a:cubicBezTo>
                    <a:pt x="83" y="21"/>
                    <a:pt x="84" y="21"/>
                    <a:pt x="87" y="20"/>
                  </a:cubicBezTo>
                  <a:cubicBezTo>
                    <a:pt x="78" y="14"/>
                    <a:pt x="70" y="0"/>
                    <a:pt x="5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03"/>
            <p:cNvSpPr>
              <a:spLocks/>
            </p:cNvSpPr>
            <p:nvPr/>
          </p:nvSpPr>
          <p:spPr bwMode="auto">
            <a:xfrm>
              <a:off x="6817" y="-464"/>
              <a:ext cx="38" cy="26"/>
            </a:xfrm>
            <a:custGeom>
              <a:avLst/>
              <a:gdLst>
                <a:gd name="T0" fmla="*/ 16 w 16"/>
                <a:gd name="T1" fmla="*/ 0 h 11"/>
                <a:gd name="T2" fmla="*/ 8 w 16"/>
                <a:gd name="T3" fmla="*/ 0 h 11"/>
                <a:gd name="T4" fmla="*/ 0 w 16"/>
                <a:gd name="T5" fmla="*/ 6 h 11"/>
                <a:gd name="T6" fmla="*/ 5 w 16"/>
                <a:gd name="T7" fmla="*/ 11 h 11"/>
                <a:gd name="T8" fmla="*/ 16 w 16"/>
                <a:gd name="T9" fmla="*/ 0 h 11"/>
              </a:gdLst>
              <a:ahLst/>
              <a:cxnLst>
                <a:cxn ang="0">
                  <a:pos x="T0" y="T1"/>
                </a:cxn>
                <a:cxn ang="0">
                  <a:pos x="T2" y="T3"/>
                </a:cxn>
                <a:cxn ang="0">
                  <a:pos x="T4" y="T5"/>
                </a:cxn>
                <a:cxn ang="0">
                  <a:pos x="T6" y="T7"/>
                </a:cxn>
                <a:cxn ang="0">
                  <a:pos x="T8" y="T9"/>
                </a:cxn>
              </a:cxnLst>
              <a:rect l="0" t="0" r="r" b="b"/>
              <a:pathLst>
                <a:path w="16" h="11">
                  <a:moveTo>
                    <a:pt x="16" y="0"/>
                  </a:moveTo>
                  <a:cubicBezTo>
                    <a:pt x="8" y="0"/>
                    <a:pt x="8" y="0"/>
                    <a:pt x="8" y="0"/>
                  </a:cubicBezTo>
                  <a:cubicBezTo>
                    <a:pt x="6" y="2"/>
                    <a:pt x="3" y="4"/>
                    <a:pt x="0" y="6"/>
                  </a:cubicBezTo>
                  <a:cubicBezTo>
                    <a:pt x="1" y="8"/>
                    <a:pt x="3" y="11"/>
                    <a:pt x="5" y="11"/>
                  </a:cubicBezTo>
                  <a:cubicBezTo>
                    <a:pt x="12" y="11"/>
                    <a:pt x="15" y="8"/>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04"/>
            <p:cNvSpPr>
              <a:spLocks/>
            </p:cNvSpPr>
            <p:nvPr/>
          </p:nvSpPr>
          <p:spPr bwMode="auto">
            <a:xfrm>
              <a:off x="6630" y="-788"/>
              <a:ext cx="50" cy="12"/>
            </a:xfrm>
            <a:custGeom>
              <a:avLst/>
              <a:gdLst>
                <a:gd name="T0" fmla="*/ 19 w 21"/>
                <a:gd name="T1" fmla="*/ 0 h 5"/>
                <a:gd name="T2" fmla="*/ 0 w 21"/>
                <a:gd name="T3" fmla="*/ 0 h 5"/>
                <a:gd name="T4" fmla="*/ 11 w 21"/>
                <a:gd name="T5" fmla="*/ 5 h 5"/>
                <a:gd name="T6" fmla="*/ 21 w 21"/>
                <a:gd name="T7" fmla="*/ 4 h 5"/>
                <a:gd name="T8" fmla="*/ 19 w 21"/>
                <a:gd name="T9" fmla="*/ 0 h 5"/>
              </a:gdLst>
              <a:ahLst/>
              <a:cxnLst>
                <a:cxn ang="0">
                  <a:pos x="T0" y="T1"/>
                </a:cxn>
                <a:cxn ang="0">
                  <a:pos x="T2" y="T3"/>
                </a:cxn>
                <a:cxn ang="0">
                  <a:pos x="T4" y="T5"/>
                </a:cxn>
                <a:cxn ang="0">
                  <a:pos x="T6" y="T7"/>
                </a:cxn>
                <a:cxn ang="0">
                  <a:pos x="T8" y="T9"/>
                </a:cxn>
              </a:cxnLst>
              <a:rect l="0" t="0" r="r" b="b"/>
              <a:pathLst>
                <a:path w="21" h="5">
                  <a:moveTo>
                    <a:pt x="19" y="0"/>
                  </a:moveTo>
                  <a:cubicBezTo>
                    <a:pt x="0" y="0"/>
                    <a:pt x="0" y="0"/>
                    <a:pt x="0" y="0"/>
                  </a:cubicBezTo>
                  <a:cubicBezTo>
                    <a:pt x="2" y="4"/>
                    <a:pt x="6" y="5"/>
                    <a:pt x="11" y="5"/>
                  </a:cubicBezTo>
                  <a:cubicBezTo>
                    <a:pt x="14" y="5"/>
                    <a:pt x="18" y="5"/>
                    <a:pt x="21" y="4"/>
                  </a:cubicBezTo>
                  <a:cubicBezTo>
                    <a:pt x="19" y="0"/>
                    <a:pt x="19" y="0"/>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05"/>
            <p:cNvSpPr>
              <a:spLocks/>
            </p:cNvSpPr>
            <p:nvPr/>
          </p:nvSpPr>
          <p:spPr bwMode="auto">
            <a:xfrm>
              <a:off x="7219" y="-547"/>
              <a:ext cx="40" cy="19"/>
            </a:xfrm>
            <a:custGeom>
              <a:avLst/>
              <a:gdLst>
                <a:gd name="T0" fmla="*/ 17 w 17"/>
                <a:gd name="T1" fmla="*/ 0 h 8"/>
                <a:gd name="T2" fmla="*/ 13 w 17"/>
                <a:gd name="T3" fmla="*/ 1 h 8"/>
                <a:gd name="T4" fmla="*/ 11 w 17"/>
                <a:gd name="T5" fmla="*/ 1 h 8"/>
                <a:gd name="T6" fmla="*/ 8 w 17"/>
                <a:gd name="T7" fmla="*/ 1 h 8"/>
                <a:gd name="T8" fmla="*/ 0 w 17"/>
                <a:gd name="T9" fmla="*/ 2 h 8"/>
                <a:gd name="T10" fmla="*/ 11 w 17"/>
                <a:gd name="T11" fmla="*/ 8 h 8"/>
                <a:gd name="T12" fmla="*/ 17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0"/>
                  </a:moveTo>
                  <a:cubicBezTo>
                    <a:pt x="16" y="1"/>
                    <a:pt x="15" y="1"/>
                    <a:pt x="13" y="1"/>
                  </a:cubicBezTo>
                  <a:cubicBezTo>
                    <a:pt x="13" y="1"/>
                    <a:pt x="12" y="1"/>
                    <a:pt x="11" y="1"/>
                  </a:cubicBezTo>
                  <a:cubicBezTo>
                    <a:pt x="10" y="1"/>
                    <a:pt x="9" y="1"/>
                    <a:pt x="8" y="1"/>
                  </a:cubicBezTo>
                  <a:cubicBezTo>
                    <a:pt x="6" y="1"/>
                    <a:pt x="4" y="1"/>
                    <a:pt x="0" y="2"/>
                  </a:cubicBezTo>
                  <a:cubicBezTo>
                    <a:pt x="2" y="4"/>
                    <a:pt x="4" y="8"/>
                    <a:pt x="11" y="8"/>
                  </a:cubicBezTo>
                  <a:cubicBezTo>
                    <a:pt x="14" y="8"/>
                    <a:pt x="17" y="4"/>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06"/>
            <p:cNvSpPr>
              <a:spLocks noEditPoints="1"/>
            </p:cNvSpPr>
            <p:nvPr/>
          </p:nvSpPr>
          <p:spPr bwMode="auto">
            <a:xfrm>
              <a:off x="5002" y="-757"/>
              <a:ext cx="253" cy="75"/>
            </a:xfrm>
            <a:custGeom>
              <a:avLst/>
              <a:gdLst>
                <a:gd name="T0" fmla="*/ 91 w 107"/>
                <a:gd name="T1" fmla="*/ 16 h 32"/>
                <a:gd name="T2" fmla="*/ 87 w 107"/>
                <a:gd name="T3" fmla="*/ 18 h 32"/>
                <a:gd name="T4" fmla="*/ 87 w 107"/>
                <a:gd name="T5" fmla="*/ 20 h 32"/>
                <a:gd name="T6" fmla="*/ 91 w 107"/>
                <a:gd name="T7" fmla="*/ 16 h 32"/>
                <a:gd name="T8" fmla="*/ 91 w 107"/>
                <a:gd name="T9" fmla="*/ 0 h 32"/>
                <a:gd name="T10" fmla="*/ 71 w 107"/>
                <a:gd name="T11" fmla="*/ 7 h 32"/>
                <a:gd name="T12" fmla="*/ 41 w 107"/>
                <a:gd name="T13" fmla="*/ 0 h 32"/>
                <a:gd name="T14" fmla="*/ 0 w 107"/>
                <a:gd name="T15" fmla="*/ 10 h 32"/>
                <a:gd name="T16" fmla="*/ 11 w 107"/>
                <a:gd name="T17" fmla="*/ 13 h 32"/>
                <a:gd name="T18" fmla="*/ 35 w 107"/>
                <a:gd name="T19" fmla="*/ 6 h 32"/>
                <a:gd name="T20" fmla="*/ 47 w 107"/>
                <a:gd name="T21" fmla="*/ 10 h 32"/>
                <a:gd name="T22" fmla="*/ 39 w 107"/>
                <a:gd name="T23" fmla="*/ 15 h 32"/>
                <a:gd name="T24" fmla="*/ 49 w 107"/>
                <a:gd name="T25" fmla="*/ 16 h 32"/>
                <a:gd name="T26" fmla="*/ 38 w 107"/>
                <a:gd name="T27" fmla="*/ 20 h 32"/>
                <a:gd name="T28" fmla="*/ 53 w 107"/>
                <a:gd name="T29" fmla="*/ 27 h 32"/>
                <a:gd name="T30" fmla="*/ 52 w 107"/>
                <a:gd name="T31" fmla="*/ 27 h 32"/>
                <a:gd name="T32" fmla="*/ 58 w 107"/>
                <a:gd name="T33" fmla="*/ 32 h 32"/>
                <a:gd name="T34" fmla="*/ 58 w 107"/>
                <a:gd name="T35" fmla="*/ 32 h 32"/>
                <a:gd name="T36" fmla="*/ 68 w 107"/>
                <a:gd name="T37" fmla="*/ 20 h 32"/>
                <a:gd name="T38" fmla="*/ 75 w 107"/>
                <a:gd name="T39" fmla="*/ 19 h 32"/>
                <a:gd name="T40" fmla="*/ 79 w 107"/>
                <a:gd name="T41" fmla="*/ 19 h 32"/>
                <a:gd name="T42" fmla="*/ 82 w 107"/>
                <a:gd name="T43" fmla="*/ 19 h 32"/>
                <a:gd name="T44" fmla="*/ 87 w 107"/>
                <a:gd name="T45" fmla="*/ 18 h 32"/>
                <a:gd name="T46" fmla="*/ 87 w 107"/>
                <a:gd name="T47" fmla="*/ 15 h 32"/>
                <a:gd name="T48" fmla="*/ 90 w 107"/>
                <a:gd name="T49" fmla="*/ 16 h 32"/>
                <a:gd name="T50" fmla="*/ 92 w 107"/>
                <a:gd name="T51" fmla="*/ 15 h 32"/>
                <a:gd name="T52" fmla="*/ 107 w 107"/>
                <a:gd name="T53" fmla="*/ 6 h 32"/>
                <a:gd name="T54" fmla="*/ 91 w 107"/>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32">
                  <a:moveTo>
                    <a:pt x="91" y="16"/>
                  </a:moveTo>
                  <a:cubicBezTo>
                    <a:pt x="89" y="17"/>
                    <a:pt x="88" y="18"/>
                    <a:pt x="87" y="18"/>
                  </a:cubicBezTo>
                  <a:cubicBezTo>
                    <a:pt x="87" y="20"/>
                    <a:pt x="87" y="20"/>
                    <a:pt x="87" y="20"/>
                  </a:cubicBezTo>
                  <a:cubicBezTo>
                    <a:pt x="91" y="16"/>
                    <a:pt x="91" y="16"/>
                    <a:pt x="91" y="16"/>
                  </a:cubicBezTo>
                  <a:moveTo>
                    <a:pt x="91" y="0"/>
                  </a:moveTo>
                  <a:cubicBezTo>
                    <a:pt x="83" y="0"/>
                    <a:pt x="79" y="7"/>
                    <a:pt x="71" y="7"/>
                  </a:cubicBezTo>
                  <a:cubicBezTo>
                    <a:pt x="61" y="7"/>
                    <a:pt x="54" y="0"/>
                    <a:pt x="41" y="0"/>
                  </a:cubicBezTo>
                  <a:cubicBezTo>
                    <a:pt x="29" y="0"/>
                    <a:pt x="5" y="2"/>
                    <a:pt x="0" y="10"/>
                  </a:cubicBezTo>
                  <a:cubicBezTo>
                    <a:pt x="4" y="11"/>
                    <a:pt x="7" y="13"/>
                    <a:pt x="11" y="13"/>
                  </a:cubicBezTo>
                  <a:cubicBezTo>
                    <a:pt x="19" y="13"/>
                    <a:pt x="29" y="6"/>
                    <a:pt x="35" y="6"/>
                  </a:cubicBezTo>
                  <a:cubicBezTo>
                    <a:pt x="40" y="6"/>
                    <a:pt x="43" y="9"/>
                    <a:pt x="47" y="10"/>
                  </a:cubicBezTo>
                  <a:cubicBezTo>
                    <a:pt x="45" y="13"/>
                    <a:pt x="42" y="14"/>
                    <a:pt x="39" y="15"/>
                  </a:cubicBezTo>
                  <a:cubicBezTo>
                    <a:pt x="42" y="16"/>
                    <a:pt x="44" y="16"/>
                    <a:pt x="49" y="16"/>
                  </a:cubicBezTo>
                  <a:cubicBezTo>
                    <a:pt x="45" y="17"/>
                    <a:pt x="42" y="18"/>
                    <a:pt x="38" y="20"/>
                  </a:cubicBezTo>
                  <a:cubicBezTo>
                    <a:pt x="39" y="25"/>
                    <a:pt x="45" y="27"/>
                    <a:pt x="53" y="27"/>
                  </a:cubicBezTo>
                  <a:cubicBezTo>
                    <a:pt x="52" y="27"/>
                    <a:pt x="52" y="27"/>
                    <a:pt x="52" y="27"/>
                  </a:cubicBezTo>
                  <a:cubicBezTo>
                    <a:pt x="54" y="29"/>
                    <a:pt x="55" y="32"/>
                    <a:pt x="58" y="32"/>
                  </a:cubicBezTo>
                  <a:cubicBezTo>
                    <a:pt x="58" y="32"/>
                    <a:pt x="58" y="32"/>
                    <a:pt x="58" y="32"/>
                  </a:cubicBezTo>
                  <a:cubicBezTo>
                    <a:pt x="63" y="32"/>
                    <a:pt x="64" y="23"/>
                    <a:pt x="68" y="20"/>
                  </a:cubicBezTo>
                  <a:cubicBezTo>
                    <a:pt x="71" y="19"/>
                    <a:pt x="73" y="19"/>
                    <a:pt x="75" y="19"/>
                  </a:cubicBezTo>
                  <a:cubicBezTo>
                    <a:pt x="76" y="19"/>
                    <a:pt x="77" y="19"/>
                    <a:pt x="79" y="19"/>
                  </a:cubicBezTo>
                  <a:cubicBezTo>
                    <a:pt x="80" y="19"/>
                    <a:pt x="81" y="19"/>
                    <a:pt x="82" y="19"/>
                  </a:cubicBezTo>
                  <a:cubicBezTo>
                    <a:pt x="84" y="19"/>
                    <a:pt x="85" y="19"/>
                    <a:pt x="87" y="18"/>
                  </a:cubicBezTo>
                  <a:cubicBezTo>
                    <a:pt x="87" y="15"/>
                    <a:pt x="87" y="15"/>
                    <a:pt x="87" y="15"/>
                  </a:cubicBezTo>
                  <a:cubicBezTo>
                    <a:pt x="88" y="15"/>
                    <a:pt x="89" y="16"/>
                    <a:pt x="90" y="16"/>
                  </a:cubicBezTo>
                  <a:cubicBezTo>
                    <a:pt x="91" y="16"/>
                    <a:pt x="91" y="15"/>
                    <a:pt x="92" y="15"/>
                  </a:cubicBezTo>
                  <a:cubicBezTo>
                    <a:pt x="99" y="10"/>
                    <a:pt x="105" y="15"/>
                    <a:pt x="107" y="6"/>
                  </a:cubicBezTo>
                  <a:cubicBezTo>
                    <a:pt x="103" y="5"/>
                    <a:pt x="97" y="0"/>
                    <a:pt x="9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07"/>
            <p:cNvSpPr>
              <a:spLocks/>
            </p:cNvSpPr>
            <p:nvPr/>
          </p:nvSpPr>
          <p:spPr bwMode="auto">
            <a:xfrm>
              <a:off x="5656" y="-807"/>
              <a:ext cx="88" cy="57"/>
            </a:xfrm>
            <a:custGeom>
              <a:avLst/>
              <a:gdLst>
                <a:gd name="T0" fmla="*/ 30 w 37"/>
                <a:gd name="T1" fmla="*/ 0 h 24"/>
                <a:gd name="T2" fmla="*/ 0 w 37"/>
                <a:gd name="T3" fmla="*/ 16 h 24"/>
                <a:gd name="T4" fmla="*/ 9 w 37"/>
                <a:gd name="T5" fmla="*/ 24 h 24"/>
                <a:gd name="T6" fmla="*/ 37 w 37"/>
                <a:gd name="T7" fmla="*/ 17 h 24"/>
                <a:gd name="T8" fmla="*/ 30 w 37"/>
                <a:gd name="T9" fmla="*/ 0 h 24"/>
              </a:gdLst>
              <a:ahLst/>
              <a:cxnLst>
                <a:cxn ang="0">
                  <a:pos x="T0" y="T1"/>
                </a:cxn>
                <a:cxn ang="0">
                  <a:pos x="T2" y="T3"/>
                </a:cxn>
                <a:cxn ang="0">
                  <a:pos x="T4" y="T5"/>
                </a:cxn>
                <a:cxn ang="0">
                  <a:pos x="T6" y="T7"/>
                </a:cxn>
                <a:cxn ang="0">
                  <a:pos x="T8" y="T9"/>
                </a:cxn>
              </a:cxnLst>
              <a:rect l="0" t="0" r="r" b="b"/>
              <a:pathLst>
                <a:path w="37" h="24">
                  <a:moveTo>
                    <a:pt x="30" y="0"/>
                  </a:moveTo>
                  <a:cubicBezTo>
                    <a:pt x="22" y="0"/>
                    <a:pt x="0" y="9"/>
                    <a:pt x="0" y="16"/>
                  </a:cubicBezTo>
                  <a:cubicBezTo>
                    <a:pt x="0" y="21"/>
                    <a:pt x="3" y="24"/>
                    <a:pt x="9" y="24"/>
                  </a:cubicBezTo>
                  <a:cubicBezTo>
                    <a:pt x="13" y="24"/>
                    <a:pt x="33" y="20"/>
                    <a:pt x="37" y="17"/>
                  </a:cubicBezTo>
                  <a:cubicBezTo>
                    <a:pt x="30" y="0"/>
                    <a:pt x="30" y="0"/>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08"/>
            <p:cNvSpPr>
              <a:spLocks/>
            </p:cNvSpPr>
            <p:nvPr/>
          </p:nvSpPr>
          <p:spPr bwMode="auto">
            <a:xfrm>
              <a:off x="5541" y="-769"/>
              <a:ext cx="94" cy="54"/>
            </a:xfrm>
            <a:custGeom>
              <a:avLst/>
              <a:gdLst>
                <a:gd name="T0" fmla="*/ 28 w 40"/>
                <a:gd name="T1" fmla="*/ 0 h 23"/>
                <a:gd name="T2" fmla="*/ 10 w 40"/>
                <a:gd name="T3" fmla="*/ 0 h 23"/>
                <a:gd name="T4" fmla="*/ 10 w 40"/>
                <a:gd name="T5" fmla="*/ 7 h 23"/>
                <a:gd name="T6" fmla="*/ 0 w 40"/>
                <a:gd name="T7" fmla="*/ 21 h 23"/>
                <a:gd name="T8" fmla="*/ 11 w 40"/>
                <a:gd name="T9" fmla="*/ 23 h 23"/>
                <a:gd name="T10" fmla="*/ 29 w 40"/>
                <a:gd name="T11" fmla="*/ 21 h 23"/>
                <a:gd name="T12" fmla="*/ 26 w 40"/>
                <a:gd name="T13" fmla="*/ 15 h 23"/>
                <a:gd name="T14" fmla="*/ 33 w 40"/>
                <a:gd name="T15" fmla="*/ 15 h 23"/>
                <a:gd name="T16" fmla="*/ 40 w 40"/>
                <a:gd name="T17" fmla="*/ 12 h 23"/>
                <a:gd name="T18" fmla="*/ 40 w 40"/>
                <a:gd name="T19" fmla="*/ 4 h 23"/>
                <a:gd name="T20" fmla="*/ 32 w 40"/>
                <a:gd name="T21" fmla="*/ 5 h 23"/>
                <a:gd name="T22" fmla="*/ 23 w 40"/>
                <a:gd name="T23" fmla="*/ 4 h 23"/>
                <a:gd name="T24" fmla="*/ 28 w 40"/>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3">
                  <a:moveTo>
                    <a:pt x="28" y="0"/>
                  </a:moveTo>
                  <a:cubicBezTo>
                    <a:pt x="10" y="0"/>
                    <a:pt x="10" y="0"/>
                    <a:pt x="10" y="0"/>
                  </a:cubicBezTo>
                  <a:cubicBezTo>
                    <a:pt x="10" y="1"/>
                    <a:pt x="10" y="3"/>
                    <a:pt x="10" y="7"/>
                  </a:cubicBezTo>
                  <a:cubicBezTo>
                    <a:pt x="4" y="9"/>
                    <a:pt x="0" y="13"/>
                    <a:pt x="0" y="21"/>
                  </a:cubicBezTo>
                  <a:cubicBezTo>
                    <a:pt x="0" y="22"/>
                    <a:pt x="5" y="23"/>
                    <a:pt x="11" y="23"/>
                  </a:cubicBezTo>
                  <a:cubicBezTo>
                    <a:pt x="18" y="23"/>
                    <a:pt x="27" y="22"/>
                    <a:pt x="29" y="21"/>
                  </a:cubicBezTo>
                  <a:cubicBezTo>
                    <a:pt x="26" y="15"/>
                    <a:pt x="26" y="15"/>
                    <a:pt x="26" y="15"/>
                  </a:cubicBezTo>
                  <a:cubicBezTo>
                    <a:pt x="29" y="15"/>
                    <a:pt x="31" y="15"/>
                    <a:pt x="33" y="15"/>
                  </a:cubicBezTo>
                  <a:cubicBezTo>
                    <a:pt x="36" y="15"/>
                    <a:pt x="38" y="15"/>
                    <a:pt x="40" y="12"/>
                  </a:cubicBezTo>
                  <a:cubicBezTo>
                    <a:pt x="40" y="10"/>
                    <a:pt x="40" y="9"/>
                    <a:pt x="40" y="4"/>
                  </a:cubicBezTo>
                  <a:cubicBezTo>
                    <a:pt x="37" y="5"/>
                    <a:pt x="35" y="5"/>
                    <a:pt x="32" y="5"/>
                  </a:cubicBezTo>
                  <a:cubicBezTo>
                    <a:pt x="28" y="5"/>
                    <a:pt x="24" y="5"/>
                    <a:pt x="23" y="4"/>
                  </a:cubicBezTo>
                  <a:cubicBezTo>
                    <a:pt x="24" y="4"/>
                    <a:pt x="27" y="3"/>
                    <a:pt x="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09"/>
            <p:cNvSpPr>
              <a:spLocks/>
            </p:cNvSpPr>
            <p:nvPr/>
          </p:nvSpPr>
          <p:spPr bwMode="auto">
            <a:xfrm>
              <a:off x="5415" y="-722"/>
              <a:ext cx="97" cy="33"/>
            </a:xfrm>
            <a:custGeom>
              <a:avLst/>
              <a:gdLst>
                <a:gd name="T0" fmla="*/ 27 w 41"/>
                <a:gd name="T1" fmla="*/ 0 h 14"/>
                <a:gd name="T2" fmla="*/ 0 w 41"/>
                <a:gd name="T3" fmla="*/ 11 h 14"/>
                <a:gd name="T4" fmla="*/ 5 w 41"/>
                <a:gd name="T5" fmla="*/ 14 h 14"/>
                <a:gd name="T6" fmla="*/ 13 w 41"/>
                <a:gd name="T7" fmla="*/ 9 h 14"/>
                <a:gd name="T8" fmla="*/ 24 w 41"/>
                <a:gd name="T9" fmla="*/ 14 h 14"/>
                <a:gd name="T10" fmla="*/ 41 w 41"/>
                <a:gd name="T11" fmla="*/ 7 h 14"/>
                <a:gd name="T12" fmla="*/ 27 w 4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27" y="0"/>
                  </a:moveTo>
                  <a:cubicBezTo>
                    <a:pt x="21" y="0"/>
                    <a:pt x="0" y="3"/>
                    <a:pt x="0" y="11"/>
                  </a:cubicBezTo>
                  <a:cubicBezTo>
                    <a:pt x="0" y="13"/>
                    <a:pt x="3" y="14"/>
                    <a:pt x="5" y="14"/>
                  </a:cubicBezTo>
                  <a:cubicBezTo>
                    <a:pt x="10" y="14"/>
                    <a:pt x="12" y="14"/>
                    <a:pt x="13" y="9"/>
                  </a:cubicBezTo>
                  <a:cubicBezTo>
                    <a:pt x="17" y="9"/>
                    <a:pt x="21" y="14"/>
                    <a:pt x="24" y="14"/>
                  </a:cubicBezTo>
                  <a:cubicBezTo>
                    <a:pt x="31" y="14"/>
                    <a:pt x="31" y="7"/>
                    <a:pt x="41" y="7"/>
                  </a:cubicBezTo>
                  <a:cubicBezTo>
                    <a:pt x="39" y="3"/>
                    <a:pt x="33"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10"/>
            <p:cNvSpPr>
              <a:spLocks/>
            </p:cNvSpPr>
            <p:nvPr/>
          </p:nvSpPr>
          <p:spPr bwMode="auto">
            <a:xfrm>
              <a:off x="5359" y="-833"/>
              <a:ext cx="151" cy="102"/>
            </a:xfrm>
            <a:custGeom>
              <a:avLst/>
              <a:gdLst>
                <a:gd name="T0" fmla="*/ 61 w 64"/>
                <a:gd name="T1" fmla="*/ 0 h 43"/>
                <a:gd name="T2" fmla="*/ 52 w 64"/>
                <a:gd name="T3" fmla="*/ 9 h 43"/>
                <a:gd name="T4" fmla="*/ 20 w 64"/>
                <a:gd name="T5" fmla="*/ 19 h 43"/>
                <a:gd name="T6" fmla="*/ 20 w 64"/>
                <a:gd name="T7" fmla="*/ 26 h 43"/>
                <a:gd name="T8" fmla="*/ 24 w 64"/>
                <a:gd name="T9" fmla="*/ 24 h 43"/>
                <a:gd name="T10" fmla="*/ 29 w 64"/>
                <a:gd name="T11" fmla="*/ 27 h 43"/>
                <a:gd name="T12" fmla="*/ 7 w 64"/>
                <a:gd name="T13" fmla="*/ 27 h 43"/>
                <a:gd name="T14" fmla="*/ 0 w 64"/>
                <a:gd name="T15" fmla="*/ 33 h 43"/>
                <a:gd name="T16" fmla="*/ 27 w 64"/>
                <a:gd name="T17" fmla="*/ 43 h 43"/>
                <a:gd name="T18" fmla="*/ 48 w 64"/>
                <a:gd name="T19" fmla="*/ 37 h 43"/>
                <a:gd name="T20" fmla="*/ 55 w 64"/>
                <a:gd name="T21" fmla="*/ 37 h 43"/>
                <a:gd name="T22" fmla="*/ 64 w 64"/>
                <a:gd name="T23" fmla="*/ 35 h 43"/>
                <a:gd name="T24" fmla="*/ 34 w 64"/>
                <a:gd name="T25" fmla="*/ 27 h 43"/>
                <a:gd name="T26" fmla="*/ 58 w 64"/>
                <a:gd name="T27" fmla="*/ 13 h 43"/>
                <a:gd name="T28" fmla="*/ 63 w 64"/>
                <a:gd name="T29" fmla="*/ 6 h 43"/>
                <a:gd name="T30" fmla="*/ 61 w 6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43">
                  <a:moveTo>
                    <a:pt x="61" y="0"/>
                  </a:moveTo>
                  <a:cubicBezTo>
                    <a:pt x="56" y="0"/>
                    <a:pt x="53" y="4"/>
                    <a:pt x="52" y="9"/>
                  </a:cubicBezTo>
                  <a:cubicBezTo>
                    <a:pt x="37" y="9"/>
                    <a:pt x="36" y="19"/>
                    <a:pt x="20" y="19"/>
                  </a:cubicBezTo>
                  <a:cubicBezTo>
                    <a:pt x="20" y="26"/>
                    <a:pt x="20" y="26"/>
                    <a:pt x="20" y="26"/>
                  </a:cubicBezTo>
                  <a:cubicBezTo>
                    <a:pt x="22" y="25"/>
                    <a:pt x="23" y="24"/>
                    <a:pt x="24" y="24"/>
                  </a:cubicBezTo>
                  <a:cubicBezTo>
                    <a:pt x="25" y="24"/>
                    <a:pt x="26" y="26"/>
                    <a:pt x="29" y="27"/>
                  </a:cubicBezTo>
                  <a:cubicBezTo>
                    <a:pt x="7" y="27"/>
                    <a:pt x="7" y="27"/>
                    <a:pt x="7" y="27"/>
                  </a:cubicBezTo>
                  <a:cubicBezTo>
                    <a:pt x="5" y="29"/>
                    <a:pt x="4" y="30"/>
                    <a:pt x="0" y="33"/>
                  </a:cubicBezTo>
                  <a:cubicBezTo>
                    <a:pt x="1" y="33"/>
                    <a:pt x="23" y="43"/>
                    <a:pt x="27" y="43"/>
                  </a:cubicBezTo>
                  <a:cubicBezTo>
                    <a:pt x="33" y="43"/>
                    <a:pt x="42" y="37"/>
                    <a:pt x="48" y="37"/>
                  </a:cubicBezTo>
                  <a:cubicBezTo>
                    <a:pt x="50" y="37"/>
                    <a:pt x="53" y="37"/>
                    <a:pt x="55" y="37"/>
                  </a:cubicBezTo>
                  <a:cubicBezTo>
                    <a:pt x="58" y="37"/>
                    <a:pt x="61" y="36"/>
                    <a:pt x="64" y="35"/>
                  </a:cubicBezTo>
                  <a:cubicBezTo>
                    <a:pt x="52" y="30"/>
                    <a:pt x="48" y="29"/>
                    <a:pt x="34" y="27"/>
                  </a:cubicBezTo>
                  <a:cubicBezTo>
                    <a:pt x="39" y="21"/>
                    <a:pt x="49" y="18"/>
                    <a:pt x="58" y="13"/>
                  </a:cubicBezTo>
                  <a:cubicBezTo>
                    <a:pt x="58" y="10"/>
                    <a:pt x="61" y="8"/>
                    <a:pt x="63" y="6"/>
                  </a:cubicBezTo>
                  <a:cubicBezTo>
                    <a:pt x="63" y="4"/>
                    <a:pt x="62" y="0"/>
                    <a:pt x="6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11"/>
            <p:cNvSpPr>
              <a:spLocks/>
            </p:cNvSpPr>
            <p:nvPr/>
          </p:nvSpPr>
          <p:spPr bwMode="auto">
            <a:xfrm>
              <a:off x="3813" y="-684"/>
              <a:ext cx="496" cy="274"/>
            </a:xfrm>
            <a:custGeom>
              <a:avLst/>
              <a:gdLst>
                <a:gd name="T0" fmla="*/ 86 w 210"/>
                <a:gd name="T1" fmla="*/ 0 h 116"/>
                <a:gd name="T2" fmla="*/ 75 w 210"/>
                <a:gd name="T3" fmla="*/ 8 h 116"/>
                <a:gd name="T4" fmla="*/ 82 w 210"/>
                <a:gd name="T5" fmla="*/ 31 h 116"/>
                <a:gd name="T6" fmla="*/ 58 w 210"/>
                <a:gd name="T7" fmla="*/ 8 h 116"/>
                <a:gd name="T8" fmla="*/ 49 w 210"/>
                <a:gd name="T9" fmla="*/ 17 h 116"/>
                <a:gd name="T10" fmla="*/ 51 w 210"/>
                <a:gd name="T11" fmla="*/ 22 h 116"/>
                <a:gd name="T12" fmla="*/ 38 w 210"/>
                <a:gd name="T13" fmla="*/ 16 h 116"/>
                <a:gd name="T14" fmla="*/ 45 w 210"/>
                <a:gd name="T15" fmla="*/ 8 h 116"/>
                <a:gd name="T16" fmla="*/ 18 w 210"/>
                <a:gd name="T17" fmla="*/ 6 h 116"/>
                <a:gd name="T18" fmla="*/ 0 w 210"/>
                <a:gd name="T19" fmla="*/ 19 h 116"/>
                <a:gd name="T20" fmla="*/ 13 w 210"/>
                <a:gd name="T21" fmla="*/ 32 h 116"/>
                <a:gd name="T22" fmla="*/ 17 w 210"/>
                <a:gd name="T23" fmla="*/ 34 h 116"/>
                <a:gd name="T24" fmla="*/ 32 w 210"/>
                <a:gd name="T25" fmla="*/ 51 h 116"/>
                <a:gd name="T26" fmla="*/ 28 w 210"/>
                <a:gd name="T27" fmla="*/ 52 h 116"/>
                <a:gd name="T28" fmla="*/ 45 w 210"/>
                <a:gd name="T29" fmla="*/ 61 h 116"/>
                <a:gd name="T30" fmla="*/ 60 w 210"/>
                <a:gd name="T31" fmla="*/ 47 h 116"/>
                <a:gd name="T32" fmla="*/ 65 w 210"/>
                <a:gd name="T33" fmla="*/ 47 h 116"/>
                <a:gd name="T34" fmla="*/ 73 w 210"/>
                <a:gd name="T35" fmla="*/ 51 h 116"/>
                <a:gd name="T36" fmla="*/ 86 w 210"/>
                <a:gd name="T37" fmla="*/ 51 h 116"/>
                <a:gd name="T38" fmla="*/ 59 w 210"/>
                <a:gd name="T39" fmla="*/ 64 h 116"/>
                <a:gd name="T40" fmla="*/ 45 w 210"/>
                <a:gd name="T41" fmla="*/ 70 h 116"/>
                <a:gd name="T42" fmla="*/ 53 w 210"/>
                <a:gd name="T43" fmla="*/ 78 h 116"/>
                <a:gd name="T44" fmla="*/ 65 w 210"/>
                <a:gd name="T45" fmla="*/ 77 h 116"/>
                <a:gd name="T46" fmla="*/ 88 w 210"/>
                <a:gd name="T47" fmla="*/ 79 h 116"/>
                <a:gd name="T48" fmla="*/ 71 w 210"/>
                <a:gd name="T49" fmla="*/ 83 h 116"/>
                <a:gd name="T50" fmla="*/ 58 w 210"/>
                <a:gd name="T51" fmla="*/ 83 h 116"/>
                <a:gd name="T52" fmla="*/ 51 w 210"/>
                <a:gd name="T53" fmla="*/ 83 h 116"/>
                <a:gd name="T54" fmla="*/ 93 w 210"/>
                <a:gd name="T55" fmla="*/ 116 h 116"/>
                <a:gd name="T56" fmla="*/ 108 w 210"/>
                <a:gd name="T57" fmla="*/ 87 h 116"/>
                <a:gd name="T58" fmla="*/ 116 w 210"/>
                <a:gd name="T59" fmla="*/ 83 h 116"/>
                <a:gd name="T60" fmla="*/ 145 w 210"/>
                <a:gd name="T61" fmla="*/ 46 h 116"/>
                <a:gd name="T62" fmla="*/ 158 w 210"/>
                <a:gd name="T63" fmla="*/ 54 h 116"/>
                <a:gd name="T64" fmla="*/ 150 w 210"/>
                <a:gd name="T65" fmla="*/ 55 h 116"/>
                <a:gd name="T66" fmla="*/ 161 w 210"/>
                <a:gd name="T67" fmla="*/ 70 h 116"/>
                <a:gd name="T68" fmla="*/ 153 w 210"/>
                <a:gd name="T69" fmla="*/ 85 h 116"/>
                <a:gd name="T70" fmla="*/ 177 w 210"/>
                <a:gd name="T71" fmla="*/ 86 h 116"/>
                <a:gd name="T72" fmla="*/ 177 w 210"/>
                <a:gd name="T73" fmla="*/ 95 h 116"/>
                <a:gd name="T74" fmla="*/ 210 w 210"/>
                <a:gd name="T75" fmla="*/ 77 h 116"/>
                <a:gd name="T76" fmla="*/ 190 w 210"/>
                <a:gd name="T77" fmla="*/ 58 h 116"/>
                <a:gd name="T78" fmla="*/ 173 w 210"/>
                <a:gd name="T79" fmla="*/ 58 h 116"/>
                <a:gd name="T80" fmla="*/ 173 w 210"/>
                <a:gd name="T81" fmla="*/ 50 h 116"/>
                <a:gd name="T82" fmla="*/ 168 w 210"/>
                <a:gd name="T83" fmla="*/ 51 h 116"/>
                <a:gd name="T84" fmla="*/ 163 w 210"/>
                <a:gd name="T85" fmla="*/ 50 h 116"/>
                <a:gd name="T86" fmla="*/ 169 w 210"/>
                <a:gd name="T87" fmla="*/ 50 h 116"/>
                <a:gd name="T88" fmla="*/ 126 w 210"/>
                <a:gd name="T89" fmla="*/ 27 h 116"/>
                <a:gd name="T90" fmla="*/ 121 w 210"/>
                <a:gd name="T91" fmla="*/ 27 h 116"/>
                <a:gd name="T92" fmla="*/ 115 w 210"/>
                <a:gd name="T93" fmla="*/ 14 h 116"/>
                <a:gd name="T94" fmla="*/ 105 w 210"/>
                <a:gd name="T95" fmla="*/ 21 h 116"/>
                <a:gd name="T96" fmla="*/ 107 w 210"/>
                <a:gd name="T97" fmla="*/ 11 h 116"/>
                <a:gd name="T98" fmla="*/ 86 w 210"/>
                <a:gd name="T9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 h="116">
                  <a:moveTo>
                    <a:pt x="86" y="0"/>
                  </a:moveTo>
                  <a:cubicBezTo>
                    <a:pt x="79" y="0"/>
                    <a:pt x="75" y="0"/>
                    <a:pt x="75" y="8"/>
                  </a:cubicBezTo>
                  <a:cubicBezTo>
                    <a:pt x="75" y="18"/>
                    <a:pt x="78" y="23"/>
                    <a:pt x="82" y="31"/>
                  </a:cubicBezTo>
                  <a:cubicBezTo>
                    <a:pt x="68" y="26"/>
                    <a:pt x="72" y="8"/>
                    <a:pt x="58" y="8"/>
                  </a:cubicBezTo>
                  <a:cubicBezTo>
                    <a:pt x="53" y="8"/>
                    <a:pt x="49" y="12"/>
                    <a:pt x="49" y="17"/>
                  </a:cubicBezTo>
                  <a:cubicBezTo>
                    <a:pt x="49" y="19"/>
                    <a:pt x="50" y="21"/>
                    <a:pt x="51" y="22"/>
                  </a:cubicBezTo>
                  <a:cubicBezTo>
                    <a:pt x="47" y="20"/>
                    <a:pt x="43" y="19"/>
                    <a:pt x="38" y="16"/>
                  </a:cubicBezTo>
                  <a:cubicBezTo>
                    <a:pt x="40" y="13"/>
                    <a:pt x="42" y="12"/>
                    <a:pt x="45" y="8"/>
                  </a:cubicBezTo>
                  <a:cubicBezTo>
                    <a:pt x="32" y="6"/>
                    <a:pt x="27" y="6"/>
                    <a:pt x="18" y="6"/>
                  </a:cubicBezTo>
                  <a:cubicBezTo>
                    <a:pt x="13" y="6"/>
                    <a:pt x="2" y="16"/>
                    <a:pt x="0" y="19"/>
                  </a:cubicBezTo>
                  <a:cubicBezTo>
                    <a:pt x="3" y="23"/>
                    <a:pt x="9" y="32"/>
                    <a:pt x="13" y="32"/>
                  </a:cubicBezTo>
                  <a:cubicBezTo>
                    <a:pt x="15" y="32"/>
                    <a:pt x="16" y="33"/>
                    <a:pt x="17" y="34"/>
                  </a:cubicBezTo>
                  <a:cubicBezTo>
                    <a:pt x="15" y="42"/>
                    <a:pt x="23" y="47"/>
                    <a:pt x="32" y="51"/>
                  </a:cubicBezTo>
                  <a:cubicBezTo>
                    <a:pt x="30" y="51"/>
                    <a:pt x="29" y="52"/>
                    <a:pt x="28" y="52"/>
                  </a:cubicBezTo>
                  <a:cubicBezTo>
                    <a:pt x="30" y="58"/>
                    <a:pt x="36" y="61"/>
                    <a:pt x="45" y="61"/>
                  </a:cubicBezTo>
                  <a:cubicBezTo>
                    <a:pt x="56" y="61"/>
                    <a:pt x="56" y="49"/>
                    <a:pt x="60" y="47"/>
                  </a:cubicBezTo>
                  <a:cubicBezTo>
                    <a:pt x="62" y="47"/>
                    <a:pt x="63" y="47"/>
                    <a:pt x="65" y="47"/>
                  </a:cubicBezTo>
                  <a:cubicBezTo>
                    <a:pt x="67" y="48"/>
                    <a:pt x="71" y="51"/>
                    <a:pt x="73" y="51"/>
                  </a:cubicBezTo>
                  <a:cubicBezTo>
                    <a:pt x="75" y="51"/>
                    <a:pt x="79" y="51"/>
                    <a:pt x="86" y="51"/>
                  </a:cubicBezTo>
                  <a:cubicBezTo>
                    <a:pt x="80" y="56"/>
                    <a:pt x="66" y="62"/>
                    <a:pt x="59" y="64"/>
                  </a:cubicBezTo>
                  <a:cubicBezTo>
                    <a:pt x="57" y="65"/>
                    <a:pt x="45" y="65"/>
                    <a:pt x="45" y="70"/>
                  </a:cubicBezTo>
                  <a:cubicBezTo>
                    <a:pt x="45" y="76"/>
                    <a:pt x="48" y="78"/>
                    <a:pt x="53" y="78"/>
                  </a:cubicBezTo>
                  <a:cubicBezTo>
                    <a:pt x="57" y="78"/>
                    <a:pt x="62" y="77"/>
                    <a:pt x="65" y="77"/>
                  </a:cubicBezTo>
                  <a:cubicBezTo>
                    <a:pt x="68" y="77"/>
                    <a:pt x="85" y="77"/>
                    <a:pt x="88" y="79"/>
                  </a:cubicBezTo>
                  <a:cubicBezTo>
                    <a:pt x="82" y="81"/>
                    <a:pt x="76" y="79"/>
                    <a:pt x="71" y="83"/>
                  </a:cubicBezTo>
                  <a:cubicBezTo>
                    <a:pt x="71" y="83"/>
                    <a:pt x="64" y="83"/>
                    <a:pt x="58" y="83"/>
                  </a:cubicBezTo>
                  <a:cubicBezTo>
                    <a:pt x="55" y="83"/>
                    <a:pt x="53" y="83"/>
                    <a:pt x="51" y="83"/>
                  </a:cubicBezTo>
                  <a:cubicBezTo>
                    <a:pt x="51" y="101"/>
                    <a:pt x="80" y="108"/>
                    <a:pt x="93" y="116"/>
                  </a:cubicBezTo>
                  <a:cubicBezTo>
                    <a:pt x="100" y="109"/>
                    <a:pt x="99" y="94"/>
                    <a:pt x="108" y="87"/>
                  </a:cubicBezTo>
                  <a:cubicBezTo>
                    <a:pt x="111" y="85"/>
                    <a:pt x="115" y="86"/>
                    <a:pt x="116" y="83"/>
                  </a:cubicBezTo>
                  <a:cubicBezTo>
                    <a:pt x="121" y="69"/>
                    <a:pt x="127" y="46"/>
                    <a:pt x="145" y="46"/>
                  </a:cubicBezTo>
                  <a:cubicBezTo>
                    <a:pt x="145" y="46"/>
                    <a:pt x="149" y="53"/>
                    <a:pt x="158" y="54"/>
                  </a:cubicBezTo>
                  <a:cubicBezTo>
                    <a:pt x="155" y="54"/>
                    <a:pt x="153" y="54"/>
                    <a:pt x="150" y="55"/>
                  </a:cubicBezTo>
                  <a:cubicBezTo>
                    <a:pt x="152" y="59"/>
                    <a:pt x="157" y="69"/>
                    <a:pt x="161" y="70"/>
                  </a:cubicBezTo>
                  <a:cubicBezTo>
                    <a:pt x="160" y="78"/>
                    <a:pt x="154" y="75"/>
                    <a:pt x="153" y="85"/>
                  </a:cubicBezTo>
                  <a:cubicBezTo>
                    <a:pt x="160" y="85"/>
                    <a:pt x="171" y="85"/>
                    <a:pt x="177" y="86"/>
                  </a:cubicBezTo>
                  <a:cubicBezTo>
                    <a:pt x="176" y="88"/>
                    <a:pt x="176" y="91"/>
                    <a:pt x="177" y="95"/>
                  </a:cubicBezTo>
                  <a:cubicBezTo>
                    <a:pt x="190" y="91"/>
                    <a:pt x="196" y="82"/>
                    <a:pt x="210" y="77"/>
                  </a:cubicBezTo>
                  <a:cubicBezTo>
                    <a:pt x="205" y="70"/>
                    <a:pt x="190" y="74"/>
                    <a:pt x="190" y="58"/>
                  </a:cubicBezTo>
                  <a:cubicBezTo>
                    <a:pt x="183" y="58"/>
                    <a:pt x="181" y="58"/>
                    <a:pt x="173" y="58"/>
                  </a:cubicBezTo>
                  <a:cubicBezTo>
                    <a:pt x="174" y="56"/>
                    <a:pt x="174" y="53"/>
                    <a:pt x="173" y="50"/>
                  </a:cubicBezTo>
                  <a:cubicBezTo>
                    <a:pt x="171" y="50"/>
                    <a:pt x="169" y="51"/>
                    <a:pt x="168" y="51"/>
                  </a:cubicBezTo>
                  <a:cubicBezTo>
                    <a:pt x="166" y="51"/>
                    <a:pt x="165" y="51"/>
                    <a:pt x="163" y="50"/>
                  </a:cubicBezTo>
                  <a:cubicBezTo>
                    <a:pt x="165" y="50"/>
                    <a:pt x="167" y="50"/>
                    <a:pt x="169" y="50"/>
                  </a:cubicBezTo>
                  <a:cubicBezTo>
                    <a:pt x="163" y="43"/>
                    <a:pt x="135" y="27"/>
                    <a:pt x="126" y="27"/>
                  </a:cubicBezTo>
                  <a:cubicBezTo>
                    <a:pt x="125" y="27"/>
                    <a:pt x="123" y="27"/>
                    <a:pt x="121" y="27"/>
                  </a:cubicBezTo>
                  <a:cubicBezTo>
                    <a:pt x="122" y="23"/>
                    <a:pt x="123" y="14"/>
                    <a:pt x="115" y="14"/>
                  </a:cubicBezTo>
                  <a:cubicBezTo>
                    <a:pt x="111" y="14"/>
                    <a:pt x="110" y="19"/>
                    <a:pt x="105" y="21"/>
                  </a:cubicBezTo>
                  <a:cubicBezTo>
                    <a:pt x="105" y="17"/>
                    <a:pt x="107" y="14"/>
                    <a:pt x="107" y="11"/>
                  </a:cubicBezTo>
                  <a:cubicBezTo>
                    <a:pt x="107" y="5"/>
                    <a:pt x="93" y="0"/>
                    <a:pt x="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12"/>
            <p:cNvSpPr>
              <a:spLocks/>
            </p:cNvSpPr>
            <p:nvPr/>
          </p:nvSpPr>
          <p:spPr bwMode="auto">
            <a:xfrm>
              <a:off x="4073" y="-724"/>
              <a:ext cx="324" cy="116"/>
            </a:xfrm>
            <a:custGeom>
              <a:avLst/>
              <a:gdLst>
                <a:gd name="T0" fmla="*/ 80 w 137"/>
                <a:gd name="T1" fmla="*/ 0 h 49"/>
                <a:gd name="T2" fmla="*/ 73 w 137"/>
                <a:gd name="T3" fmla="*/ 0 h 49"/>
                <a:gd name="T4" fmla="*/ 60 w 137"/>
                <a:gd name="T5" fmla="*/ 12 h 49"/>
                <a:gd name="T6" fmla="*/ 39 w 137"/>
                <a:gd name="T7" fmla="*/ 1 h 49"/>
                <a:gd name="T8" fmla="*/ 24 w 137"/>
                <a:gd name="T9" fmla="*/ 1 h 49"/>
                <a:gd name="T10" fmla="*/ 27 w 137"/>
                <a:gd name="T11" fmla="*/ 6 h 49"/>
                <a:gd name="T12" fmla="*/ 18 w 137"/>
                <a:gd name="T13" fmla="*/ 6 h 49"/>
                <a:gd name="T14" fmla="*/ 18 w 137"/>
                <a:gd name="T15" fmla="*/ 9 h 49"/>
                <a:gd name="T16" fmla="*/ 15 w 137"/>
                <a:gd name="T17" fmla="*/ 10 h 49"/>
                <a:gd name="T18" fmla="*/ 7 w 137"/>
                <a:gd name="T19" fmla="*/ 8 h 49"/>
                <a:gd name="T20" fmla="*/ 0 w 137"/>
                <a:gd name="T21" fmla="*/ 8 h 49"/>
                <a:gd name="T22" fmla="*/ 7 w 137"/>
                <a:gd name="T23" fmla="*/ 20 h 49"/>
                <a:gd name="T24" fmla="*/ 13 w 137"/>
                <a:gd name="T25" fmla="*/ 28 h 49"/>
                <a:gd name="T26" fmla="*/ 26 w 137"/>
                <a:gd name="T27" fmla="*/ 26 h 49"/>
                <a:gd name="T28" fmla="*/ 51 w 137"/>
                <a:gd name="T29" fmla="*/ 28 h 49"/>
                <a:gd name="T30" fmla="*/ 38 w 137"/>
                <a:gd name="T31" fmla="*/ 30 h 49"/>
                <a:gd name="T32" fmla="*/ 27 w 137"/>
                <a:gd name="T33" fmla="*/ 31 h 49"/>
                <a:gd name="T34" fmla="*/ 34 w 137"/>
                <a:gd name="T35" fmla="*/ 39 h 49"/>
                <a:gd name="T36" fmla="*/ 64 w 137"/>
                <a:gd name="T37" fmla="*/ 39 h 49"/>
                <a:gd name="T38" fmla="*/ 82 w 137"/>
                <a:gd name="T39" fmla="*/ 49 h 49"/>
                <a:gd name="T40" fmla="*/ 137 w 137"/>
                <a:gd name="T41" fmla="*/ 22 h 49"/>
                <a:gd name="T42" fmla="*/ 113 w 137"/>
                <a:gd name="T43" fmla="*/ 8 h 49"/>
                <a:gd name="T44" fmla="*/ 96 w 137"/>
                <a:gd name="T45" fmla="*/ 8 h 49"/>
                <a:gd name="T46" fmla="*/ 80 w 137"/>
                <a:gd name="T47" fmla="*/ 13 h 49"/>
                <a:gd name="T48" fmla="*/ 80 w 137"/>
                <a:gd name="T4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7" h="49">
                  <a:moveTo>
                    <a:pt x="80" y="0"/>
                  </a:moveTo>
                  <a:cubicBezTo>
                    <a:pt x="73" y="0"/>
                    <a:pt x="73" y="0"/>
                    <a:pt x="73" y="0"/>
                  </a:cubicBezTo>
                  <a:cubicBezTo>
                    <a:pt x="71" y="2"/>
                    <a:pt x="67" y="12"/>
                    <a:pt x="60" y="12"/>
                  </a:cubicBezTo>
                  <a:cubicBezTo>
                    <a:pt x="58" y="12"/>
                    <a:pt x="42" y="4"/>
                    <a:pt x="39" y="1"/>
                  </a:cubicBezTo>
                  <a:cubicBezTo>
                    <a:pt x="24" y="1"/>
                    <a:pt x="24" y="1"/>
                    <a:pt x="24" y="1"/>
                  </a:cubicBezTo>
                  <a:cubicBezTo>
                    <a:pt x="27" y="6"/>
                    <a:pt x="27" y="6"/>
                    <a:pt x="27" y="6"/>
                  </a:cubicBezTo>
                  <a:cubicBezTo>
                    <a:pt x="18" y="6"/>
                    <a:pt x="18" y="6"/>
                    <a:pt x="18" y="6"/>
                  </a:cubicBezTo>
                  <a:cubicBezTo>
                    <a:pt x="18" y="9"/>
                    <a:pt x="18" y="9"/>
                    <a:pt x="18" y="9"/>
                  </a:cubicBezTo>
                  <a:cubicBezTo>
                    <a:pt x="17" y="10"/>
                    <a:pt x="16" y="10"/>
                    <a:pt x="15" y="10"/>
                  </a:cubicBezTo>
                  <a:cubicBezTo>
                    <a:pt x="12" y="10"/>
                    <a:pt x="10" y="9"/>
                    <a:pt x="7" y="8"/>
                  </a:cubicBezTo>
                  <a:cubicBezTo>
                    <a:pt x="0" y="8"/>
                    <a:pt x="0" y="8"/>
                    <a:pt x="0" y="8"/>
                  </a:cubicBezTo>
                  <a:cubicBezTo>
                    <a:pt x="0" y="13"/>
                    <a:pt x="3" y="17"/>
                    <a:pt x="7" y="20"/>
                  </a:cubicBezTo>
                  <a:cubicBezTo>
                    <a:pt x="7" y="26"/>
                    <a:pt x="9" y="28"/>
                    <a:pt x="13" y="28"/>
                  </a:cubicBezTo>
                  <a:cubicBezTo>
                    <a:pt x="16" y="28"/>
                    <a:pt x="21" y="26"/>
                    <a:pt x="26" y="26"/>
                  </a:cubicBezTo>
                  <a:cubicBezTo>
                    <a:pt x="27" y="26"/>
                    <a:pt x="49" y="28"/>
                    <a:pt x="51" y="28"/>
                  </a:cubicBezTo>
                  <a:cubicBezTo>
                    <a:pt x="48" y="29"/>
                    <a:pt x="42" y="29"/>
                    <a:pt x="38" y="30"/>
                  </a:cubicBezTo>
                  <a:cubicBezTo>
                    <a:pt x="36" y="30"/>
                    <a:pt x="31" y="30"/>
                    <a:pt x="27" y="31"/>
                  </a:cubicBezTo>
                  <a:cubicBezTo>
                    <a:pt x="28" y="35"/>
                    <a:pt x="29" y="38"/>
                    <a:pt x="34" y="39"/>
                  </a:cubicBezTo>
                  <a:cubicBezTo>
                    <a:pt x="64" y="39"/>
                    <a:pt x="64" y="39"/>
                    <a:pt x="64" y="39"/>
                  </a:cubicBezTo>
                  <a:cubicBezTo>
                    <a:pt x="68" y="46"/>
                    <a:pt x="73" y="49"/>
                    <a:pt x="82" y="49"/>
                  </a:cubicBezTo>
                  <a:cubicBezTo>
                    <a:pt x="98" y="49"/>
                    <a:pt x="124" y="30"/>
                    <a:pt x="137" y="22"/>
                  </a:cubicBezTo>
                  <a:cubicBezTo>
                    <a:pt x="134" y="15"/>
                    <a:pt x="124" y="8"/>
                    <a:pt x="113" y="8"/>
                  </a:cubicBezTo>
                  <a:cubicBezTo>
                    <a:pt x="105" y="8"/>
                    <a:pt x="108" y="8"/>
                    <a:pt x="96" y="8"/>
                  </a:cubicBezTo>
                  <a:cubicBezTo>
                    <a:pt x="88" y="8"/>
                    <a:pt x="85" y="13"/>
                    <a:pt x="80" y="13"/>
                  </a:cubicBezTo>
                  <a:cubicBezTo>
                    <a:pt x="79" y="9"/>
                    <a:pt x="80" y="6"/>
                    <a:pt x="8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13"/>
            <p:cNvSpPr>
              <a:spLocks noEditPoints="1"/>
            </p:cNvSpPr>
            <p:nvPr/>
          </p:nvSpPr>
          <p:spPr bwMode="auto">
            <a:xfrm>
              <a:off x="3794" y="-594"/>
              <a:ext cx="61" cy="54"/>
            </a:xfrm>
            <a:custGeom>
              <a:avLst/>
              <a:gdLst>
                <a:gd name="T0" fmla="*/ 8 w 26"/>
                <a:gd name="T1" fmla="*/ 1 h 23"/>
                <a:gd name="T2" fmla="*/ 26 w 26"/>
                <a:gd name="T3" fmla="*/ 23 h 23"/>
                <a:gd name="T4" fmla="*/ 8 w 26"/>
                <a:gd name="T5" fmla="*/ 1 h 23"/>
                <a:gd name="T6" fmla="*/ 8 w 26"/>
                <a:gd name="T7" fmla="*/ 0 h 23"/>
                <a:gd name="T8" fmla="*/ 8 w 26"/>
                <a:gd name="T9" fmla="*/ 1 h 23"/>
                <a:gd name="T10" fmla="*/ 8 w 26"/>
                <a:gd name="T11" fmla="*/ 1 h 23"/>
                <a:gd name="T12" fmla="*/ 8 w 26"/>
                <a:gd name="T13" fmla="*/ 0 h 23"/>
                <a:gd name="T14" fmla="*/ 9 w 26"/>
                <a:gd name="T15" fmla="*/ 0 h 23"/>
                <a:gd name="T16" fmla="*/ 8 w 26"/>
                <a:gd name="T17" fmla="*/ 1 h 23"/>
                <a:gd name="T18" fmla="*/ 9 w 26"/>
                <a:gd name="T19" fmla="*/ 2 h 23"/>
                <a:gd name="T20" fmla="*/ 9 w 2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3">
                  <a:moveTo>
                    <a:pt x="8" y="1"/>
                  </a:moveTo>
                  <a:cubicBezTo>
                    <a:pt x="0" y="6"/>
                    <a:pt x="16" y="20"/>
                    <a:pt x="26" y="23"/>
                  </a:cubicBezTo>
                  <a:cubicBezTo>
                    <a:pt x="22" y="11"/>
                    <a:pt x="15" y="9"/>
                    <a:pt x="8" y="1"/>
                  </a:cubicBezTo>
                  <a:moveTo>
                    <a:pt x="8" y="0"/>
                  </a:moveTo>
                  <a:cubicBezTo>
                    <a:pt x="8" y="0"/>
                    <a:pt x="8" y="0"/>
                    <a:pt x="8" y="1"/>
                  </a:cubicBezTo>
                  <a:cubicBezTo>
                    <a:pt x="8" y="1"/>
                    <a:pt x="8" y="1"/>
                    <a:pt x="8" y="1"/>
                  </a:cubicBezTo>
                  <a:cubicBezTo>
                    <a:pt x="8" y="0"/>
                    <a:pt x="8" y="0"/>
                    <a:pt x="8" y="0"/>
                  </a:cubicBezTo>
                  <a:moveTo>
                    <a:pt x="9" y="0"/>
                  </a:moveTo>
                  <a:cubicBezTo>
                    <a:pt x="9" y="0"/>
                    <a:pt x="9" y="0"/>
                    <a:pt x="8" y="1"/>
                  </a:cubicBezTo>
                  <a:cubicBezTo>
                    <a:pt x="9" y="2"/>
                    <a:pt x="9" y="2"/>
                    <a:pt x="9" y="2"/>
                  </a:cubicBezTo>
                  <a:cubicBezTo>
                    <a:pt x="9" y="0"/>
                    <a:pt x="9"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14"/>
            <p:cNvSpPr>
              <a:spLocks/>
            </p:cNvSpPr>
            <p:nvPr/>
          </p:nvSpPr>
          <p:spPr bwMode="auto">
            <a:xfrm>
              <a:off x="3087" y="872"/>
              <a:ext cx="156" cy="187"/>
            </a:xfrm>
            <a:custGeom>
              <a:avLst/>
              <a:gdLst>
                <a:gd name="T0" fmla="*/ 48 w 66"/>
                <a:gd name="T1" fmla="*/ 0 h 79"/>
                <a:gd name="T2" fmla="*/ 39 w 66"/>
                <a:gd name="T3" fmla="*/ 0 h 79"/>
                <a:gd name="T4" fmla="*/ 23 w 66"/>
                <a:gd name="T5" fmla="*/ 10 h 79"/>
                <a:gd name="T6" fmla="*/ 26 w 66"/>
                <a:gd name="T7" fmla="*/ 17 h 79"/>
                <a:gd name="T8" fmla="*/ 11 w 66"/>
                <a:gd name="T9" fmla="*/ 23 h 79"/>
                <a:gd name="T10" fmla="*/ 10 w 66"/>
                <a:gd name="T11" fmla="*/ 22 h 79"/>
                <a:gd name="T12" fmla="*/ 5 w 66"/>
                <a:gd name="T13" fmla="*/ 28 h 79"/>
                <a:gd name="T14" fmla="*/ 15 w 66"/>
                <a:gd name="T15" fmla="*/ 39 h 79"/>
                <a:gd name="T16" fmla="*/ 0 w 66"/>
                <a:gd name="T17" fmla="*/ 66 h 79"/>
                <a:gd name="T18" fmla="*/ 13 w 66"/>
                <a:gd name="T19" fmla="*/ 79 h 79"/>
                <a:gd name="T20" fmla="*/ 23 w 66"/>
                <a:gd name="T21" fmla="*/ 76 h 79"/>
                <a:gd name="T22" fmla="*/ 42 w 66"/>
                <a:gd name="T23" fmla="*/ 65 h 79"/>
                <a:gd name="T24" fmla="*/ 46 w 66"/>
                <a:gd name="T25" fmla="*/ 65 h 79"/>
                <a:gd name="T26" fmla="*/ 56 w 66"/>
                <a:gd name="T27" fmla="*/ 62 h 79"/>
                <a:gd name="T28" fmla="*/ 56 w 66"/>
                <a:gd name="T29" fmla="*/ 47 h 79"/>
                <a:gd name="T30" fmla="*/ 56 w 66"/>
                <a:gd name="T31" fmla="*/ 29 h 79"/>
                <a:gd name="T32" fmla="*/ 66 w 66"/>
                <a:gd name="T33" fmla="*/ 22 h 79"/>
                <a:gd name="T34" fmla="*/ 48 w 66"/>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79">
                  <a:moveTo>
                    <a:pt x="48" y="0"/>
                  </a:moveTo>
                  <a:cubicBezTo>
                    <a:pt x="45" y="0"/>
                    <a:pt x="42" y="0"/>
                    <a:pt x="39" y="0"/>
                  </a:cubicBezTo>
                  <a:cubicBezTo>
                    <a:pt x="34" y="0"/>
                    <a:pt x="23" y="6"/>
                    <a:pt x="23" y="10"/>
                  </a:cubicBezTo>
                  <a:cubicBezTo>
                    <a:pt x="23" y="13"/>
                    <a:pt x="24" y="14"/>
                    <a:pt x="26" y="17"/>
                  </a:cubicBezTo>
                  <a:cubicBezTo>
                    <a:pt x="23" y="20"/>
                    <a:pt x="14" y="23"/>
                    <a:pt x="11" y="23"/>
                  </a:cubicBezTo>
                  <a:cubicBezTo>
                    <a:pt x="11" y="23"/>
                    <a:pt x="10" y="22"/>
                    <a:pt x="10" y="22"/>
                  </a:cubicBezTo>
                  <a:cubicBezTo>
                    <a:pt x="8" y="22"/>
                    <a:pt x="5" y="23"/>
                    <a:pt x="5" y="28"/>
                  </a:cubicBezTo>
                  <a:cubicBezTo>
                    <a:pt x="5" y="34"/>
                    <a:pt x="10" y="37"/>
                    <a:pt x="15" y="39"/>
                  </a:cubicBezTo>
                  <a:cubicBezTo>
                    <a:pt x="13" y="52"/>
                    <a:pt x="0" y="53"/>
                    <a:pt x="0" y="66"/>
                  </a:cubicBezTo>
                  <a:cubicBezTo>
                    <a:pt x="0" y="73"/>
                    <a:pt x="7" y="79"/>
                    <a:pt x="13" y="79"/>
                  </a:cubicBezTo>
                  <a:cubicBezTo>
                    <a:pt x="16" y="79"/>
                    <a:pt x="21" y="78"/>
                    <a:pt x="23" y="76"/>
                  </a:cubicBezTo>
                  <a:cubicBezTo>
                    <a:pt x="27" y="74"/>
                    <a:pt x="34" y="65"/>
                    <a:pt x="42" y="65"/>
                  </a:cubicBezTo>
                  <a:cubicBezTo>
                    <a:pt x="43" y="65"/>
                    <a:pt x="45" y="65"/>
                    <a:pt x="46" y="65"/>
                  </a:cubicBezTo>
                  <a:cubicBezTo>
                    <a:pt x="50" y="65"/>
                    <a:pt x="54" y="65"/>
                    <a:pt x="56" y="62"/>
                  </a:cubicBezTo>
                  <a:cubicBezTo>
                    <a:pt x="60" y="58"/>
                    <a:pt x="56" y="52"/>
                    <a:pt x="56" y="47"/>
                  </a:cubicBezTo>
                  <a:cubicBezTo>
                    <a:pt x="56" y="47"/>
                    <a:pt x="56" y="33"/>
                    <a:pt x="56" y="29"/>
                  </a:cubicBezTo>
                  <a:cubicBezTo>
                    <a:pt x="56" y="25"/>
                    <a:pt x="66" y="26"/>
                    <a:pt x="66" y="22"/>
                  </a:cubicBezTo>
                  <a:cubicBezTo>
                    <a:pt x="66" y="13"/>
                    <a:pt x="60" y="0"/>
                    <a:pt x="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15"/>
            <p:cNvSpPr>
              <a:spLocks/>
            </p:cNvSpPr>
            <p:nvPr/>
          </p:nvSpPr>
          <p:spPr bwMode="auto">
            <a:xfrm>
              <a:off x="3191" y="714"/>
              <a:ext cx="33" cy="28"/>
            </a:xfrm>
            <a:custGeom>
              <a:avLst/>
              <a:gdLst>
                <a:gd name="T0" fmla="*/ 14 w 14"/>
                <a:gd name="T1" fmla="*/ 0 h 12"/>
                <a:gd name="T2" fmla="*/ 0 w 14"/>
                <a:gd name="T3" fmla="*/ 6 h 12"/>
                <a:gd name="T4" fmla="*/ 3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cubicBezTo>
                    <a:pt x="9" y="0"/>
                    <a:pt x="0" y="2"/>
                    <a:pt x="0" y="6"/>
                  </a:cubicBezTo>
                  <a:cubicBezTo>
                    <a:pt x="0" y="8"/>
                    <a:pt x="2" y="12"/>
                    <a:pt x="3" y="12"/>
                  </a:cubicBezTo>
                  <a:cubicBezTo>
                    <a:pt x="9" y="12"/>
                    <a:pt x="14" y="6"/>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16"/>
            <p:cNvSpPr>
              <a:spLocks/>
            </p:cNvSpPr>
            <p:nvPr/>
          </p:nvSpPr>
          <p:spPr bwMode="auto">
            <a:xfrm>
              <a:off x="3210" y="697"/>
              <a:ext cx="295" cy="431"/>
            </a:xfrm>
            <a:custGeom>
              <a:avLst/>
              <a:gdLst>
                <a:gd name="T0" fmla="*/ 30 w 125"/>
                <a:gd name="T1" fmla="*/ 0 h 182"/>
                <a:gd name="T2" fmla="*/ 19 w 125"/>
                <a:gd name="T3" fmla="*/ 16 h 182"/>
                <a:gd name="T4" fmla="*/ 14 w 125"/>
                <a:gd name="T5" fmla="*/ 26 h 182"/>
                <a:gd name="T6" fmla="*/ 9 w 125"/>
                <a:gd name="T7" fmla="*/ 24 h 182"/>
                <a:gd name="T8" fmla="*/ 12 w 125"/>
                <a:gd name="T9" fmla="*/ 34 h 182"/>
                <a:gd name="T10" fmla="*/ 9 w 125"/>
                <a:gd name="T11" fmla="*/ 45 h 182"/>
                <a:gd name="T12" fmla="*/ 17 w 125"/>
                <a:gd name="T13" fmla="*/ 54 h 182"/>
                <a:gd name="T14" fmla="*/ 14 w 125"/>
                <a:gd name="T15" fmla="*/ 66 h 182"/>
                <a:gd name="T16" fmla="*/ 19 w 125"/>
                <a:gd name="T17" fmla="*/ 59 h 182"/>
                <a:gd name="T18" fmla="*/ 28 w 125"/>
                <a:gd name="T19" fmla="*/ 71 h 182"/>
                <a:gd name="T20" fmla="*/ 31 w 125"/>
                <a:gd name="T21" fmla="*/ 87 h 182"/>
                <a:gd name="T22" fmla="*/ 48 w 125"/>
                <a:gd name="T23" fmla="*/ 84 h 182"/>
                <a:gd name="T24" fmla="*/ 54 w 125"/>
                <a:gd name="T25" fmla="*/ 98 h 182"/>
                <a:gd name="T26" fmla="*/ 57 w 125"/>
                <a:gd name="T27" fmla="*/ 106 h 182"/>
                <a:gd name="T28" fmla="*/ 37 w 125"/>
                <a:gd name="T29" fmla="*/ 131 h 182"/>
                <a:gd name="T30" fmla="*/ 25 w 125"/>
                <a:gd name="T31" fmla="*/ 150 h 182"/>
                <a:gd name="T32" fmla="*/ 45 w 125"/>
                <a:gd name="T33" fmla="*/ 154 h 182"/>
                <a:gd name="T34" fmla="*/ 56 w 125"/>
                <a:gd name="T35" fmla="*/ 152 h 182"/>
                <a:gd name="T36" fmla="*/ 19 w 125"/>
                <a:gd name="T37" fmla="*/ 178 h 182"/>
                <a:gd name="T38" fmla="*/ 23 w 125"/>
                <a:gd name="T39" fmla="*/ 182 h 182"/>
                <a:gd name="T40" fmla="*/ 38 w 125"/>
                <a:gd name="T41" fmla="*/ 177 h 182"/>
                <a:gd name="T42" fmla="*/ 56 w 125"/>
                <a:gd name="T43" fmla="*/ 172 h 182"/>
                <a:gd name="T44" fmla="*/ 104 w 125"/>
                <a:gd name="T45" fmla="*/ 167 h 182"/>
                <a:gd name="T46" fmla="*/ 119 w 125"/>
                <a:gd name="T47" fmla="*/ 155 h 182"/>
                <a:gd name="T48" fmla="*/ 125 w 125"/>
                <a:gd name="T49" fmla="*/ 132 h 182"/>
                <a:gd name="T50" fmla="*/ 112 w 125"/>
                <a:gd name="T51" fmla="*/ 122 h 182"/>
                <a:gd name="T52" fmla="*/ 110 w 125"/>
                <a:gd name="T53" fmla="*/ 122 h 182"/>
                <a:gd name="T54" fmla="*/ 104 w 125"/>
                <a:gd name="T55" fmla="*/ 122 h 182"/>
                <a:gd name="T56" fmla="*/ 101 w 125"/>
                <a:gd name="T57" fmla="*/ 107 h 182"/>
                <a:gd name="T58" fmla="*/ 64 w 125"/>
                <a:gd name="T59" fmla="*/ 60 h 182"/>
                <a:gd name="T60" fmla="*/ 58 w 125"/>
                <a:gd name="T61" fmla="*/ 60 h 182"/>
                <a:gd name="T62" fmla="*/ 51 w 125"/>
                <a:gd name="T63" fmla="*/ 60 h 182"/>
                <a:gd name="T64" fmla="*/ 70 w 125"/>
                <a:gd name="T65" fmla="*/ 23 h 182"/>
                <a:gd name="T66" fmla="*/ 37 w 125"/>
                <a:gd name="T67" fmla="*/ 19 h 182"/>
                <a:gd name="T68" fmla="*/ 45 w 125"/>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82">
                  <a:moveTo>
                    <a:pt x="45" y="0"/>
                  </a:moveTo>
                  <a:cubicBezTo>
                    <a:pt x="41" y="0"/>
                    <a:pt x="36" y="0"/>
                    <a:pt x="30" y="0"/>
                  </a:cubicBezTo>
                  <a:cubicBezTo>
                    <a:pt x="27" y="0"/>
                    <a:pt x="21" y="5"/>
                    <a:pt x="21" y="7"/>
                  </a:cubicBezTo>
                  <a:cubicBezTo>
                    <a:pt x="21" y="10"/>
                    <a:pt x="19" y="12"/>
                    <a:pt x="19" y="16"/>
                  </a:cubicBezTo>
                  <a:cubicBezTo>
                    <a:pt x="16" y="16"/>
                    <a:pt x="12" y="18"/>
                    <a:pt x="12" y="23"/>
                  </a:cubicBezTo>
                  <a:cubicBezTo>
                    <a:pt x="12" y="24"/>
                    <a:pt x="13" y="25"/>
                    <a:pt x="14" y="26"/>
                  </a:cubicBezTo>
                  <a:cubicBezTo>
                    <a:pt x="14" y="27"/>
                    <a:pt x="13" y="29"/>
                    <a:pt x="12" y="29"/>
                  </a:cubicBezTo>
                  <a:cubicBezTo>
                    <a:pt x="11" y="29"/>
                    <a:pt x="9" y="27"/>
                    <a:pt x="9" y="24"/>
                  </a:cubicBezTo>
                  <a:cubicBezTo>
                    <a:pt x="0" y="24"/>
                    <a:pt x="0" y="24"/>
                    <a:pt x="0" y="24"/>
                  </a:cubicBezTo>
                  <a:cubicBezTo>
                    <a:pt x="0" y="31"/>
                    <a:pt x="4" y="33"/>
                    <a:pt x="12" y="34"/>
                  </a:cubicBezTo>
                  <a:cubicBezTo>
                    <a:pt x="12" y="38"/>
                    <a:pt x="12" y="38"/>
                    <a:pt x="12" y="38"/>
                  </a:cubicBezTo>
                  <a:cubicBezTo>
                    <a:pt x="12" y="39"/>
                    <a:pt x="9" y="43"/>
                    <a:pt x="9" y="45"/>
                  </a:cubicBezTo>
                  <a:cubicBezTo>
                    <a:pt x="9" y="47"/>
                    <a:pt x="13" y="49"/>
                    <a:pt x="17" y="50"/>
                  </a:cubicBezTo>
                  <a:cubicBezTo>
                    <a:pt x="17" y="54"/>
                    <a:pt x="17" y="54"/>
                    <a:pt x="17" y="54"/>
                  </a:cubicBezTo>
                  <a:cubicBezTo>
                    <a:pt x="15" y="55"/>
                    <a:pt x="14" y="56"/>
                    <a:pt x="14" y="58"/>
                  </a:cubicBezTo>
                  <a:cubicBezTo>
                    <a:pt x="14" y="61"/>
                    <a:pt x="14" y="62"/>
                    <a:pt x="14" y="66"/>
                  </a:cubicBezTo>
                  <a:cubicBezTo>
                    <a:pt x="19" y="66"/>
                    <a:pt x="19" y="66"/>
                    <a:pt x="19" y="66"/>
                  </a:cubicBezTo>
                  <a:cubicBezTo>
                    <a:pt x="18" y="64"/>
                    <a:pt x="16" y="63"/>
                    <a:pt x="19" y="59"/>
                  </a:cubicBezTo>
                  <a:cubicBezTo>
                    <a:pt x="20" y="60"/>
                    <a:pt x="23" y="61"/>
                    <a:pt x="28" y="61"/>
                  </a:cubicBezTo>
                  <a:cubicBezTo>
                    <a:pt x="26" y="65"/>
                    <a:pt x="28" y="66"/>
                    <a:pt x="28" y="71"/>
                  </a:cubicBezTo>
                  <a:cubicBezTo>
                    <a:pt x="28" y="75"/>
                    <a:pt x="22" y="78"/>
                    <a:pt x="22" y="82"/>
                  </a:cubicBezTo>
                  <a:cubicBezTo>
                    <a:pt x="22" y="87"/>
                    <a:pt x="26" y="87"/>
                    <a:pt x="31" y="87"/>
                  </a:cubicBezTo>
                  <a:cubicBezTo>
                    <a:pt x="35" y="87"/>
                    <a:pt x="38" y="84"/>
                    <a:pt x="43" y="84"/>
                  </a:cubicBezTo>
                  <a:cubicBezTo>
                    <a:pt x="45" y="84"/>
                    <a:pt x="46" y="84"/>
                    <a:pt x="48" y="84"/>
                  </a:cubicBezTo>
                  <a:cubicBezTo>
                    <a:pt x="47" y="87"/>
                    <a:pt x="44" y="88"/>
                    <a:pt x="44" y="92"/>
                  </a:cubicBezTo>
                  <a:cubicBezTo>
                    <a:pt x="44" y="96"/>
                    <a:pt x="49" y="98"/>
                    <a:pt x="54" y="98"/>
                  </a:cubicBezTo>
                  <a:cubicBezTo>
                    <a:pt x="55" y="98"/>
                    <a:pt x="56" y="98"/>
                    <a:pt x="57" y="98"/>
                  </a:cubicBezTo>
                  <a:cubicBezTo>
                    <a:pt x="57" y="106"/>
                    <a:pt x="57" y="106"/>
                    <a:pt x="57" y="106"/>
                  </a:cubicBezTo>
                  <a:cubicBezTo>
                    <a:pt x="54" y="111"/>
                    <a:pt x="42" y="116"/>
                    <a:pt x="33" y="116"/>
                  </a:cubicBezTo>
                  <a:cubicBezTo>
                    <a:pt x="33" y="121"/>
                    <a:pt x="37" y="124"/>
                    <a:pt x="37" y="131"/>
                  </a:cubicBezTo>
                  <a:cubicBezTo>
                    <a:pt x="37" y="139"/>
                    <a:pt x="22" y="139"/>
                    <a:pt x="22" y="147"/>
                  </a:cubicBezTo>
                  <a:cubicBezTo>
                    <a:pt x="22" y="148"/>
                    <a:pt x="24" y="150"/>
                    <a:pt x="25" y="150"/>
                  </a:cubicBezTo>
                  <a:cubicBezTo>
                    <a:pt x="28" y="150"/>
                    <a:pt x="27" y="147"/>
                    <a:pt x="30" y="147"/>
                  </a:cubicBezTo>
                  <a:cubicBezTo>
                    <a:pt x="36" y="147"/>
                    <a:pt x="38" y="154"/>
                    <a:pt x="45" y="154"/>
                  </a:cubicBezTo>
                  <a:cubicBezTo>
                    <a:pt x="49" y="154"/>
                    <a:pt x="52" y="151"/>
                    <a:pt x="55" y="148"/>
                  </a:cubicBezTo>
                  <a:cubicBezTo>
                    <a:pt x="55" y="149"/>
                    <a:pt x="56" y="151"/>
                    <a:pt x="56" y="152"/>
                  </a:cubicBezTo>
                  <a:cubicBezTo>
                    <a:pt x="56" y="159"/>
                    <a:pt x="45" y="157"/>
                    <a:pt x="38" y="159"/>
                  </a:cubicBezTo>
                  <a:cubicBezTo>
                    <a:pt x="36" y="159"/>
                    <a:pt x="20" y="176"/>
                    <a:pt x="19" y="178"/>
                  </a:cubicBezTo>
                  <a:cubicBezTo>
                    <a:pt x="19" y="182"/>
                    <a:pt x="19" y="182"/>
                    <a:pt x="19" y="182"/>
                  </a:cubicBezTo>
                  <a:cubicBezTo>
                    <a:pt x="23" y="182"/>
                    <a:pt x="23" y="182"/>
                    <a:pt x="23" y="182"/>
                  </a:cubicBezTo>
                  <a:cubicBezTo>
                    <a:pt x="25" y="179"/>
                    <a:pt x="27" y="177"/>
                    <a:pt x="30" y="177"/>
                  </a:cubicBezTo>
                  <a:cubicBezTo>
                    <a:pt x="38" y="177"/>
                    <a:pt x="38" y="177"/>
                    <a:pt x="38" y="177"/>
                  </a:cubicBezTo>
                  <a:cubicBezTo>
                    <a:pt x="38" y="173"/>
                    <a:pt x="41" y="168"/>
                    <a:pt x="46" y="168"/>
                  </a:cubicBezTo>
                  <a:cubicBezTo>
                    <a:pt x="50" y="168"/>
                    <a:pt x="52" y="172"/>
                    <a:pt x="56" y="172"/>
                  </a:cubicBezTo>
                  <a:cubicBezTo>
                    <a:pt x="64" y="172"/>
                    <a:pt x="78" y="167"/>
                    <a:pt x="83" y="167"/>
                  </a:cubicBezTo>
                  <a:cubicBezTo>
                    <a:pt x="86" y="167"/>
                    <a:pt x="98" y="167"/>
                    <a:pt x="104" y="167"/>
                  </a:cubicBezTo>
                  <a:cubicBezTo>
                    <a:pt x="111" y="167"/>
                    <a:pt x="114" y="164"/>
                    <a:pt x="119" y="159"/>
                  </a:cubicBezTo>
                  <a:cubicBezTo>
                    <a:pt x="119" y="155"/>
                    <a:pt x="119" y="155"/>
                    <a:pt x="119" y="155"/>
                  </a:cubicBezTo>
                  <a:cubicBezTo>
                    <a:pt x="116" y="155"/>
                    <a:pt x="114" y="155"/>
                    <a:pt x="108" y="153"/>
                  </a:cubicBezTo>
                  <a:cubicBezTo>
                    <a:pt x="113" y="146"/>
                    <a:pt x="125" y="141"/>
                    <a:pt x="125" y="132"/>
                  </a:cubicBezTo>
                  <a:cubicBezTo>
                    <a:pt x="125" y="127"/>
                    <a:pt x="121" y="122"/>
                    <a:pt x="114" y="122"/>
                  </a:cubicBezTo>
                  <a:cubicBezTo>
                    <a:pt x="113" y="122"/>
                    <a:pt x="112" y="122"/>
                    <a:pt x="112" y="122"/>
                  </a:cubicBezTo>
                  <a:cubicBezTo>
                    <a:pt x="110" y="122"/>
                    <a:pt x="110" y="122"/>
                    <a:pt x="107" y="124"/>
                  </a:cubicBezTo>
                  <a:cubicBezTo>
                    <a:pt x="110" y="122"/>
                    <a:pt x="110" y="122"/>
                    <a:pt x="110" y="122"/>
                  </a:cubicBezTo>
                  <a:cubicBezTo>
                    <a:pt x="108" y="123"/>
                    <a:pt x="107" y="125"/>
                    <a:pt x="104" y="126"/>
                  </a:cubicBezTo>
                  <a:cubicBezTo>
                    <a:pt x="104" y="122"/>
                    <a:pt x="104" y="122"/>
                    <a:pt x="104" y="122"/>
                  </a:cubicBezTo>
                  <a:cubicBezTo>
                    <a:pt x="105" y="121"/>
                    <a:pt x="106" y="120"/>
                    <a:pt x="106" y="118"/>
                  </a:cubicBezTo>
                  <a:cubicBezTo>
                    <a:pt x="106" y="114"/>
                    <a:pt x="101" y="111"/>
                    <a:pt x="101" y="107"/>
                  </a:cubicBezTo>
                  <a:cubicBezTo>
                    <a:pt x="101" y="94"/>
                    <a:pt x="87" y="91"/>
                    <a:pt x="78" y="82"/>
                  </a:cubicBezTo>
                  <a:cubicBezTo>
                    <a:pt x="72" y="76"/>
                    <a:pt x="74" y="63"/>
                    <a:pt x="64" y="60"/>
                  </a:cubicBezTo>
                  <a:cubicBezTo>
                    <a:pt x="63" y="60"/>
                    <a:pt x="62" y="60"/>
                    <a:pt x="61" y="60"/>
                  </a:cubicBezTo>
                  <a:cubicBezTo>
                    <a:pt x="60" y="60"/>
                    <a:pt x="59" y="60"/>
                    <a:pt x="58" y="60"/>
                  </a:cubicBezTo>
                  <a:cubicBezTo>
                    <a:pt x="57" y="60"/>
                    <a:pt x="57" y="60"/>
                    <a:pt x="56" y="60"/>
                  </a:cubicBezTo>
                  <a:cubicBezTo>
                    <a:pt x="54" y="60"/>
                    <a:pt x="53" y="60"/>
                    <a:pt x="51" y="60"/>
                  </a:cubicBezTo>
                  <a:cubicBezTo>
                    <a:pt x="52" y="58"/>
                    <a:pt x="54" y="56"/>
                    <a:pt x="56" y="55"/>
                  </a:cubicBezTo>
                  <a:cubicBezTo>
                    <a:pt x="56" y="44"/>
                    <a:pt x="72" y="38"/>
                    <a:pt x="70" y="23"/>
                  </a:cubicBezTo>
                  <a:cubicBezTo>
                    <a:pt x="39" y="23"/>
                    <a:pt x="39" y="23"/>
                    <a:pt x="39" y="23"/>
                  </a:cubicBezTo>
                  <a:cubicBezTo>
                    <a:pt x="38" y="22"/>
                    <a:pt x="37" y="21"/>
                    <a:pt x="37" y="19"/>
                  </a:cubicBezTo>
                  <a:cubicBezTo>
                    <a:pt x="39" y="12"/>
                    <a:pt x="50" y="13"/>
                    <a:pt x="50" y="5"/>
                  </a:cubicBezTo>
                  <a:cubicBezTo>
                    <a:pt x="50" y="4"/>
                    <a:pt x="47" y="0"/>
                    <a:pt x="4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17"/>
            <p:cNvSpPr>
              <a:spLocks/>
            </p:cNvSpPr>
            <p:nvPr/>
          </p:nvSpPr>
          <p:spPr bwMode="auto">
            <a:xfrm>
              <a:off x="3274" y="920"/>
              <a:ext cx="14" cy="14"/>
            </a:xfrm>
            <a:custGeom>
              <a:avLst/>
              <a:gdLst>
                <a:gd name="T0" fmla="*/ 6 w 6"/>
                <a:gd name="T1" fmla="*/ 0 h 6"/>
                <a:gd name="T2" fmla="*/ 3 w 6"/>
                <a:gd name="T3" fmla="*/ 0 h 6"/>
                <a:gd name="T4" fmla="*/ 0 w 6"/>
                <a:gd name="T5" fmla="*/ 6 h 6"/>
                <a:gd name="T6" fmla="*/ 5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5" y="0"/>
                    <a:pt x="4" y="0"/>
                    <a:pt x="3" y="0"/>
                  </a:cubicBezTo>
                  <a:cubicBezTo>
                    <a:pt x="0" y="2"/>
                    <a:pt x="0" y="4"/>
                    <a:pt x="0" y="6"/>
                  </a:cubicBezTo>
                  <a:cubicBezTo>
                    <a:pt x="3" y="6"/>
                    <a:pt x="4" y="6"/>
                    <a:pt x="5" y="6"/>
                  </a:cubicBezTo>
                  <a:cubicBezTo>
                    <a:pt x="5" y="4"/>
                    <a:pt x="6" y="2"/>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18"/>
            <p:cNvSpPr>
              <a:spLocks/>
            </p:cNvSpPr>
            <p:nvPr/>
          </p:nvSpPr>
          <p:spPr bwMode="auto">
            <a:xfrm>
              <a:off x="2600" y="260"/>
              <a:ext cx="362" cy="163"/>
            </a:xfrm>
            <a:custGeom>
              <a:avLst/>
              <a:gdLst>
                <a:gd name="T0" fmla="*/ 24 w 153"/>
                <a:gd name="T1" fmla="*/ 0 h 69"/>
                <a:gd name="T2" fmla="*/ 20 w 153"/>
                <a:gd name="T3" fmla="*/ 0 h 69"/>
                <a:gd name="T4" fmla="*/ 10 w 153"/>
                <a:gd name="T5" fmla="*/ 6 h 69"/>
                <a:gd name="T6" fmla="*/ 10 w 153"/>
                <a:gd name="T7" fmla="*/ 10 h 69"/>
                <a:gd name="T8" fmla="*/ 4 w 153"/>
                <a:gd name="T9" fmla="*/ 8 h 69"/>
                <a:gd name="T10" fmla="*/ 0 w 153"/>
                <a:gd name="T11" fmla="*/ 9 h 69"/>
                <a:gd name="T12" fmla="*/ 26 w 153"/>
                <a:gd name="T13" fmla="*/ 21 h 69"/>
                <a:gd name="T14" fmla="*/ 29 w 153"/>
                <a:gd name="T15" fmla="*/ 25 h 69"/>
                <a:gd name="T16" fmla="*/ 1 w 153"/>
                <a:gd name="T17" fmla="*/ 30 h 69"/>
                <a:gd name="T18" fmla="*/ 8 w 153"/>
                <a:gd name="T19" fmla="*/ 32 h 69"/>
                <a:gd name="T20" fmla="*/ 13 w 153"/>
                <a:gd name="T21" fmla="*/ 32 h 69"/>
                <a:gd name="T22" fmla="*/ 19 w 153"/>
                <a:gd name="T23" fmla="*/ 31 h 69"/>
                <a:gd name="T24" fmla="*/ 24 w 153"/>
                <a:gd name="T25" fmla="*/ 32 h 69"/>
                <a:gd name="T26" fmla="*/ 21 w 153"/>
                <a:gd name="T27" fmla="*/ 48 h 69"/>
                <a:gd name="T28" fmla="*/ 16 w 153"/>
                <a:gd name="T29" fmla="*/ 50 h 69"/>
                <a:gd name="T30" fmla="*/ 40 w 153"/>
                <a:gd name="T31" fmla="*/ 60 h 69"/>
                <a:gd name="T32" fmla="*/ 87 w 153"/>
                <a:gd name="T33" fmla="*/ 69 h 69"/>
                <a:gd name="T34" fmla="*/ 128 w 153"/>
                <a:gd name="T35" fmla="*/ 56 h 69"/>
                <a:gd name="T36" fmla="*/ 152 w 153"/>
                <a:gd name="T37" fmla="*/ 37 h 69"/>
                <a:gd name="T38" fmla="*/ 153 w 153"/>
                <a:gd name="T39" fmla="*/ 36 h 69"/>
                <a:gd name="T40" fmla="*/ 133 w 153"/>
                <a:gd name="T41" fmla="*/ 10 h 69"/>
                <a:gd name="T42" fmla="*/ 136 w 153"/>
                <a:gd name="T43" fmla="*/ 5 h 69"/>
                <a:gd name="T44" fmla="*/ 124 w 153"/>
                <a:gd name="T45" fmla="*/ 8 h 69"/>
                <a:gd name="T46" fmla="*/ 114 w 153"/>
                <a:gd name="T47" fmla="*/ 1 h 69"/>
                <a:gd name="T48" fmla="*/ 112 w 153"/>
                <a:gd name="T49" fmla="*/ 2 h 69"/>
                <a:gd name="T50" fmla="*/ 108 w 153"/>
                <a:gd name="T51" fmla="*/ 1 h 69"/>
                <a:gd name="T52" fmla="*/ 106 w 153"/>
                <a:gd name="T53" fmla="*/ 9 h 69"/>
                <a:gd name="T54" fmla="*/ 102 w 153"/>
                <a:gd name="T55" fmla="*/ 7 h 69"/>
                <a:gd name="T56" fmla="*/ 88 w 153"/>
                <a:gd name="T57" fmla="*/ 10 h 69"/>
                <a:gd name="T58" fmla="*/ 71 w 153"/>
                <a:gd name="T59" fmla="*/ 9 h 69"/>
                <a:gd name="T60" fmla="*/ 71 w 153"/>
                <a:gd name="T61" fmla="*/ 14 h 69"/>
                <a:gd name="T62" fmla="*/ 64 w 153"/>
                <a:gd name="T63" fmla="*/ 10 h 69"/>
                <a:gd name="T64" fmla="*/ 51 w 153"/>
                <a:gd name="T65" fmla="*/ 13 h 69"/>
                <a:gd name="T66" fmla="*/ 44 w 153"/>
                <a:gd name="T67" fmla="*/ 9 h 69"/>
                <a:gd name="T68" fmla="*/ 44 w 153"/>
                <a:gd name="T69" fmla="*/ 15 h 69"/>
                <a:gd name="T70" fmla="*/ 35 w 153"/>
                <a:gd name="T71" fmla="*/ 19 h 69"/>
                <a:gd name="T72" fmla="*/ 27 w 153"/>
                <a:gd name="T73" fmla="*/ 8 h 69"/>
                <a:gd name="T74" fmla="*/ 24 w 153"/>
                <a:gd name="T7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69">
                  <a:moveTo>
                    <a:pt x="24" y="0"/>
                  </a:moveTo>
                  <a:cubicBezTo>
                    <a:pt x="22" y="0"/>
                    <a:pt x="21" y="0"/>
                    <a:pt x="20" y="0"/>
                  </a:cubicBezTo>
                  <a:cubicBezTo>
                    <a:pt x="15" y="0"/>
                    <a:pt x="14" y="6"/>
                    <a:pt x="10" y="6"/>
                  </a:cubicBezTo>
                  <a:cubicBezTo>
                    <a:pt x="10" y="8"/>
                    <a:pt x="10" y="9"/>
                    <a:pt x="10" y="10"/>
                  </a:cubicBezTo>
                  <a:cubicBezTo>
                    <a:pt x="8" y="9"/>
                    <a:pt x="6" y="8"/>
                    <a:pt x="4" y="8"/>
                  </a:cubicBezTo>
                  <a:cubicBezTo>
                    <a:pt x="3" y="8"/>
                    <a:pt x="1" y="9"/>
                    <a:pt x="0" y="9"/>
                  </a:cubicBezTo>
                  <a:cubicBezTo>
                    <a:pt x="1" y="15"/>
                    <a:pt x="20" y="21"/>
                    <a:pt x="26" y="21"/>
                  </a:cubicBezTo>
                  <a:cubicBezTo>
                    <a:pt x="26" y="22"/>
                    <a:pt x="27" y="24"/>
                    <a:pt x="29" y="25"/>
                  </a:cubicBezTo>
                  <a:cubicBezTo>
                    <a:pt x="23" y="27"/>
                    <a:pt x="9" y="30"/>
                    <a:pt x="1" y="30"/>
                  </a:cubicBezTo>
                  <a:cubicBezTo>
                    <a:pt x="3" y="32"/>
                    <a:pt x="5" y="32"/>
                    <a:pt x="8" y="32"/>
                  </a:cubicBezTo>
                  <a:cubicBezTo>
                    <a:pt x="10" y="32"/>
                    <a:pt x="12" y="32"/>
                    <a:pt x="13" y="32"/>
                  </a:cubicBezTo>
                  <a:cubicBezTo>
                    <a:pt x="15" y="32"/>
                    <a:pt x="17" y="31"/>
                    <a:pt x="19" y="31"/>
                  </a:cubicBezTo>
                  <a:cubicBezTo>
                    <a:pt x="21" y="31"/>
                    <a:pt x="22" y="31"/>
                    <a:pt x="24" y="32"/>
                  </a:cubicBezTo>
                  <a:cubicBezTo>
                    <a:pt x="23" y="38"/>
                    <a:pt x="21" y="41"/>
                    <a:pt x="21" y="48"/>
                  </a:cubicBezTo>
                  <a:cubicBezTo>
                    <a:pt x="20" y="48"/>
                    <a:pt x="18" y="49"/>
                    <a:pt x="16" y="50"/>
                  </a:cubicBezTo>
                  <a:cubicBezTo>
                    <a:pt x="28" y="50"/>
                    <a:pt x="32" y="58"/>
                    <a:pt x="40" y="60"/>
                  </a:cubicBezTo>
                  <a:cubicBezTo>
                    <a:pt x="54" y="65"/>
                    <a:pt x="68" y="69"/>
                    <a:pt x="87" y="69"/>
                  </a:cubicBezTo>
                  <a:cubicBezTo>
                    <a:pt x="105" y="69"/>
                    <a:pt x="115" y="60"/>
                    <a:pt x="128" y="56"/>
                  </a:cubicBezTo>
                  <a:cubicBezTo>
                    <a:pt x="135" y="54"/>
                    <a:pt x="147" y="45"/>
                    <a:pt x="152" y="37"/>
                  </a:cubicBezTo>
                  <a:cubicBezTo>
                    <a:pt x="153" y="36"/>
                    <a:pt x="153" y="36"/>
                    <a:pt x="153" y="36"/>
                  </a:cubicBezTo>
                  <a:cubicBezTo>
                    <a:pt x="153" y="21"/>
                    <a:pt x="133" y="25"/>
                    <a:pt x="133" y="10"/>
                  </a:cubicBezTo>
                  <a:cubicBezTo>
                    <a:pt x="133" y="8"/>
                    <a:pt x="135" y="6"/>
                    <a:pt x="136" y="5"/>
                  </a:cubicBezTo>
                  <a:cubicBezTo>
                    <a:pt x="132" y="5"/>
                    <a:pt x="128" y="8"/>
                    <a:pt x="124" y="8"/>
                  </a:cubicBezTo>
                  <a:cubicBezTo>
                    <a:pt x="118" y="8"/>
                    <a:pt x="114" y="7"/>
                    <a:pt x="114" y="1"/>
                  </a:cubicBezTo>
                  <a:cubicBezTo>
                    <a:pt x="113" y="1"/>
                    <a:pt x="113" y="2"/>
                    <a:pt x="112" y="2"/>
                  </a:cubicBezTo>
                  <a:cubicBezTo>
                    <a:pt x="111" y="2"/>
                    <a:pt x="110" y="1"/>
                    <a:pt x="108" y="1"/>
                  </a:cubicBezTo>
                  <a:cubicBezTo>
                    <a:pt x="107" y="3"/>
                    <a:pt x="106" y="4"/>
                    <a:pt x="106" y="9"/>
                  </a:cubicBezTo>
                  <a:cubicBezTo>
                    <a:pt x="105" y="7"/>
                    <a:pt x="103" y="7"/>
                    <a:pt x="102" y="7"/>
                  </a:cubicBezTo>
                  <a:cubicBezTo>
                    <a:pt x="98" y="7"/>
                    <a:pt x="93" y="10"/>
                    <a:pt x="88" y="10"/>
                  </a:cubicBezTo>
                  <a:cubicBezTo>
                    <a:pt x="83" y="10"/>
                    <a:pt x="79" y="9"/>
                    <a:pt x="71" y="9"/>
                  </a:cubicBezTo>
                  <a:cubicBezTo>
                    <a:pt x="71" y="10"/>
                    <a:pt x="71" y="12"/>
                    <a:pt x="71" y="14"/>
                  </a:cubicBezTo>
                  <a:cubicBezTo>
                    <a:pt x="69" y="13"/>
                    <a:pt x="68" y="11"/>
                    <a:pt x="64" y="10"/>
                  </a:cubicBezTo>
                  <a:cubicBezTo>
                    <a:pt x="51" y="13"/>
                    <a:pt x="51" y="13"/>
                    <a:pt x="51" y="13"/>
                  </a:cubicBezTo>
                  <a:cubicBezTo>
                    <a:pt x="48" y="13"/>
                    <a:pt x="47" y="11"/>
                    <a:pt x="44" y="9"/>
                  </a:cubicBezTo>
                  <a:cubicBezTo>
                    <a:pt x="43" y="11"/>
                    <a:pt x="43" y="12"/>
                    <a:pt x="44" y="15"/>
                  </a:cubicBezTo>
                  <a:cubicBezTo>
                    <a:pt x="42" y="16"/>
                    <a:pt x="39" y="19"/>
                    <a:pt x="35" y="19"/>
                  </a:cubicBezTo>
                  <a:cubicBezTo>
                    <a:pt x="31" y="19"/>
                    <a:pt x="26" y="12"/>
                    <a:pt x="27" y="8"/>
                  </a:cubicBezTo>
                  <a:cubicBezTo>
                    <a:pt x="26" y="5"/>
                    <a:pt x="24" y="3"/>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19"/>
            <p:cNvSpPr>
              <a:spLocks/>
            </p:cNvSpPr>
            <p:nvPr/>
          </p:nvSpPr>
          <p:spPr bwMode="auto">
            <a:xfrm>
              <a:off x="435" y="2246"/>
              <a:ext cx="371" cy="128"/>
            </a:xfrm>
            <a:custGeom>
              <a:avLst/>
              <a:gdLst>
                <a:gd name="T0" fmla="*/ 43 w 157"/>
                <a:gd name="T1" fmla="*/ 0 h 54"/>
                <a:gd name="T2" fmla="*/ 0 w 157"/>
                <a:gd name="T3" fmla="*/ 23 h 54"/>
                <a:gd name="T4" fmla="*/ 5 w 157"/>
                <a:gd name="T5" fmla="*/ 23 h 54"/>
                <a:gd name="T6" fmla="*/ 34 w 157"/>
                <a:gd name="T7" fmla="*/ 11 h 54"/>
                <a:gd name="T8" fmla="*/ 37 w 157"/>
                <a:gd name="T9" fmla="*/ 11 h 54"/>
                <a:gd name="T10" fmla="*/ 42 w 157"/>
                <a:gd name="T11" fmla="*/ 12 h 54"/>
                <a:gd name="T12" fmla="*/ 43 w 157"/>
                <a:gd name="T13" fmla="*/ 18 h 54"/>
                <a:gd name="T14" fmla="*/ 58 w 157"/>
                <a:gd name="T15" fmla="*/ 18 h 54"/>
                <a:gd name="T16" fmla="*/ 77 w 157"/>
                <a:gd name="T17" fmla="*/ 26 h 54"/>
                <a:gd name="T18" fmla="*/ 83 w 157"/>
                <a:gd name="T19" fmla="*/ 25 h 54"/>
                <a:gd name="T20" fmla="*/ 88 w 157"/>
                <a:gd name="T21" fmla="*/ 27 h 54"/>
                <a:gd name="T22" fmla="*/ 93 w 157"/>
                <a:gd name="T23" fmla="*/ 31 h 54"/>
                <a:gd name="T24" fmla="*/ 111 w 157"/>
                <a:gd name="T25" fmla="*/ 42 h 54"/>
                <a:gd name="T26" fmla="*/ 106 w 157"/>
                <a:gd name="T27" fmla="*/ 47 h 54"/>
                <a:gd name="T28" fmla="*/ 106 w 157"/>
                <a:gd name="T29" fmla="*/ 50 h 54"/>
                <a:gd name="T30" fmla="*/ 137 w 157"/>
                <a:gd name="T31" fmla="*/ 54 h 54"/>
                <a:gd name="T32" fmla="*/ 157 w 157"/>
                <a:gd name="T33" fmla="*/ 48 h 54"/>
                <a:gd name="T34" fmla="*/ 145 w 157"/>
                <a:gd name="T35" fmla="*/ 37 h 54"/>
                <a:gd name="T36" fmla="*/ 137 w 157"/>
                <a:gd name="T37" fmla="*/ 37 h 54"/>
                <a:gd name="T38" fmla="*/ 137 w 157"/>
                <a:gd name="T39" fmla="*/ 33 h 54"/>
                <a:gd name="T40" fmla="*/ 104 w 157"/>
                <a:gd name="T41" fmla="*/ 20 h 54"/>
                <a:gd name="T42" fmla="*/ 95 w 157"/>
                <a:gd name="T43" fmla="*/ 13 h 54"/>
                <a:gd name="T44" fmla="*/ 43 w 157"/>
                <a:gd name="T4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54">
                  <a:moveTo>
                    <a:pt x="43" y="0"/>
                  </a:moveTo>
                  <a:cubicBezTo>
                    <a:pt x="20" y="0"/>
                    <a:pt x="8" y="9"/>
                    <a:pt x="0" y="23"/>
                  </a:cubicBezTo>
                  <a:cubicBezTo>
                    <a:pt x="5" y="23"/>
                    <a:pt x="5" y="23"/>
                    <a:pt x="5" y="23"/>
                  </a:cubicBezTo>
                  <a:cubicBezTo>
                    <a:pt x="10" y="18"/>
                    <a:pt x="24" y="11"/>
                    <a:pt x="34" y="11"/>
                  </a:cubicBezTo>
                  <a:cubicBezTo>
                    <a:pt x="35" y="11"/>
                    <a:pt x="36" y="11"/>
                    <a:pt x="37" y="11"/>
                  </a:cubicBezTo>
                  <a:cubicBezTo>
                    <a:pt x="39" y="11"/>
                    <a:pt x="40" y="11"/>
                    <a:pt x="42" y="12"/>
                  </a:cubicBezTo>
                  <a:cubicBezTo>
                    <a:pt x="40" y="14"/>
                    <a:pt x="40" y="16"/>
                    <a:pt x="43" y="18"/>
                  </a:cubicBezTo>
                  <a:cubicBezTo>
                    <a:pt x="58" y="18"/>
                    <a:pt x="58" y="18"/>
                    <a:pt x="58" y="18"/>
                  </a:cubicBezTo>
                  <a:cubicBezTo>
                    <a:pt x="66" y="18"/>
                    <a:pt x="69" y="26"/>
                    <a:pt x="77" y="26"/>
                  </a:cubicBezTo>
                  <a:cubicBezTo>
                    <a:pt x="79" y="26"/>
                    <a:pt x="81" y="25"/>
                    <a:pt x="83" y="25"/>
                  </a:cubicBezTo>
                  <a:cubicBezTo>
                    <a:pt x="85" y="25"/>
                    <a:pt x="86" y="26"/>
                    <a:pt x="88" y="27"/>
                  </a:cubicBezTo>
                  <a:cubicBezTo>
                    <a:pt x="90" y="28"/>
                    <a:pt x="89" y="31"/>
                    <a:pt x="93" y="31"/>
                  </a:cubicBezTo>
                  <a:cubicBezTo>
                    <a:pt x="95" y="39"/>
                    <a:pt x="104" y="39"/>
                    <a:pt x="111" y="42"/>
                  </a:cubicBezTo>
                  <a:cubicBezTo>
                    <a:pt x="111" y="45"/>
                    <a:pt x="109" y="47"/>
                    <a:pt x="106" y="47"/>
                  </a:cubicBezTo>
                  <a:cubicBezTo>
                    <a:pt x="106" y="48"/>
                    <a:pt x="106" y="49"/>
                    <a:pt x="106" y="50"/>
                  </a:cubicBezTo>
                  <a:cubicBezTo>
                    <a:pt x="116" y="50"/>
                    <a:pt x="125" y="54"/>
                    <a:pt x="137" y="54"/>
                  </a:cubicBezTo>
                  <a:cubicBezTo>
                    <a:pt x="143" y="54"/>
                    <a:pt x="153" y="54"/>
                    <a:pt x="157" y="48"/>
                  </a:cubicBezTo>
                  <a:cubicBezTo>
                    <a:pt x="153" y="46"/>
                    <a:pt x="151" y="39"/>
                    <a:pt x="145" y="37"/>
                  </a:cubicBezTo>
                  <a:cubicBezTo>
                    <a:pt x="137" y="37"/>
                    <a:pt x="137" y="37"/>
                    <a:pt x="137" y="37"/>
                  </a:cubicBezTo>
                  <a:cubicBezTo>
                    <a:pt x="136" y="36"/>
                    <a:pt x="137" y="34"/>
                    <a:pt x="137" y="33"/>
                  </a:cubicBezTo>
                  <a:cubicBezTo>
                    <a:pt x="125" y="33"/>
                    <a:pt x="111" y="27"/>
                    <a:pt x="104" y="20"/>
                  </a:cubicBezTo>
                  <a:cubicBezTo>
                    <a:pt x="103" y="19"/>
                    <a:pt x="99" y="13"/>
                    <a:pt x="95" y="13"/>
                  </a:cubicBezTo>
                  <a:cubicBezTo>
                    <a:pt x="78" y="13"/>
                    <a:pt x="67" y="0"/>
                    <a:pt x="4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20"/>
            <p:cNvSpPr>
              <a:spLocks/>
            </p:cNvSpPr>
            <p:nvPr/>
          </p:nvSpPr>
          <p:spPr bwMode="auto">
            <a:xfrm>
              <a:off x="487" y="2294"/>
              <a:ext cx="19" cy="21"/>
            </a:xfrm>
            <a:custGeom>
              <a:avLst/>
              <a:gdLst>
                <a:gd name="T0" fmla="*/ 6 w 8"/>
                <a:gd name="T1" fmla="*/ 0 h 9"/>
                <a:gd name="T2" fmla="*/ 4 w 8"/>
                <a:gd name="T3" fmla="*/ 0 h 9"/>
                <a:gd name="T4" fmla="*/ 4 w 8"/>
                <a:gd name="T5" fmla="*/ 4 h 9"/>
                <a:gd name="T6" fmla="*/ 0 w 8"/>
                <a:gd name="T7" fmla="*/ 9 h 9"/>
                <a:gd name="T8" fmla="*/ 1 w 8"/>
                <a:gd name="T9" fmla="*/ 9 h 9"/>
                <a:gd name="T10" fmla="*/ 7 w 8"/>
                <a:gd name="T11" fmla="*/ 9 h 9"/>
                <a:gd name="T12" fmla="*/ 7 w 8"/>
                <a:gd name="T13" fmla="*/ 1 h 9"/>
                <a:gd name="T14" fmla="*/ 6 w 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6" y="0"/>
                  </a:moveTo>
                  <a:cubicBezTo>
                    <a:pt x="4" y="0"/>
                    <a:pt x="4" y="0"/>
                    <a:pt x="4" y="0"/>
                  </a:cubicBezTo>
                  <a:cubicBezTo>
                    <a:pt x="4" y="4"/>
                    <a:pt x="4" y="4"/>
                    <a:pt x="4" y="4"/>
                  </a:cubicBezTo>
                  <a:cubicBezTo>
                    <a:pt x="3" y="4"/>
                    <a:pt x="0" y="5"/>
                    <a:pt x="0" y="9"/>
                  </a:cubicBezTo>
                  <a:cubicBezTo>
                    <a:pt x="0" y="9"/>
                    <a:pt x="0" y="9"/>
                    <a:pt x="1" y="9"/>
                  </a:cubicBezTo>
                  <a:cubicBezTo>
                    <a:pt x="4" y="9"/>
                    <a:pt x="7" y="9"/>
                    <a:pt x="7" y="9"/>
                  </a:cubicBezTo>
                  <a:cubicBezTo>
                    <a:pt x="8" y="6"/>
                    <a:pt x="8" y="3"/>
                    <a:pt x="7" y="1"/>
                  </a:cubicBezTo>
                  <a:cubicBezTo>
                    <a:pt x="6" y="0"/>
                    <a:pt x="6"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21"/>
            <p:cNvSpPr>
              <a:spLocks/>
            </p:cNvSpPr>
            <p:nvPr/>
          </p:nvSpPr>
          <p:spPr bwMode="auto">
            <a:xfrm>
              <a:off x="671" y="2421"/>
              <a:ext cx="62" cy="26"/>
            </a:xfrm>
            <a:custGeom>
              <a:avLst/>
              <a:gdLst>
                <a:gd name="T0" fmla="*/ 6 w 26"/>
                <a:gd name="T1" fmla="*/ 0 h 11"/>
                <a:gd name="T2" fmla="*/ 0 w 26"/>
                <a:gd name="T3" fmla="*/ 3 h 11"/>
                <a:gd name="T4" fmla="*/ 9 w 26"/>
                <a:gd name="T5" fmla="*/ 11 h 11"/>
                <a:gd name="T6" fmla="*/ 26 w 26"/>
                <a:gd name="T7" fmla="*/ 7 h 11"/>
                <a:gd name="T8" fmla="*/ 21 w 26"/>
                <a:gd name="T9" fmla="*/ 3 h 11"/>
                <a:gd name="T10" fmla="*/ 23 w 26"/>
                <a:gd name="T11" fmla="*/ 4 h 11"/>
                <a:gd name="T12" fmla="*/ 6 w 2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6" y="0"/>
                  </a:moveTo>
                  <a:cubicBezTo>
                    <a:pt x="4" y="0"/>
                    <a:pt x="0" y="1"/>
                    <a:pt x="0" y="3"/>
                  </a:cubicBezTo>
                  <a:cubicBezTo>
                    <a:pt x="0" y="7"/>
                    <a:pt x="5" y="11"/>
                    <a:pt x="9" y="11"/>
                  </a:cubicBezTo>
                  <a:cubicBezTo>
                    <a:pt x="15" y="11"/>
                    <a:pt x="20" y="8"/>
                    <a:pt x="26" y="7"/>
                  </a:cubicBezTo>
                  <a:cubicBezTo>
                    <a:pt x="26" y="5"/>
                    <a:pt x="25" y="4"/>
                    <a:pt x="21" y="3"/>
                  </a:cubicBezTo>
                  <a:cubicBezTo>
                    <a:pt x="23" y="4"/>
                    <a:pt x="23" y="4"/>
                    <a:pt x="23" y="4"/>
                  </a:cubicBezTo>
                  <a:cubicBezTo>
                    <a:pt x="19" y="3"/>
                    <a:pt x="12"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22"/>
            <p:cNvSpPr>
              <a:spLocks/>
            </p:cNvSpPr>
            <p:nvPr/>
          </p:nvSpPr>
          <p:spPr bwMode="auto">
            <a:xfrm>
              <a:off x="1066" y="2417"/>
              <a:ext cx="50" cy="21"/>
            </a:xfrm>
            <a:custGeom>
              <a:avLst/>
              <a:gdLst>
                <a:gd name="T0" fmla="*/ 5 w 21"/>
                <a:gd name="T1" fmla="*/ 0 h 9"/>
                <a:gd name="T2" fmla="*/ 0 w 21"/>
                <a:gd name="T3" fmla="*/ 4 h 9"/>
                <a:gd name="T4" fmla="*/ 13 w 21"/>
                <a:gd name="T5" fmla="*/ 9 h 9"/>
                <a:gd name="T6" fmla="*/ 21 w 21"/>
                <a:gd name="T7" fmla="*/ 6 h 9"/>
                <a:gd name="T8" fmla="*/ 5 w 21"/>
                <a:gd name="T9" fmla="*/ 0 h 9"/>
              </a:gdLst>
              <a:ahLst/>
              <a:cxnLst>
                <a:cxn ang="0">
                  <a:pos x="T0" y="T1"/>
                </a:cxn>
                <a:cxn ang="0">
                  <a:pos x="T2" y="T3"/>
                </a:cxn>
                <a:cxn ang="0">
                  <a:pos x="T4" y="T5"/>
                </a:cxn>
                <a:cxn ang="0">
                  <a:pos x="T6" y="T7"/>
                </a:cxn>
                <a:cxn ang="0">
                  <a:pos x="T8" y="T9"/>
                </a:cxn>
              </a:cxnLst>
              <a:rect l="0" t="0" r="r" b="b"/>
              <a:pathLst>
                <a:path w="21" h="9">
                  <a:moveTo>
                    <a:pt x="5" y="0"/>
                  </a:moveTo>
                  <a:cubicBezTo>
                    <a:pt x="4" y="0"/>
                    <a:pt x="0" y="1"/>
                    <a:pt x="0" y="4"/>
                  </a:cubicBezTo>
                  <a:cubicBezTo>
                    <a:pt x="0" y="9"/>
                    <a:pt x="7" y="9"/>
                    <a:pt x="13" y="9"/>
                  </a:cubicBezTo>
                  <a:cubicBezTo>
                    <a:pt x="16" y="9"/>
                    <a:pt x="20" y="9"/>
                    <a:pt x="21" y="6"/>
                  </a:cubicBezTo>
                  <a:cubicBezTo>
                    <a:pt x="20" y="3"/>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23"/>
            <p:cNvSpPr>
              <a:spLocks/>
            </p:cNvSpPr>
            <p:nvPr/>
          </p:nvSpPr>
          <p:spPr bwMode="auto">
            <a:xfrm>
              <a:off x="809" y="2365"/>
              <a:ext cx="212" cy="85"/>
            </a:xfrm>
            <a:custGeom>
              <a:avLst/>
              <a:gdLst>
                <a:gd name="T0" fmla="*/ 20 w 90"/>
                <a:gd name="T1" fmla="*/ 0 h 36"/>
                <a:gd name="T2" fmla="*/ 16 w 90"/>
                <a:gd name="T3" fmla="*/ 4 h 36"/>
                <a:gd name="T4" fmla="*/ 23 w 90"/>
                <a:gd name="T5" fmla="*/ 10 h 36"/>
                <a:gd name="T6" fmla="*/ 26 w 90"/>
                <a:gd name="T7" fmla="*/ 21 h 36"/>
                <a:gd name="T8" fmla="*/ 19 w 90"/>
                <a:gd name="T9" fmla="*/ 22 h 36"/>
                <a:gd name="T10" fmla="*/ 3 w 90"/>
                <a:gd name="T11" fmla="*/ 21 h 36"/>
                <a:gd name="T12" fmla="*/ 0 w 90"/>
                <a:gd name="T13" fmla="*/ 24 h 36"/>
                <a:gd name="T14" fmla="*/ 6 w 90"/>
                <a:gd name="T15" fmla="*/ 32 h 36"/>
                <a:gd name="T16" fmla="*/ 7 w 90"/>
                <a:gd name="T17" fmla="*/ 28 h 36"/>
                <a:gd name="T18" fmla="*/ 9 w 90"/>
                <a:gd name="T19" fmla="*/ 28 h 36"/>
                <a:gd name="T20" fmla="*/ 13 w 90"/>
                <a:gd name="T21" fmla="*/ 28 h 36"/>
                <a:gd name="T22" fmla="*/ 26 w 90"/>
                <a:gd name="T23" fmla="*/ 27 h 36"/>
                <a:gd name="T24" fmla="*/ 37 w 90"/>
                <a:gd name="T25" fmla="*/ 29 h 36"/>
                <a:gd name="T26" fmla="*/ 43 w 90"/>
                <a:gd name="T27" fmla="*/ 36 h 36"/>
                <a:gd name="T28" fmla="*/ 55 w 90"/>
                <a:gd name="T29" fmla="*/ 27 h 36"/>
                <a:gd name="T30" fmla="*/ 61 w 90"/>
                <a:gd name="T31" fmla="*/ 29 h 36"/>
                <a:gd name="T32" fmla="*/ 70 w 90"/>
                <a:gd name="T33" fmla="*/ 25 h 36"/>
                <a:gd name="T34" fmla="*/ 90 w 90"/>
                <a:gd name="T35" fmla="*/ 25 h 36"/>
                <a:gd name="T36" fmla="*/ 75 w 90"/>
                <a:gd name="T37" fmla="*/ 13 h 36"/>
                <a:gd name="T38" fmla="*/ 78 w 90"/>
                <a:gd name="T39" fmla="*/ 16 h 36"/>
                <a:gd name="T40" fmla="*/ 48 w 90"/>
                <a:gd name="T41" fmla="*/ 2 h 36"/>
                <a:gd name="T42" fmla="*/ 33 w 90"/>
                <a:gd name="T43" fmla="*/ 4 h 36"/>
                <a:gd name="T44" fmla="*/ 20 w 90"/>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6">
                  <a:moveTo>
                    <a:pt x="20" y="0"/>
                  </a:moveTo>
                  <a:cubicBezTo>
                    <a:pt x="18" y="0"/>
                    <a:pt x="16" y="2"/>
                    <a:pt x="16" y="4"/>
                  </a:cubicBezTo>
                  <a:cubicBezTo>
                    <a:pt x="16" y="7"/>
                    <a:pt x="19" y="10"/>
                    <a:pt x="23" y="10"/>
                  </a:cubicBezTo>
                  <a:cubicBezTo>
                    <a:pt x="23" y="14"/>
                    <a:pt x="23" y="18"/>
                    <a:pt x="26" y="21"/>
                  </a:cubicBezTo>
                  <a:cubicBezTo>
                    <a:pt x="24" y="22"/>
                    <a:pt x="22" y="22"/>
                    <a:pt x="19" y="22"/>
                  </a:cubicBezTo>
                  <a:cubicBezTo>
                    <a:pt x="15" y="22"/>
                    <a:pt x="10" y="21"/>
                    <a:pt x="3" y="21"/>
                  </a:cubicBezTo>
                  <a:cubicBezTo>
                    <a:pt x="2" y="22"/>
                    <a:pt x="1" y="24"/>
                    <a:pt x="0" y="24"/>
                  </a:cubicBezTo>
                  <a:cubicBezTo>
                    <a:pt x="0" y="27"/>
                    <a:pt x="3" y="31"/>
                    <a:pt x="6" y="32"/>
                  </a:cubicBezTo>
                  <a:cubicBezTo>
                    <a:pt x="6" y="30"/>
                    <a:pt x="7" y="29"/>
                    <a:pt x="7" y="28"/>
                  </a:cubicBezTo>
                  <a:cubicBezTo>
                    <a:pt x="8" y="28"/>
                    <a:pt x="8" y="28"/>
                    <a:pt x="9" y="28"/>
                  </a:cubicBezTo>
                  <a:cubicBezTo>
                    <a:pt x="10" y="28"/>
                    <a:pt x="11" y="28"/>
                    <a:pt x="13" y="28"/>
                  </a:cubicBezTo>
                  <a:cubicBezTo>
                    <a:pt x="16" y="28"/>
                    <a:pt x="21" y="27"/>
                    <a:pt x="26" y="27"/>
                  </a:cubicBezTo>
                  <a:cubicBezTo>
                    <a:pt x="30" y="27"/>
                    <a:pt x="34" y="28"/>
                    <a:pt x="37" y="29"/>
                  </a:cubicBezTo>
                  <a:cubicBezTo>
                    <a:pt x="40" y="31"/>
                    <a:pt x="38" y="36"/>
                    <a:pt x="43" y="36"/>
                  </a:cubicBezTo>
                  <a:cubicBezTo>
                    <a:pt x="49" y="36"/>
                    <a:pt x="48" y="27"/>
                    <a:pt x="55" y="27"/>
                  </a:cubicBezTo>
                  <a:cubicBezTo>
                    <a:pt x="58" y="27"/>
                    <a:pt x="57" y="29"/>
                    <a:pt x="61" y="29"/>
                  </a:cubicBezTo>
                  <a:cubicBezTo>
                    <a:pt x="64" y="29"/>
                    <a:pt x="66" y="27"/>
                    <a:pt x="70" y="25"/>
                  </a:cubicBezTo>
                  <a:cubicBezTo>
                    <a:pt x="90" y="25"/>
                    <a:pt x="90" y="25"/>
                    <a:pt x="90" y="25"/>
                  </a:cubicBezTo>
                  <a:cubicBezTo>
                    <a:pt x="86" y="20"/>
                    <a:pt x="81" y="18"/>
                    <a:pt x="75" y="13"/>
                  </a:cubicBezTo>
                  <a:cubicBezTo>
                    <a:pt x="78" y="16"/>
                    <a:pt x="78" y="16"/>
                    <a:pt x="78" y="16"/>
                  </a:cubicBezTo>
                  <a:cubicBezTo>
                    <a:pt x="69" y="11"/>
                    <a:pt x="65" y="2"/>
                    <a:pt x="48" y="2"/>
                  </a:cubicBezTo>
                  <a:cubicBezTo>
                    <a:pt x="43" y="2"/>
                    <a:pt x="40" y="4"/>
                    <a:pt x="33" y="4"/>
                  </a:cubicBezTo>
                  <a:cubicBezTo>
                    <a:pt x="28" y="4"/>
                    <a:pt x="25" y="0"/>
                    <a:pt x="2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24"/>
            <p:cNvSpPr>
              <a:spLocks/>
            </p:cNvSpPr>
            <p:nvPr/>
          </p:nvSpPr>
          <p:spPr bwMode="auto">
            <a:xfrm>
              <a:off x="1260" y="2705"/>
              <a:ext cx="26" cy="29"/>
            </a:xfrm>
            <a:custGeom>
              <a:avLst/>
              <a:gdLst>
                <a:gd name="T0" fmla="*/ 11 w 11"/>
                <a:gd name="T1" fmla="*/ 0 h 12"/>
                <a:gd name="T2" fmla="*/ 6 w 11"/>
                <a:gd name="T3" fmla="*/ 0 h 12"/>
                <a:gd name="T4" fmla="*/ 0 w 11"/>
                <a:gd name="T5" fmla="*/ 11 h 12"/>
                <a:gd name="T6" fmla="*/ 0 w 11"/>
                <a:gd name="T7" fmla="*/ 12 h 12"/>
                <a:gd name="T8" fmla="*/ 4 w 11"/>
                <a:gd name="T9" fmla="*/ 11 h 12"/>
                <a:gd name="T10" fmla="*/ 11 w 11"/>
                <a:gd name="T11" fmla="*/ 4 h 12"/>
                <a:gd name="T12" fmla="*/ 11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1" y="0"/>
                  </a:moveTo>
                  <a:cubicBezTo>
                    <a:pt x="9" y="0"/>
                    <a:pt x="7" y="0"/>
                    <a:pt x="6" y="0"/>
                  </a:cubicBezTo>
                  <a:cubicBezTo>
                    <a:pt x="3" y="0"/>
                    <a:pt x="0" y="6"/>
                    <a:pt x="0" y="11"/>
                  </a:cubicBezTo>
                  <a:cubicBezTo>
                    <a:pt x="0" y="12"/>
                    <a:pt x="0" y="12"/>
                    <a:pt x="0" y="12"/>
                  </a:cubicBezTo>
                  <a:cubicBezTo>
                    <a:pt x="1" y="12"/>
                    <a:pt x="3" y="11"/>
                    <a:pt x="4" y="11"/>
                  </a:cubicBezTo>
                  <a:cubicBezTo>
                    <a:pt x="7" y="11"/>
                    <a:pt x="10" y="6"/>
                    <a:pt x="11" y="4"/>
                  </a:cubicBezTo>
                  <a:cubicBezTo>
                    <a:pt x="11" y="0"/>
                    <a:pt x="11" y="0"/>
                    <a:pt x="1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25"/>
            <p:cNvSpPr>
              <a:spLocks/>
            </p:cNvSpPr>
            <p:nvPr/>
          </p:nvSpPr>
          <p:spPr bwMode="auto">
            <a:xfrm>
              <a:off x="1648" y="3084"/>
              <a:ext cx="85" cy="63"/>
            </a:xfrm>
            <a:custGeom>
              <a:avLst/>
              <a:gdLst>
                <a:gd name="T0" fmla="*/ 12 w 36"/>
                <a:gd name="T1" fmla="*/ 0 h 27"/>
                <a:gd name="T2" fmla="*/ 12 w 36"/>
                <a:gd name="T3" fmla="*/ 0 h 27"/>
                <a:gd name="T4" fmla="*/ 10 w 36"/>
                <a:gd name="T5" fmla="*/ 0 h 27"/>
                <a:gd name="T6" fmla="*/ 0 w 36"/>
                <a:gd name="T7" fmla="*/ 13 h 27"/>
                <a:gd name="T8" fmla="*/ 21 w 36"/>
                <a:gd name="T9" fmla="*/ 27 h 27"/>
                <a:gd name="T10" fmla="*/ 36 w 36"/>
                <a:gd name="T11" fmla="*/ 10 h 27"/>
                <a:gd name="T12" fmla="*/ 32 w 36"/>
                <a:gd name="T13" fmla="*/ 6 h 27"/>
                <a:gd name="T14" fmla="*/ 26 w 36"/>
                <a:gd name="T15" fmla="*/ 8 h 27"/>
                <a:gd name="T16" fmla="*/ 23 w 36"/>
                <a:gd name="T17" fmla="*/ 5 h 27"/>
                <a:gd name="T18" fmla="*/ 12 w 3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7">
                  <a:moveTo>
                    <a:pt x="12" y="0"/>
                  </a:moveTo>
                  <a:cubicBezTo>
                    <a:pt x="12" y="0"/>
                    <a:pt x="12" y="0"/>
                    <a:pt x="12" y="0"/>
                  </a:cubicBezTo>
                  <a:cubicBezTo>
                    <a:pt x="11" y="0"/>
                    <a:pt x="11" y="0"/>
                    <a:pt x="10" y="0"/>
                  </a:cubicBezTo>
                  <a:cubicBezTo>
                    <a:pt x="4" y="0"/>
                    <a:pt x="0" y="5"/>
                    <a:pt x="0" y="13"/>
                  </a:cubicBezTo>
                  <a:cubicBezTo>
                    <a:pt x="0" y="18"/>
                    <a:pt x="13" y="27"/>
                    <a:pt x="21" y="27"/>
                  </a:cubicBezTo>
                  <a:cubicBezTo>
                    <a:pt x="28" y="27"/>
                    <a:pt x="36" y="15"/>
                    <a:pt x="36" y="10"/>
                  </a:cubicBezTo>
                  <a:cubicBezTo>
                    <a:pt x="36" y="9"/>
                    <a:pt x="34" y="6"/>
                    <a:pt x="32" y="6"/>
                  </a:cubicBezTo>
                  <a:cubicBezTo>
                    <a:pt x="30" y="6"/>
                    <a:pt x="28" y="8"/>
                    <a:pt x="26" y="8"/>
                  </a:cubicBezTo>
                  <a:cubicBezTo>
                    <a:pt x="25" y="8"/>
                    <a:pt x="24" y="7"/>
                    <a:pt x="23" y="5"/>
                  </a:cubicBezTo>
                  <a:cubicBezTo>
                    <a:pt x="19" y="5"/>
                    <a:pt x="16"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26"/>
            <p:cNvSpPr>
              <a:spLocks/>
            </p:cNvSpPr>
            <p:nvPr/>
          </p:nvSpPr>
          <p:spPr bwMode="auto">
            <a:xfrm>
              <a:off x="816" y="4690"/>
              <a:ext cx="30" cy="70"/>
            </a:xfrm>
            <a:custGeom>
              <a:avLst/>
              <a:gdLst>
                <a:gd name="T0" fmla="*/ 6 w 13"/>
                <a:gd name="T1" fmla="*/ 0 h 30"/>
                <a:gd name="T2" fmla="*/ 0 w 13"/>
                <a:gd name="T3" fmla="*/ 16 h 30"/>
                <a:gd name="T4" fmla="*/ 0 w 13"/>
                <a:gd name="T5" fmla="*/ 23 h 30"/>
                <a:gd name="T6" fmla="*/ 6 w 13"/>
                <a:gd name="T7" fmla="*/ 30 h 30"/>
                <a:gd name="T8" fmla="*/ 11 w 13"/>
                <a:gd name="T9" fmla="*/ 30 h 30"/>
                <a:gd name="T10" fmla="*/ 11 w 13"/>
                <a:gd name="T11" fmla="*/ 15 h 30"/>
                <a:gd name="T12" fmla="*/ 13 w 13"/>
                <a:gd name="T13" fmla="*/ 9 h 30"/>
                <a:gd name="T14" fmla="*/ 6 w 13"/>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0">
                  <a:moveTo>
                    <a:pt x="6" y="0"/>
                  </a:moveTo>
                  <a:cubicBezTo>
                    <a:pt x="3" y="0"/>
                    <a:pt x="0" y="16"/>
                    <a:pt x="0" y="16"/>
                  </a:cubicBezTo>
                  <a:cubicBezTo>
                    <a:pt x="0" y="16"/>
                    <a:pt x="0" y="20"/>
                    <a:pt x="0" y="23"/>
                  </a:cubicBezTo>
                  <a:cubicBezTo>
                    <a:pt x="0" y="25"/>
                    <a:pt x="3" y="30"/>
                    <a:pt x="6" y="30"/>
                  </a:cubicBezTo>
                  <a:cubicBezTo>
                    <a:pt x="11" y="30"/>
                    <a:pt x="11" y="30"/>
                    <a:pt x="11" y="30"/>
                  </a:cubicBezTo>
                  <a:cubicBezTo>
                    <a:pt x="11" y="15"/>
                    <a:pt x="11" y="15"/>
                    <a:pt x="11" y="15"/>
                  </a:cubicBezTo>
                  <a:cubicBezTo>
                    <a:pt x="11" y="13"/>
                    <a:pt x="13" y="12"/>
                    <a:pt x="13" y="9"/>
                  </a:cubicBezTo>
                  <a:cubicBezTo>
                    <a:pt x="13" y="5"/>
                    <a:pt x="11"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27"/>
            <p:cNvSpPr>
              <a:spLocks/>
            </p:cNvSpPr>
            <p:nvPr/>
          </p:nvSpPr>
          <p:spPr bwMode="auto">
            <a:xfrm>
              <a:off x="560" y="2646"/>
              <a:ext cx="1657" cy="2675"/>
            </a:xfrm>
            <a:custGeom>
              <a:avLst/>
              <a:gdLst>
                <a:gd name="T0" fmla="*/ 84 w 701"/>
                <a:gd name="T1" fmla="*/ 33 h 1131"/>
                <a:gd name="T2" fmla="*/ 68 w 701"/>
                <a:gd name="T3" fmla="*/ 61 h 1131"/>
                <a:gd name="T4" fmla="*/ 49 w 701"/>
                <a:gd name="T5" fmla="*/ 72 h 1131"/>
                <a:gd name="T6" fmla="*/ 58 w 701"/>
                <a:gd name="T7" fmla="*/ 120 h 1131"/>
                <a:gd name="T8" fmla="*/ 58 w 701"/>
                <a:gd name="T9" fmla="*/ 123 h 1131"/>
                <a:gd name="T10" fmla="*/ 17 w 701"/>
                <a:gd name="T11" fmla="*/ 177 h 1131"/>
                <a:gd name="T12" fmla="*/ 22 w 701"/>
                <a:gd name="T13" fmla="*/ 229 h 1131"/>
                <a:gd name="T14" fmla="*/ 21 w 701"/>
                <a:gd name="T15" fmla="*/ 293 h 1131"/>
                <a:gd name="T16" fmla="*/ 64 w 701"/>
                <a:gd name="T17" fmla="*/ 374 h 1131"/>
                <a:gd name="T18" fmla="*/ 125 w 701"/>
                <a:gd name="T19" fmla="*/ 443 h 1131"/>
                <a:gd name="T20" fmla="*/ 167 w 701"/>
                <a:gd name="T21" fmla="*/ 549 h 1131"/>
                <a:gd name="T22" fmla="*/ 151 w 701"/>
                <a:gd name="T23" fmla="*/ 647 h 1131"/>
                <a:gd name="T24" fmla="*/ 137 w 701"/>
                <a:gd name="T25" fmla="*/ 749 h 1131"/>
                <a:gd name="T26" fmla="*/ 125 w 701"/>
                <a:gd name="T27" fmla="*/ 820 h 1131"/>
                <a:gd name="T28" fmla="*/ 130 w 701"/>
                <a:gd name="T29" fmla="*/ 859 h 1131"/>
                <a:gd name="T30" fmla="*/ 117 w 701"/>
                <a:gd name="T31" fmla="*/ 945 h 1131"/>
                <a:gd name="T32" fmla="*/ 98 w 701"/>
                <a:gd name="T33" fmla="*/ 947 h 1131"/>
                <a:gd name="T34" fmla="*/ 101 w 701"/>
                <a:gd name="T35" fmla="*/ 1033 h 1131"/>
                <a:gd name="T36" fmla="*/ 106 w 701"/>
                <a:gd name="T37" fmla="*/ 1076 h 1131"/>
                <a:gd name="T38" fmla="*/ 152 w 701"/>
                <a:gd name="T39" fmla="*/ 1102 h 1131"/>
                <a:gd name="T40" fmla="*/ 208 w 701"/>
                <a:gd name="T41" fmla="*/ 1129 h 1131"/>
                <a:gd name="T42" fmla="*/ 249 w 701"/>
                <a:gd name="T43" fmla="*/ 1117 h 1131"/>
                <a:gd name="T44" fmla="*/ 194 w 701"/>
                <a:gd name="T45" fmla="*/ 1022 h 1131"/>
                <a:gd name="T46" fmla="*/ 213 w 701"/>
                <a:gd name="T47" fmla="*/ 941 h 1131"/>
                <a:gd name="T48" fmla="*/ 250 w 701"/>
                <a:gd name="T49" fmla="*/ 876 h 1131"/>
                <a:gd name="T50" fmla="*/ 257 w 701"/>
                <a:gd name="T51" fmla="*/ 872 h 1131"/>
                <a:gd name="T52" fmla="*/ 287 w 701"/>
                <a:gd name="T53" fmla="*/ 846 h 1131"/>
                <a:gd name="T54" fmla="*/ 308 w 701"/>
                <a:gd name="T55" fmla="*/ 809 h 1131"/>
                <a:gd name="T56" fmla="*/ 369 w 701"/>
                <a:gd name="T57" fmla="*/ 782 h 1131"/>
                <a:gd name="T58" fmla="*/ 346 w 701"/>
                <a:gd name="T59" fmla="*/ 731 h 1131"/>
                <a:gd name="T60" fmla="*/ 435 w 701"/>
                <a:gd name="T61" fmla="*/ 699 h 1131"/>
                <a:gd name="T62" fmla="*/ 493 w 701"/>
                <a:gd name="T63" fmla="*/ 627 h 1131"/>
                <a:gd name="T64" fmla="*/ 549 w 701"/>
                <a:gd name="T65" fmla="*/ 547 h 1131"/>
                <a:gd name="T66" fmla="*/ 604 w 701"/>
                <a:gd name="T67" fmla="*/ 524 h 1131"/>
                <a:gd name="T68" fmla="*/ 634 w 701"/>
                <a:gd name="T69" fmla="*/ 454 h 1131"/>
                <a:gd name="T70" fmla="*/ 657 w 701"/>
                <a:gd name="T71" fmla="*/ 371 h 1131"/>
                <a:gd name="T72" fmla="*/ 683 w 701"/>
                <a:gd name="T73" fmla="*/ 263 h 1131"/>
                <a:gd name="T74" fmla="*/ 639 w 701"/>
                <a:gd name="T75" fmla="*/ 237 h 1131"/>
                <a:gd name="T76" fmla="*/ 559 w 701"/>
                <a:gd name="T77" fmla="*/ 229 h 1131"/>
                <a:gd name="T78" fmla="*/ 509 w 701"/>
                <a:gd name="T79" fmla="*/ 195 h 1131"/>
                <a:gd name="T80" fmla="*/ 468 w 701"/>
                <a:gd name="T81" fmla="*/ 215 h 1131"/>
                <a:gd name="T82" fmla="*/ 466 w 701"/>
                <a:gd name="T83" fmla="*/ 155 h 1131"/>
                <a:gd name="T84" fmla="*/ 424 w 701"/>
                <a:gd name="T85" fmla="*/ 106 h 1131"/>
                <a:gd name="T86" fmla="*/ 345 w 701"/>
                <a:gd name="T87" fmla="*/ 81 h 1131"/>
                <a:gd name="T88" fmla="*/ 279 w 701"/>
                <a:gd name="T89" fmla="*/ 31 h 1131"/>
                <a:gd name="T90" fmla="*/ 272 w 701"/>
                <a:gd name="T91" fmla="*/ 24 h 1131"/>
                <a:gd name="T92" fmla="*/ 204 w 701"/>
                <a:gd name="T93" fmla="*/ 28 h 1131"/>
                <a:gd name="T94" fmla="*/ 176 w 701"/>
                <a:gd name="T95" fmla="*/ 15 h 1131"/>
                <a:gd name="T96" fmla="*/ 152 w 701"/>
                <a:gd name="T97" fmla="*/ 50 h 1131"/>
                <a:gd name="T98" fmla="*/ 148 w 701"/>
                <a:gd name="T99" fmla="*/ 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1131">
                  <a:moveTo>
                    <a:pt x="148" y="0"/>
                  </a:moveTo>
                  <a:cubicBezTo>
                    <a:pt x="141" y="0"/>
                    <a:pt x="140" y="8"/>
                    <a:pt x="133" y="10"/>
                  </a:cubicBezTo>
                  <a:cubicBezTo>
                    <a:pt x="120" y="14"/>
                    <a:pt x="111" y="16"/>
                    <a:pt x="99" y="21"/>
                  </a:cubicBezTo>
                  <a:cubicBezTo>
                    <a:pt x="92" y="23"/>
                    <a:pt x="87" y="24"/>
                    <a:pt x="84" y="33"/>
                  </a:cubicBezTo>
                  <a:cubicBezTo>
                    <a:pt x="83" y="37"/>
                    <a:pt x="83" y="44"/>
                    <a:pt x="80" y="46"/>
                  </a:cubicBezTo>
                  <a:cubicBezTo>
                    <a:pt x="76" y="48"/>
                    <a:pt x="71" y="50"/>
                    <a:pt x="71" y="55"/>
                  </a:cubicBezTo>
                  <a:cubicBezTo>
                    <a:pt x="70" y="55"/>
                    <a:pt x="68" y="57"/>
                    <a:pt x="68" y="58"/>
                  </a:cubicBezTo>
                  <a:cubicBezTo>
                    <a:pt x="68" y="59"/>
                    <a:pt x="68" y="60"/>
                    <a:pt x="68" y="61"/>
                  </a:cubicBezTo>
                  <a:cubicBezTo>
                    <a:pt x="66" y="61"/>
                    <a:pt x="66" y="62"/>
                    <a:pt x="65" y="62"/>
                  </a:cubicBezTo>
                  <a:cubicBezTo>
                    <a:pt x="64" y="62"/>
                    <a:pt x="64" y="61"/>
                    <a:pt x="62" y="61"/>
                  </a:cubicBezTo>
                  <a:cubicBezTo>
                    <a:pt x="61" y="62"/>
                    <a:pt x="59" y="63"/>
                    <a:pt x="58" y="64"/>
                  </a:cubicBezTo>
                  <a:cubicBezTo>
                    <a:pt x="55" y="67"/>
                    <a:pt x="51" y="71"/>
                    <a:pt x="49" y="72"/>
                  </a:cubicBezTo>
                  <a:cubicBezTo>
                    <a:pt x="49" y="73"/>
                    <a:pt x="48" y="74"/>
                    <a:pt x="48" y="76"/>
                  </a:cubicBezTo>
                  <a:cubicBezTo>
                    <a:pt x="48" y="85"/>
                    <a:pt x="58" y="84"/>
                    <a:pt x="58" y="95"/>
                  </a:cubicBezTo>
                  <a:cubicBezTo>
                    <a:pt x="58" y="100"/>
                    <a:pt x="55" y="102"/>
                    <a:pt x="55" y="108"/>
                  </a:cubicBezTo>
                  <a:cubicBezTo>
                    <a:pt x="55" y="113"/>
                    <a:pt x="58" y="116"/>
                    <a:pt x="58" y="120"/>
                  </a:cubicBezTo>
                  <a:cubicBezTo>
                    <a:pt x="58" y="121"/>
                    <a:pt x="58" y="122"/>
                    <a:pt x="58" y="123"/>
                  </a:cubicBezTo>
                  <a:cubicBezTo>
                    <a:pt x="58" y="123"/>
                    <a:pt x="58" y="123"/>
                    <a:pt x="58" y="123"/>
                  </a:cubicBezTo>
                  <a:cubicBezTo>
                    <a:pt x="58" y="123"/>
                    <a:pt x="58" y="123"/>
                    <a:pt x="58" y="123"/>
                  </a:cubicBezTo>
                  <a:cubicBezTo>
                    <a:pt x="58" y="123"/>
                    <a:pt x="58" y="123"/>
                    <a:pt x="58" y="123"/>
                  </a:cubicBezTo>
                  <a:cubicBezTo>
                    <a:pt x="56" y="127"/>
                    <a:pt x="56" y="127"/>
                    <a:pt x="56" y="127"/>
                  </a:cubicBezTo>
                  <a:cubicBezTo>
                    <a:pt x="56" y="128"/>
                    <a:pt x="59" y="131"/>
                    <a:pt x="62" y="132"/>
                  </a:cubicBezTo>
                  <a:cubicBezTo>
                    <a:pt x="58" y="146"/>
                    <a:pt x="45" y="143"/>
                    <a:pt x="39" y="154"/>
                  </a:cubicBezTo>
                  <a:cubicBezTo>
                    <a:pt x="35" y="163"/>
                    <a:pt x="31" y="177"/>
                    <a:pt x="17" y="177"/>
                  </a:cubicBezTo>
                  <a:cubicBezTo>
                    <a:pt x="19" y="200"/>
                    <a:pt x="6" y="198"/>
                    <a:pt x="6" y="210"/>
                  </a:cubicBezTo>
                  <a:cubicBezTo>
                    <a:pt x="6" y="218"/>
                    <a:pt x="7" y="228"/>
                    <a:pt x="14" y="228"/>
                  </a:cubicBezTo>
                  <a:cubicBezTo>
                    <a:pt x="16" y="228"/>
                    <a:pt x="17" y="227"/>
                    <a:pt x="18" y="227"/>
                  </a:cubicBezTo>
                  <a:cubicBezTo>
                    <a:pt x="19" y="227"/>
                    <a:pt x="20" y="228"/>
                    <a:pt x="22" y="229"/>
                  </a:cubicBezTo>
                  <a:cubicBezTo>
                    <a:pt x="20" y="237"/>
                    <a:pt x="10" y="239"/>
                    <a:pt x="6" y="247"/>
                  </a:cubicBezTo>
                  <a:cubicBezTo>
                    <a:pt x="4" y="249"/>
                    <a:pt x="0" y="257"/>
                    <a:pt x="0" y="263"/>
                  </a:cubicBezTo>
                  <a:cubicBezTo>
                    <a:pt x="0" y="273"/>
                    <a:pt x="7" y="283"/>
                    <a:pt x="13" y="289"/>
                  </a:cubicBezTo>
                  <a:cubicBezTo>
                    <a:pt x="15" y="291"/>
                    <a:pt x="19" y="290"/>
                    <a:pt x="21" y="293"/>
                  </a:cubicBezTo>
                  <a:cubicBezTo>
                    <a:pt x="23" y="297"/>
                    <a:pt x="24" y="304"/>
                    <a:pt x="27" y="308"/>
                  </a:cubicBezTo>
                  <a:cubicBezTo>
                    <a:pt x="29" y="309"/>
                    <a:pt x="33" y="308"/>
                    <a:pt x="34" y="312"/>
                  </a:cubicBezTo>
                  <a:cubicBezTo>
                    <a:pt x="39" y="322"/>
                    <a:pt x="42" y="328"/>
                    <a:pt x="46" y="341"/>
                  </a:cubicBezTo>
                  <a:cubicBezTo>
                    <a:pt x="49" y="352"/>
                    <a:pt x="60" y="362"/>
                    <a:pt x="64" y="374"/>
                  </a:cubicBezTo>
                  <a:cubicBezTo>
                    <a:pt x="66" y="382"/>
                    <a:pt x="74" y="386"/>
                    <a:pt x="74" y="394"/>
                  </a:cubicBezTo>
                  <a:cubicBezTo>
                    <a:pt x="74" y="401"/>
                    <a:pt x="72" y="407"/>
                    <a:pt x="76" y="411"/>
                  </a:cubicBezTo>
                  <a:cubicBezTo>
                    <a:pt x="86" y="420"/>
                    <a:pt x="93" y="428"/>
                    <a:pt x="108" y="432"/>
                  </a:cubicBezTo>
                  <a:cubicBezTo>
                    <a:pt x="115" y="435"/>
                    <a:pt x="119" y="437"/>
                    <a:pt x="125" y="443"/>
                  </a:cubicBezTo>
                  <a:cubicBezTo>
                    <a:pt x="131" y="449"/>
                    <a:pt x="137" y="448"/>
                    <a:pt x="145" y="451"/>
                  </a:cubicBezTo>
                  <a:cubicBezTo>
                    <a:pt x="154" y="456"/>
                    <a:pt x="162" y="464"/>
                    <a:pt x="167" y="477"/>
                  </a:cubicBezTo>
                  <a:cubicBezTo>
                    <a:pt x="169" y="483"/>
                    <a:pt x="171" y="514"/>
                    <a:pt x="171" y="519"/>
                  </a:cubicBezTo>
                  <a:cubicBezTo>
                    <a:pt x="171" y="528"/>
                    <a:pt x="167" y="542"/>
                    <a:pt x="167" y="549"/>
                  </a:cubicBezTo>
                  <a:cubicBezTo>
                    <a:pt x="167" y="556"/>
                    <a:pt x="167" y="556"/>
                    <a:pt x="167" y="572"/>
                  </a:cubicBezTo>
                  <a:cubicBezTo>
                    <a:pt x="166" y="578"/>
                    <a:pt x="163" y="587"/>
                    <a:pt x="163" y="591"/>
                  </a:cubicBezTo>
                  <a:cubicBezTo>
                    <a:pt x="163" y="592"/>
                    <a:pt x="163" y="594"/>
                    <a:pt x="163" y="596"/>
                  </a:cubicBezTo>
                  <a:cubicBezTo>
                    <a:pt x="163" y="614"/>
                    <a:pt x="151" y="627"/>
                    <a:pt x="151" y="647"/>
                  </a:cubicBezTo>
                  <a:cubicBezTo>
                    <a:pt x="151" y="655"/>
                    <a:pt x="145" y="663"/>
                    <a:pt x="148" y="672"/>
                  </a:cubicBezTo>
                  <a:cubicBezTo>
                    <a:pt x="149" y="712"/>
                    <a:pt x="149" y="712"/>
                    <a:pt x="149" y="712"/>
                  </a:cubicBezTo>
                  <a:cubicBezTo>
                    <a:pt x="146" y="724"/>
                    <a:pt x="146" y="733"/>
                    <a:pt x="142" y="746"/>
                  </a:cubicBezTo>
                  <a:cubicBezTo>
                    <a:pt x="141" y="748"/>
                    <a:pt x="139" y="747"/>
                    <a:pt x="137" y="749"/>
                  </a:cubicBezTo>
                  <a:cubicBezTo>
                    <a:pt x="134" y="753"/>
                    <a:pt x="133" y="760"/>
                    <a:pt x="131" y="764"/>
                  </a:cubicBezTo>
                  <a:cubicBezTo>
                    <a:pt x="127" y="771"/>
                    <a:pt x="119" y="784"/>
                    <a:pt x="119" y="796"/>
                  </a:cubicBezTo>
                  <a:cubicBezTo>
                    <a:pt x="119" y="799"/>
                    <a:pt x="120" y="814"/>
                    <a:pt x="122" y="814"/>
                  </a:cubicBezTo>
                  <a:cubicBezTo>
                    <a:pt x="122" y="814"/>
                    <a:pt x="125" y="817"/>
                    <a:pt x="125" y="820"/>
                  </a:cubicBezTo>
                  <a:cubicBezTo>
                    <a:pt x="125" y="822"/>
                    <a:pt x="123" y="823"/>
                    <a:pt x="120" y="823"/>
                  </a:cubicBezTo>
                  <a:cubicBezTo>
                    <a:pt x="118" y="833"/>
                    <a:pt x="114" y="837"/>
                    <a:pt x="114" y="847"/>
                  </a:cubicBezTo>
                  <a:cubicBezTo>
                    <a:pt x="114" y="853"/>
                    <a:pt x="118" y="865"/>
                    <a:pt x="122" y="865"/>
                  </a:cubicBezTo>
                  <a:cubicBezTo>
                    <a:pt x="125" y="865"/>
                    <a:pt x="126" y="861"/>
                    <a:pt x="130" y="859"/>
                  </a:cubicBezTo>
                  <a:cubicBezTo>
                    <a:pt x="130" y="859"/>
                    <a:pt x="131" y="859"/>
                    <a:pt x="131" y="859"/>
                  </a:cubicBezTo>
                  <a:cubicBezTo>
                    <a:pt x="132" y="859"/>
                    <a:pt x="133" y="859"/>
                    <a:pt x="134" y="859"/>
                  </a:cubicBezTo>
                  <a:cubicBezTo>
                    <a:pt x="134" y="867"/>
                    <a:pt x="134" y="867"/>
                    <a:pt x="134" y="867"/>
                  </a:cubicBezTo>
                  <a:cubicBezTo>
                    <a:pt x="117" y="945"/>
                    <a:pt x="117" y="945"/>
                    <a:pt x="117" y="945"/>
                  </a:cubicBezTo>
                  <a:cubicBezTo>
                    <a:pt x="109" y="945"/>
                    <a:pt x="113" y="936"/>
                    <a:pt x="103" y="936"/>
                  </a:cubicBezTo>
                  <a:cubicBezTo>
                    <a:pt x="101" y="936"/>
                    <a:pt x="99" y="938"/>
                    <a:pt x="99" y="941"/>
                  </a:cubicBezTo>
                  <a:cubicBezTo>
                    <a:pt x="98" y="941"/>
                    <a:pt x="98" y="941"/>
                    <a:pt x="98" y="941"/>
                  </a:cubicBezTo>
                  <a:cubicBezTo>
                    <a:pt x="98" y="947"/>
                    <a:pt x="98" y="947"/>
                    <a:pt x="98" y="947"/>
                  </a:cubicBezTo>
                  <a:cubicBezTo>
                    <a:pt x="99" y="953"/>
                    <a:pt x="105" y="961"/>
                    <a:pt x="105" y="965"/>
                  </a:cubicBezTo>
                  <a:cubicBezTo>
                    <a:pt x="105" y="974"/>
                    <a:pt x="93" y="977"/>
                    <a:pt x="93" y="987"/>
                  </a:cubicBezTo>
                  <a:cubicBezTo>
                    <a:pt x="93" y="996"/>
                    <a:pt x="101" y="1014"/>
                    <a:pt x="101" y="1026"/>
                  </a:cubicBezTo>
                  <a:cubicBezTo>
                    <a:pt x="101" y="1028"/>
                    <a:pt x="101" y="1030"/>
                    <a:pt x="101" y="1033"/>
                  </a:cubicBezTo>
                  <a:cubicBezTo>
                    <a:pt x="101" y="1044"/>
                    <a:pt x="115" y="1042"/>
                    <a:pt x="115" y="1055"/>
                  </a:cubicBezTo>
                  <a:cubicBezTo>
                    <a:pt x="115" y="1058"/>
                    <a:pt x="113" y="1061"/>
                    <a:pt x="112" y="1064"/>
                  </a:cubicBezTo>
                  <a:cubicBezTo>
                    <a:pt x="113" y="1065"/>
                    <a:pt x="114" y="1066"/>
                    <a:pt x="116" y="1067"/>
                  </a:cubicBezTo>
                  <a:cubicBezTo>
                    <a:pt x="115" y="1071"/>
                    <a:pt x="106" y="1071"/>
                    <a:pt x="106" y="1076"/>
                  </a:cubicBezTo>
                  <a:cubicBezTo>
                    <a:pt x="106" y="1077"/>
                    <a:pt x="109" y="1079"/>
                    <a:pt x="111" y="1081"/>
                  </a:cubicBezTo>
                  <a:cubicBezTo>
                    <a:pt x="118" y="1088"/>
                    <a:pt x="122" y="1095"/>
                    <a:pt x="137" y="1095"/>
                  </a:cubicBezTo>
                  <a:cubicBezTo>
                    <a:pt x="137" y="1098"/>
                    <a:pt x="138" y="1102"/>
                    <a:pt x="142" y="1102"/>
                  </a:cubicBezTo>
                  <a:cubicBezTo>
                    <a:pt x="146" y="1102"/>
                    <a:pt x="148" y="1102"/>
                    <a:pt x="152" y="1102"/>
                  </a:cubicBezTo>
                  <a:cubicBezTo>
                    <a:pt x="152" y="1111"/>
                    <a:pt x="164" y="1111"/>
                    <a:pt x="172" y="1114"/>
                  </a:cubicBezTo>
                  <a:cubicBezTo>
                    <a:pt x="180" y="1117"/>
                    <a:pt x="176" y="1131"/>
                    <a:pt x="188" y="1131"/>
                  </a:cubicBezTo>
                  <a:cubicBezTo>
                    <a:pt x="194" y="1131"/>
                    <a:pt x="198" y="1131"/>
                    <a:pt x="203" y="1131"/>
                  </a:cubicBezTo>
                  <a:cubicBezTo>
                    <a:pt x="205" y="1131"/>
                    <a:pt x="207" y="1129"/>
                    <a:pt x="208" y="1129"/>
                  </a:cubicBezTo>
                  <a:cubicBezTo>
                    <a:pt x="211" y="1129"/>
                    <a:pt x="210" y="1129"/>
                    <a:pt x="214" y="1129"/>
                  </a:cubicBezTo>
                  <a:cubicBezTo>
                    <a:pt x="219" y="1129"/>
                    <a:pt x="232" y="1119"/>
                    <a:pt x="240" y="1119"/>
                  </a:cubicBezTo>
                  <a:cubicBezTo>
                    <a:pt x="242" y="1119"/>
                    <a:pt x="243" y="1119"/>
                    <a:pt x="245" y="1119"/>
                  </a:cubicBezTo>
                  <a:cubicBezTo>
                    <a:pt x="246" y="1119"/>
                    <a:pt x="247" y="1119"/>
                    <a:pt x="249" y="1117"/>
                  </a:cubicBezTo>
                  <a:cubicBezTo>
                    <a:pt x="234" y="1110"/>
                    <a:pt x="220" y="1106"/>
                    <a:pt x="208" y="1094"/>
                  </a:cubicBezTo>
                  <a:cubicBezTo>
                    <a:pt x="202" y="1087"/>
                    <a:pt x="202" y="1063"/>
                    <a:pt x="193" y="1058"/>
                  </a:cubicBezTo>
                  <a:cubicBezTo>
                    <a:pt x="189" y="1057"/>
                    <a:pt x="185" y="1051"/>
                    <a:pt x="185" y="1045"/>
                  </a:cubicBezTo>
                  <a:cubicBezTo>
                    <a:pt x="185" y="1035"/>
                    <a:pt x="187" y="1028"/>
                    <a:pt x="194" y="1022"/>
                  </a:cubicBezTo>
                  <a:cubicBezTo>
                    <a:pt x="198" y="1017"/>
                    <a:pt x="207" y="1020"/>
                    <a:pt x="210" y="1013"/>
                  </a:cubicBezTo>
                  <a:cubicBezTo>
                    <a:pt x="214" y="1006"/>
                    <a:pt x="212" y="999"/>
                    <a:pt x="216" y="995"/>
                  </a:cubicBezTo>
                  <a:cubicBezTo>
                    <a:pt x="224" y="987"/>
                    <a:pt x="237" y="986"/>
                    <a:pt x="237" y="971"/>
                  </a:cubicBezTo>
                  <a:cubicBezTo>
                    <a:pt x="237" y="955"/>
                    <a:pt x="213" y="962"/>
                    <a:pt x="213" y="941"/>
                  </a:cubicBezTo>
                  <a:cubicBezTo>
                    <a:pt x="213" y="932"/>
                    <a:pt x="221" y="925"/>
                    <a:pt x="229" y="923"/>
                  </a:cubicBezTo>
                  <a:cubicBezTo>
                    <a:pt x="233" y="922"/>
                    <a:pt x="242" y="922"/>
                    <a:pt x="243" y="916"/>
                  </a:cubicBezTo>
                  <a:cubicBezTo>
                    <a:pt x="246" y="903"/>
                    <a:pt x="246" y="893"/>
                    <a:pt x="256" y="884"/>
                  </a:cubicBezTo>
                  <a:cubicBezTo>
                    <a:pt x="253" y="883"/>
                    <a:pt x="250" y="882"/>
                    <a:pt x="250" y="876"/>
                  </a:cubicBezTo>
                  <a:cubicBezTo>
                    <a:pt x="255" y="876"/>
                    <a:pt x="257" y="881"/>
                    <a:pt x="264" y="881"/>
                  </a:cubicBezTo>
                  <a:cubicBezTo>
                    <a:pt x="265" y="881"/>
                    <a:pt x="269" y="877"/>
                    <a:pt x="269" y="874"/>
                  </a:cubicBezTo>
                  <a:cubicBezTo>
                    <a:pt x="269" y="871"/>
                    <a:pt x="266" y="871"/>
                    <a:pt x="264" y="869"/>
                  </a:cubicBezTo>
                  <a:cubicBezTo>
                    <a:pt x="263" y="869"/>
                    <a:pt x="260" y="872"/>
                    <a:pt x="257" y="872"/>
                  </a:cubicBezTo>
                  <a:cubicBezTo>
                    <a:pt x="252" y="872"/>
                    <a:pt x="246" y="859"/>
                    <a:pt x="246" y="851"/>
                  </a:cubicBezTo>
                  <a:cubicBezTo>
                    <a:pt x="246" y="849"/>
                    <a:pt x="247" y="845"/>
                    <a:pt x="251" y="845"/>
                  </a:cubicBezTo>
                  <a:cubicBezTo>
                    <a:pt x="262" y="845"/>
                    <a:pt x="264" y="852"/>
                    <a:pt x="275" y="852"/>
                  </a:cubicBezTo>
                  <a:cubicBezTo>
                    <a:pt x="279" y="852"/>
                    <a:pt x="287" y="849"/>
                    <a:pt x="287" y="846"/>
                  </a:cubicBezTo>
                  <a:cubicBezTo>
                    <a:pt x="287" y="845"/>
                    <a:pt x="287" y="842"/>
                    <a:pt x="287" y="841"/>
                  </a:cubicBezTo>
                  <a:cubicBezTo>
                    <a:pt x="291" y="833"/>
                    <a:pt x="285" y="817"/>
                    <a:pt x="292" y="811"/>
                  </a:cubicBezTo>
                  <a:cubicBezTo>
                    <a:pt x="294" y="809"/>
                    <a:pt x="297" y="809"/>
                    <a:pt x="300" y="809"/>
                  </a:cubicBezTo>
                  <a:cubicBezTo>
                    <a:pt x="302" y="809"/>
                    <a:pt x="305" y="809"/>
                    <a:pt x="308" y="809"/>
                  </a:cubicBezTo>
                  <a:cubicBezTo>
                    <a:pt x="311" y="809"/>
                    <a:pt x="314" y="810"/>
                    <a:pt x="317" y="810"/>
                  </a:cubicBezTo>
                  <a:cubicBezTo>
                    <a:pt x="319" y="810"/>
                    <a:pt x="321" y="809"/>
                    <a:pt x="323" y="809"/>
                  </a:cubicBezTo>
                  <a:cubicBezTo>
                    <a:pt x="336" y="805"/>
                    <a:pt x="347" y="807"/>
                    <a:pt x="356" y="798"/>
                  </a:cubicBezTo>
                  <a:cubicBezTo>
                    <a:pt x="361" y="793"/>
                    <a:pt x="365" y="790"/>
                    <a:pt x="369" y="782"/>
                  </a:cubicBezTo>
                  <a:cubicBezTo>
                    <a:pt x="372" y="778"/>
                    <a:pt x="372" y="775"/>
                    <a:pt x="372" y="768"/>
                  </a:cubicBezTo>
                  <a:cubicBezTo>
                    <a:pt x="372" y="762"/>
                    <a:pt x="364" y="762"/>
                    <a:pt x="362" y="757"/>
                  </a:cubicBezTo>
                  <a:cubicBezTo>
                    <a:pt x="360" y="750"/>
                    <a:pt x="360" y="744"/>
                    <a:pt x="356" y="740"/>
                  </a:cubicBezTo>
                  <a:cubicBezTo>
                    <a:pt x="354" y="739"/>
                    <a:pt x="346" y="736"/>
                    <a:pt x="346" y="731"/>
                  </a:cubicBezTo>
                  <a:cubicBezTo>
                    <a:pt x="346" y="730"/>
                    <a:pt x="349" y="729"/>
                    <a:pt x="350" y="729"/>
                  </a:cubicBezTo>
                  <a:cubicBezTo>
                    <a:pt x="358" y="729"/>
                    <a:pt x="365" y="735"/>
                    <a:pt x="373" y="735"/>
                  </a:cubicBezTo>
                  <a:cubicBezTo>
                    <a:pt x="376" y="735"/>
                    <a:pt x="388" y="741"/>
                    <a:pt x="397" y="741"/>
                  </a:cubicBezTo>
                  <a:cubicBezTo>
                    <a:pt x="421" y="741"/>
                    <a:pt x="425" y="714"/>
                    <a:pt x="435" y="699"/>
                  </a:cubicBezTo>
                  <a:cubicBezTo>
                    <a:pt x="444" y="685"/>
                    <a:pt x="455" y="683"/>
                    <a:pt x="464" y="669"/>
                  </a:cubicBezTo>
                  <a:cubicBezTo>
                    <a:pt x="469" y="662"/>
                    <a:pt x="468" y="658"/>
                    <a:pt x="472" y="652"/>
                  </a:cubicBezTo>
                  <a:cubicBezTo>
                    <a:pt x="472" y="652"/>
                    <a:pt x="472" y="652"/>
                    <a:pt x="472" y="652"/>
                  </a:cubicBezTo>
                  <a:cubicBezTo>
                    <a:pt x="477" y="641"/>
                    <a:pt x="482" y="632"/>
                    <a:pt x="493" y="627"/>
                  </a:cubicBezTo>
                  <a:cubicBezTo>
                    <a:pt x="493" y="602"/>
                    <a:pt x="493" y="602"/>
                    <a:pt x="493" y="602"/>
                  </a:cubicBezTo>
                  <a:cubicBezTo>
                    <a:pt x="493" y="592"/>
                    <a:pt x="492" y="585"/>
                    <a:pt x="499" y="578"/>
                  </a:cubicBezTo>
                  <a:cubicBezTo>
                    <a:pt x="503" y="573"/>
                    <a:pt x="510" y="573"/>
                    <a:pt x="514" y="567"/>
                  </a:cubicBezTo>
                  <a:cubicBezTo>
                    <a:pt x="524" y="552"/>
                    <a:pt x="537" y="559"/>
                    <a:pt x="549" y="547"/>
                  </a:cubicBezTo>
                  <a:cubicBezTo>
                    <a:pt x="551" y="545"/>
                    <a:pt x="552" y="542"/>
                    <a:pt x="555" y="541"/>
                  </a:cubicBezTo>
                  <a:cubicBezTo>
                    <a:pt x="561" y="538"/>
                    <a:pt x="567" y="538"/>
                    <a:pt x="574" y="538"/>
                  </a:cubicBezTo>
                  <a:cubicBezTo>
                    <a:pt x="576" y="538"/>
                    <a:pt x="578" y="538"/>
                    <a:pt x="581" y="538"/>
                  </a:cubicBezTo>
                  <a:cubicBezTo>
                    <a:pt x="590" y="538"/>
                    <a:pt x="601" y="530"/>
                    <a:pt x="604" y="524"/>
                  </a:cubicBezTo>
                  <a:cubicBezTo>
                    <a:pt x="605" y="522"/>
                    <a:pt x="604" y="515"/>
                    <a:pt x="606" y="512"/>
                  </a:cubicBezTo>
                  <a:cubicBezTo>
                    <a:pt x="614" y="502"/>
                    <a:pt x="617" y="496"/>
                    <a:pt x="625" y="484"/>
                  </a:cubicBezTo>
                  <a:cubicBezTo>
                    <a:pt x="626" y="482"/>
                    <a:pt x="628" y="472"/>
                    <a:pt x="628" y="466"/>
                  </a:cubicBezTo>
                  <a:cubicBezTo>
                    <a:pt x="628" y="462"/>
                    <a:pt x="632" y="457"/>
                    <a:pt x="634" y="454"/>
                  </a:cubicBezTo>
                  <a:cubicBezTo>
                    <a:pt x="635" y="453"/>
                    <a:pt x="637" y="450"/>
                    <a:pt x="637" y="448"/>
                  </a:cubicBezTo>
                  <a:cubicBezTo>
                    <a:pt x="637" y="441"/>
                    <a:pt x="641" y="432"/>
                    <a:pt x="641" y="423"/>
                  </a:cubicBezTo>
                  <a:cubicBezTo>
                    <a:pt x="641" y="410"/>
                    <a:pt x="633" y="393"/>
                    <a:pt x="641" y="385"/>
                  </a:cubicBezTo>
                  <a:cubicBezTo>
                    <a:pt x="646" y="380"/>
                    <a:pt x="652" y="379"/>
                    <a:pt x="657" y="371"/>
                  </a:cubicBezTo>
                  <a:cubicBezTo>
                    <a:pt x="660" y="366"/>
                    <a:pt x="663" y="365"/>
                    <a:pt x="666" y="360"/>
                  </a:cubicBezTo>
                  <a:cubicBezTo>
                    <a:pt x="680" y="338"/>
                    <a:pt x="701" y="328"/>
                    <a:pt x="701" y="289"/>
                  </a:cubicBezTo>
                  <a:cubicBezTo>
                    <a:pt x="701" y="278"/>
                    <a:pt x="699" y="267"/>
                    <a:pt x="688" y="264"/>
                  </a:cubicBezTo>
                  <a:cubicBezTo>
                    <a:pt x="686" y="263"/>
                    <a:pt x="684" y="263"/>
                    <a:pt x="683" y="263"/>
                  </a:cubicBezTo>
                  <a:cubicBezTo>
                    <a:pt x="681" y="263"/>
                    <a:pt x="680" y="263"/>
                    <a:pt x="679" y="263"/>
                  </a:cubicBezTo>
                  <a:cubicBezTo>
                    <a:pt x="677" y="263"/>
                    <a:pt x="676" y="263"/>
                    <a:pt x="674" y="263"/>
                  </a:cubicBezTo>
                  <a:cubicBezTo>
                    <a:pt x="673" y="263"/>
                    <a:pt x="671" y="263"/>
                    <a:pt x="669" y="263"/>
                  </a:cubicBezTo>
                  <a:cubicBezTo>
                    <a:pt x="660" y="260"/>
                    <a:pt x="644" y="245"/>
                    <a:pt x="639" y="237"/>
                  </a:cubicBezTo>
                  <a:cubicBezTo>
                    <a:pt x="633" y="235"/>
                    <a:pt x="624" y="231"/>
                    <a:pt x="614" y="229"/>
                  </a:cubicBezTo>
                  <a:cubicBezTo>
                    <a:pt x="594" y="231"/>
                    <a:pt x="594" y="231"/>
                    <a:pt x="594" y="231"/>
                  </a:cubicBezTo>
                  <a:cubicBezTo>
                    <a:pt x="584" y="231"/>
                    <a:pt x="582" y="223"/>
                    <a:pt x="571" y="223"/>
                  </a:cubicBezTo>
                  <a:cubicBezTo>
                    <a:pt x="566" y="223"/>
                    <a:pt x="564" y="227"/>
                    <a:pt x="559" y="229"/>
                  </a:cubicBezTo>
                  <a:cubicBezTo>
                    <a:pt x="555" y="229"/>
                    <a:pt x="555" y="229"/>
                    <a:pt x="555" y="229"/>
                  </a:cubicBezTo>
                  <a:cubicBezTo>
                    <a:pt x="555" y="224"/>
                    <a:pt x="556" y="220"/>
                    <a:pt x="554" y="215"/>
                  </a:cubicBezTo>
                  <a:cubicBezTo>
                    <a:pt x="553" y="211"/>
                    <a:pt x="548" y="212"/>
                    <a:pt x="544" y="210"/>
                  </a:cubicBezTo>
                  <a:cubicBezTo>
                    <a:pt x="537" y="205"/>
                    <a:pt x="518" y="195"/>
                    <a:pt x="509" y="195"/>
                  </a:cubicBezTo>
                  <a:cubicBezTo>
                    <a:pt x="500" y="195"/>
                    <a:pt x="494" y="207"/>
                    <a:pt x="489" y="215"/>
                  </a:cubicBezTo>
                  <a:cubicBezTo>
                    <a:pt x="487" y="218"/>
                    <a:pt x="485" y="221"/>
                    <a:pt x="483" y="221"/>
                  </a:cubicBezTo>
                  <a:cubicBezTo>
                    <a:pt x="481" y="221"/>
                    <a:pt x="480" y="217"/>
                    <a:pt x="480" y="215"/>
                  </a:cubicBezTo>
                  <a:cubicBezTo>
                    <a:pt x="468" y="215"/>
                    <a:pt x="468" y="215"/>
                    <a:pt x="468" y="215"/>
                  </a:cubicBezTo>
                  <a:cubicBezTo>
                    <a:pt x="467" y="210"/>
                    <a:pt x="464" y="206"/>
                    <a:pt x="459" y="203"/>
                  </a:cubicBezTo>
                  <a:cubicBezTo>
                    <a:pt x="456" y="202"/>
                    <a:pt x="451" y="203"/>
                    <a:pt x="451" y="198"/>
                  </a:cubicBezTo>
                  <a:cubicBezTo>
                    <a:pt x="451" y="182"/>
                    <a:pt x="467" y="176"/>
                    <a:pt x="475" y="166"/>
                  </a:cubicBezTo>
                  <a:cubicBezTo>
                    <a:pt x="475" y="161"/>
                    <a:pt x="468" y="161"/>
                    <a:pt x="466" y="155"/>
                  </a:cubicBezTo>
                  <a:cubicBezTo>
                    <a:pt x="463" y="150"/>
                    <a:pt x="456" y="133"/>
                    <a:pt x="456" y="126"/>
                  </a:cubicBezTo>
                  <a:cubicBezTo>
                    <a:pt x="447" y="124"/>
                    <a:pt x="436" y="107"/>
                    <a:pt x="427" y="107"/>
                  </a:cubicBezTo>
                  <a:cubicBezTo>
                    <a:pt x="426" y="107"/>
                    <a:pt x="425" y="107"/>
                    <a:pt x="424" y="107"/>
                  </a:cubicBezTo>
                  <a:cubicBezTo>
                    <a:pt x="424" y="106"/>
                    <a:pt x="424" y="106"/>
                    <a:pt x="424" y="106"/>
                  </a:cubicBezTo>
                  <a:cubicBezTo>
                    <a:pt x="419" y="106"/>
                    <a:pt x="411" y="101"/>
                    <a:pt x="407" y="100"/>
                  </a:cubicBezTo>
                  <a:cubicBezTo>
                    <a:pt x="393" y="100"/>
                    <a:pt x="393" y="100"/>
                    <a:pt x="393" y="100"/>
                  </a:cubicBezTo>
                  <a:cubicBezTo>
                    <a:pt x="379" y="97"/>
                    <a:pt x="357" y="99"/>
                    <a:pt x="353" y="84"/>
                  </a:cubicBezTo>
                  <a:cubicBezTo>
                    <a:pt x="350" y="84"/>
                    <a:pt x="346" y="83"/>
                    <a:pt x="345" y="81"/>
                  </a:cubicBezTo>
                  <a:cubicBezTo>
                    <a:pt x="339" y="68"/>
                    <a:pt x="334" y="69"/>
                    <a:pt x="324" y="59"/>
                  </a:cubicBezTo>
                  <a:cubicBezTo>
                    <a:pt x="309" y="59"/>
                    <a:pt x="309" y="59"/>
                    <a:pt x="309" y="59"/>
                  </a:cubicBezTo>
                  <a:cubicBezTo>
                    <a:pt x="307" y="52"/>
                    <a:pt x="309" y="44"/>
                    <a:pt x="302" y="42"/>
                  </a:cubicBezTo>
                  <a:cubicBezTo>
                    <a:pt x="294" y="40"/>
                    <a:pt x="283" y="38"/>
                    <a:pt x="279" y="31"/>
                  </a:cubicBezTo>
                  <a:cubicBezTo>
                    <a:pt x="279" y="27"/>
                    <a:pt x="279" y="27"/>
                    <a:pt x="279" y="27"/>
                  </a:cubicBezTo>
                  <a:cubicBezTo>
                    <a:pt x="280" y="27"/>
                    <a:pt x="281" y="27"/>
                    <a:pt x="282" y="27"/>
                  </a:cubicBezTo>
                  <a:cubicBezTo>
                    <a:pt x="283" y="27"/>
                    <a:pt x="286" y="26"/>
                    <a:pt x="287" y="25"/>
                  </a:cubicBezTo>
                  <a:cubicBezTo>
                    <a:pt x="287" y="25"/>
                    <a:pt x="278" y="24"/>
                    <a:pt x="272" y="24"/>
                  </a:cubicBezTo>
                  <a:cubicBezTo>
                    <a:pt x="271" y="25"/>
                    <a:pt x="260" y="25"/>
                    <a:pt x="259" y="27"/>
                  </a:cubicBezTo>
                  <a:cubicBezTo>
                    <a:pt x="256" y="33"/>
                    <a:pt x="251" y="33"/>
                    <a:pt x="243" y="34"/>
                  </a:cubicBezTo>
                  <a:cubicBezTo>
                    <a:pt x="239" y="34"/>
                    <a:pt x="232" y="33"/>
                    <a:pt x="232" y="28"/>
                  </a:cubicBezTo>
                  <a:cubicBezTo>
                    <a:pt x="227" y="28"/>
                    <a:pt x="212" y="28"/>
                    <a:pt x="204" y="28"/>
                  </a:cubicBezTo>
                  <a:cubicBezTo>
                    <a:pt x="200" y="28"/>
                    <a:pt x="197" y="24"/>
                    <a:pt x="197" y="19"/>
                  </a:cubicBezTo>
                  <a:cubicBezTo>
                    <a:pt x="189" y="17"/>
                    <a:pt x="178" y="14"/>
                    <a:pt x="175" y="6"/>
                  </a:cubicBezTo>
                  <a:cubicBezTo>
                    <a:pt x="166" y="5"/>
                    <a:pt x="166" y="5"/>
                    <a:pt x="166" y="5"/>
                  </a:cubicBezTo>
                  <a:cubicBezTo>
                    <a:pt x="166" y="12"/>
                    <a:pt x="174" y="9"/>
                    <a:pt x="176" y="15"/>
                  </a:cubicBezTo>
                  <a:cubicBezTo>
                    <a:pt x="164" y="15"/>
                    <a:pt x="164" y="15"/>
                    <a:pt x="164" y="15"/>
                  </a:cubicBezTo>
                  <a:cubicBezTo>
                    <a:pt x="159" y="19"/>
                    <a:pt x="150" y="18"/>
                    <a:pt x="150" y="25"/>
                  </a:cubicBezTo>
                  <a:cubicBezTo>
                    <a:pt x="150" y="32"/>
                    <a:pt x="157" y="35"/>
                    <a:pt x="157" y="42"/>
                  </a:cubicBezTo>
                  <a:cubicBezTo>
                    <a:pt x="157" y="44"/>
                    <a:pt x="154" y="50"/>
                    <a:pt x="152" y="50"/>
                  </a:cubicBezTo>
                  <a:cubicBezTo>
                    <a:pt x="146" y="50"/>
                    <a:pt x="143" y="40"/>
                    <a:pt x="143" y="34"/>
                  </a:cubicBezTo>
                  <a:cubicBezTo>
                    <a:pt x="143" y="30"/>
                    <a:pt x="146" y="21"/>
                    <a:pt x="148" y="13"/>
                  </a:cubicBezTo>
                  <a:cubicBezTo>
                    <a:pt x="150" y="13"/>
                    <a:pt x="153" y="11"/>
                    <a:pt x="153" y="6"/>
                  </a:cubicBezTo>
                  <a:cubicBezTo>
                    <a:pt x="153" y="6"/>
                    <a:pt x="151" y="0"/>
                    <a:pt x="14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28"/>
            <p:cNvSpPr>
              <a:spLocks/>
            </p:cNvSpPr>
            <p:nvPr/>
          </p:nvSpPr>
          <p:spPr bwMode="auto">
            <a:xfrm>
              <a:off x="662" y="2178"/>
              <a:ext cx="19" cy="23"/>
            </a:xfrm>
            <a:custGeom>
              <a:avLst/>
              <a:gdLst>
                <a:gd name="T0" fmla="*/ 0 w 8"/>
                <a:gd name="T1" fmla="*/ 0 h 10"/>
                <a:gd name="T2" fmla="*/ 0 w 8"/>
                <a:gd name="T3" fmla="*/ 0 h 10"/>
                <a:gd name="T4" fmla="*/ 5 w 8"/>
                <a:gd name="T5" fmla="*/ 10 h 10"/>
                <a:gd name="T6" fmla="*/ 8 w 8"/>
                <a:gd name="T7" fmla="*/ 7 h 10"/>
                <a:gd name="T8" fmla="*/ 2 w 8"/>
                <a:gd name="T9" fmla="*/ 0 h 10"/>
                <a:gd name="T10" fmla="*/ 0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0" y="0"/>
                  </a:moveTo>
                  <a:cubicBezTo>
                    <a:pt x="0" y="0"/>
                    <a:pt x="0" y="0"/>
                    <a:pt x="0" y="0"/>
                  </a:cubicBezTo>
                  <a:cubicBezTo>
                    <a:pt x="0" y="4"/>
                    <a:pt x="0" y="10"/>
                    <a:pt x="5" y="10"/>
                  </a:cubicBezTo>
                  <a:cubicBezTo>
                    <a:pt x="6" y="10"/>
                    <a:pt x="8" y="9"/>
                    <a:pt x="8" y="7"/>
                  </a:cubicBezTo>
                  <a:cubicBezTo>
                    <a:pt x="8" y="4"/>
                    <a:pt x="6" y="1"/>
                    <a:pt x="2" y="0"/>
                  </a:cubicBezTo>
                  <a:cubicBezTo>
                    <a:pt x="1" y="0"/>
                    <a:pt x="1"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29"/>
            <p:cNvSpPr>
              <a:spLocks/>
            </p:cNvSpPr>
            <p:nvPr/>
          </p:nvSpPr>
          <p:spPr bwMode="auto">
            <a:xfrm>
              <a:off x="643" y="2107"/>
              <a:ext cx="31" cy="9"/>
            </a:xfrm>
            <a:custGeom>
              <a:avLst/>
              <a:gdLst>
                <a:gd name="T0" fmla="*/ 7 w 13"/>
                <a:gd name="T1" fmla="*/ 0 h 4"/>
                <a:gd name="T2" fmla="*/ 0 w 13"/>
                <a:gd name="T3" fmla="*/ 4 h 4"/>
                <a:gd name="T4" fmla="*/ 8 w 13"/>
                <a:gd name="T5" fmla="*/ 4 h 4"/>
                <a:gd name="T6" fmla="*/ 13 w 13"/>
                <a:gd name="T7" fmla="*/ 4 h 4"/>
                <a:gd name="T8" fmla="*/ 7 w 13"/>
                <a:gd name="T9" fmla="*/ 0 h 4"/>
              </a:gdLst>
              <a:ahLst/>
              <a:cxnLst>
                <a:cxn ang="0">
                  <a:pos x="T0" y="T1"/>
                </a:cxn>
                <a:cxn ang="0">
                  <a:pos x="T2" y="T3"/>
                </a:cxn>
                <a:cxn ang="0">
                  <a:pos x="T4" y="T5"/>
                </a:cxn>
                <a:cxn ang="0">
                  <a:pos x="T6" y="T7"/>
                </a:cxn>
                <a:cxn ang="0">
                  <a:pos x="T8" y="T9"/>
                </a:cxn>
              </a:cxnLst>
              <a:rect l="0" t="0" r="r" b="b"/>
              <a:pathLst>
                <a:path w="13" h="4">
                  <a:moveTo>
                    <a:pt x="7" y="0"/>
                  </a:moveTo>
                  <a:cubicBezTo>
                    <a:pt x="4" y="0"/>
                    <a:pt x="1" y="2"/>
                    <a:pt x="0" y="4"/>
                  </a:cubicBezTo>
                  <a:cubicBezTo>
                    <a:pt x="2" y="4"/>
                    <a:pt x="5" y="4"/>
                    <a:pt x="8" y="4"/>
                  </a:cubicBezTo>
                  <a:cubicBezTo>
                    <a:pt x="10" y="4"/>
                    <a:pt x="12" y="4"/>
                    <a:pt x="13" y="4"/>
                  </a:cubicBezTo>
                  <a:cubicBezTo>
                    <a:pt x="12" y="3"/>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30"/>
            <p:cNvSpPr>
              <a:spLocks/>
            </p:cNvSpPr>
            <p:nvPr/>
          </p:nvSpPr>
          <p:spPr bwMode="auto">
            <a:xfrm>
              <a:off x="697" y="2121"/>
              <a:ext cx="8" cy="12"/>
            </a:xfrm>
            <a:custGeom>
              <a:avLst/>
              <a:gdLst>
                <a:gd name="T0" fmla="*/ 0 w 3"/>
                <a:gd name="T1" fmla="*/ 0 h 5"/>
                <a:gd name="T2" fmla="*/ 3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cubicBezTo>
                    <a:pt x="0" y="2"/>
                    <a:pt x="1" y="5"/>
                    <a:pt x="3" y="5"/>
                  </a:cubicBezTo>
                  <a:cubicBezTo>
                    <a:pt x="3" y="5"/>
                    <a:pt x="3" y="5"/>
                    <a:pt x="3" y="5"/>
                  </a:cubicBezTo>
                  <a:cubicBezTo>
                    <a:pt x="0" y="0"/>
                    <a:pt x="0"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31"/>
            <p:cNvSpPr>
              <a:spLocks/>
            </p:cNvSpPr>
            <p:nvPr/>
          </p:nvSpPr>
          <p:spPr bwMode="auto">
            <a:xfrm>
              <a:off x="825" y="2310"/>
              <a:ext cx="24" cy="19"/>
            </a:xfrm>
            <a:custGeom>
              <a:avLst/>
              <a:gdLst>
                <a:gd name="T0" fmla="*/ 10 w 10"/>
                <a:gd name="T1" fmla="*/ 0 h 8"/>
                <a:gd name="T2" fmla="*/ 2 w 10"/>
                <a:gd name="T3" fmla="*/ 5 h 8"/>
                <a:gd name="T4" fmla="*/ 0 w 10"/>
                <a:gd name="T5" fmla="*/ 4 h 8"/>
                <a:gd name="T6" fmla="*/ 0 w 10"/>
                <a:gd name="T7" fmla="*/ 7 h 8"/>
                <a:gd name="T8" fmla="*/ 0 w 10"/>
                <a:gd name="T9" fmla="*/ 8 h 8"/>
                <a:gd name="T10" fmla="*/ 2 w 10"/>
                <a:gd name="T11" fmla="*/ 7 h 8"/>
                <a:gd name="T12" fmla="*/ 10 w 10"/>
                <a:gd name="T13" fmla="*/ 4 h 8"/>
                <a:gd name="T14" fmla="*/ 10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10" y="0"/>
                  </a:moveTo>
                  <a:cubicBezTo>
                    <a:pt x="9" y="2"/>
                    <a:pt x="5" y="5"/>
                    <a:pt x="2" y="5"/>
                  </a:cubicBezTo>
                  <a:cubicBezTo>
                    <a:pt x="1" y="5"/>
                    <a:pt x="0" y="4"/>
                    <a:pt x="0" y="4"/>
                  </a:cubicBezTo>
                  <a:cubicBezTo>
                    <a:pt x="0" y="5"/>
                    <a:pt x="0" y="6"/>
                    <a:pt x="0" y="7"/>
                  </a:cubicBezTo>
                  <a:cubicBezTo>
                    <a:pt x="0" y="8"/>
                    <a:pt x="0" y="8"/>
                    <a:pt x="0" y="8"/>
                  </a:cubicBezTo>
                  <a:cubicBezTo>
                    <a:pt x="1" y="8"/>
                    <a:pt x="2" y="7"/>
                    <a:pt x="2" y="7"/>
                  </a:cubicBezTo>
                  <a:cubicBezTo>
                    <a:pt x="5" y="7"/>
                    <a:pt x="8" y="6"/>
                    <a:pt x="10" y="4"/>
                  </a:cubicBezTo>
                  <a:cubicBezTo>
                    <a:pt x="10" y="0"/>
                    <a:pt x="10"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32"/>
            <p:cNvSpPr>
              <a:spLocks/>
            </p:cNvSpPr>
            <p:nvPr/>
          </p:nvSpPr>
          <p:spPr bwMode="auto">
            <a:xfrm>
              <a:off x="-988" y="1163"/>
              <a:ext cx="2054" cy="1008"/>
            </a:xfrm>
            <a:custGeom>
              <a:avLst/>
              <a:gdLst>
                <a:gd name="T0" fmla="*/ 24 w 869"/>
                <a:gd name="T1" fmla="*/ 7 h 426"/>
                <a:gd name="T2" fmla="*/ 31 w 869"/>
                <a:gd name="T3" fmla="*/ 19 h 426"/>
                <a:gd name="T4" fmla="*/ 1 w 869"/>
                <a:gd name="T5" fmla="*/ 28 h 426"/>
                <a:gd name="T6" fmla="*/ 10 w 869"/>
                <a:gd name="T7" fmla="*/ 159 h 426"/>
                <a:gd name="T8" fmla="*/ 56 w 869"/>
                <a:gd name="T9" fmla="*/ 256 h 426"/>
                <a:gd name="T10" fmla="*/ 147 w 869"/>
                <a:gd name="T11" fmla="*/ 302 h 426"/>
                <a:gd name="T12" fmla="*/ 248 w 869"/>
                <a:gd name="T13" fmla="*/ 315 h 426"/>
                <a:gd name="T14" fmla="*/ 319 w 869"/>
                <a:gd name="T15" fmla="*/ 362 h 426"/>
                <a:gd name="T16" fmla="*/ 410 w 869"/>
                <a:gd name="T17" fmla="*/ 410 h 426"/>
                <a:gd name="T18" fmla="*/ 427 w 869"/>
                <a:gd name="T19" fmla="*/ 371 h 426"/>
                <a:gd name="T20" fmla="*/ 436 w 869"/>
                <a:gd name="T21" fmla="*/ 371 h 426"/>
                <a:gd name="T22" fmla="*/ 485 w 869"/>
                <a:gd name="T23" fmla="*/ 354 h 426"/>
                <a:gd name="T24" fmla="*/ 531 w 869"/>
                <a:gd name="T25" fmla="*/ 360 h 426"/>
                <a:gd name="T26" fmla="*/ 523 w 869"/>
                <a:gd name="T27" fmla="*/ 344 h 426"/>
                <a:gd name="T28" fmla="*/ 568 w 869"/>
                <a:gd name="T29" fmla="*/ 339 h 426"/>
                <a:gd name="T30" fmla="*/ 633 w 869"/>
                <a:gd name="T31" fmla="*/ 394 h 426"/>
                <a:gd name="T32" fmla="*/ 671 w 869"/>
                <a:gd name="T33" fmla="*/ 405 h 426"/>
                <a:gd name="T34" fmla="*/ 665 w 869"/>
                <a:gd name="T35" fmla="*/ 382 h 426"/>
                <a:gd name="T36" fmla="*/ 705 w 869"/>
                <a:gd name="T37" fmla="*/ 279 h 426"/>
                <a:gd name="T38" fmla="*/ 733 w 869"/>
                <a:gd name="T39" fmla="*/ 260 h 426"/>
                <a:gd name="T40" fmla="*/ 729 w 869"/>
                <a:gd name="T41" fmla="*/ 252 h 426"/>
                <a:gd name="T42" fmla="*/ 735 w 869"/>
                <a:gd name="T43" fmla="*/ 235 h 426"/>
                <a:gd name="T44" fmla="*/ 731 w 869"/>
                <a:gd name="T45" fmla="*/ 222 h 426"/>
                <a:gd name="T46" fmla="*/ 735 w 869"/>
                <a:gd name="T47" fmla="*/ 214 h 426"/>
                <a:gd name="T48" fmla="*/ 749 w 869"/>
                <a:gd name="T49" fmla="*/ 202 h 426"/>
                <a:gd name="T50" fmla="*/ 751 w 869"/>
                <a:gd name="T51" fmla="*/ 193 h 426"/>
                <a:gd name="T52" fmla="*/ 764 w 869"/>
                <a:gd name="T53" fmla="*/ 160 h 426"/>
                <a:gd name="T54" fmla="*/ 785 w 869"/>
                <a:gd name="T55" fmla="*/ 157 h 426"/>
                <a:gd name="T56" fmla="*/ 810 w 869"/>
                <a:gd name="T57" fmla="*/ 147 h 426"/>
                <a:gd name="T58" fmla="*/ 827 w 869"/>
                <a:gd name="T59" fmla="*/ 141 h 426"/>
                <a:gd name="T60" fmla="*/ 814 w 869"/>
                <a:gd name="T61" fmla="*/ 131 h 426"/>
                <a:gd name="T62" fmla="*/ 852 w 869"/>
                <a:gd name="T63" fmla="*/ 96 h 426"/>
                <a:gd name="T64" fmla="*/ 861 w 869"/>
                <a:gd name="T65" fmla="*/ 50 h 426"/>
                <a:gd name="T66" fmla="*/ 857 w 869"/>
                <a:gd name="T67" fmla="*/ 38 h 426"/>
                <a:gd name="T68" fmla="*/ 843 w 869"/>
                <a:gd name="T69" fmla="*/ 38 h 426"/>
                <a:gd name="T70" fmla="*/ 809 w 869"/>
                <a:gd name="T71" fmla="*/ 76 h 426"/>
                <a:gd name="T72" fmla="*/ 768 w 869"/>
                <a:gd name="T73" fmla="*/ 78 h 426"/>
                <a:gd name="T74" fmla="*/ 702 w 869"/>
                <a:gd name="T75" fmla="*/ 117 h 426"/>
                <a:gd name="T76" fmla="*/ 677 w 869"/>
                <a:gd name="T77" fmla="*/ 120 h 426"/>
                <a:gd name="T78" fmla="*/ 681 w 869"/>
                <a:gd name="T79" fmla="*/ 130 h 426"/>
                <a:gd name="T80" fmla="*/ 677 w 869"/>
                <a:gd name="T81" fmla="*/ 132 h 426"/>
                <a:gd name="T82" fmla="*/ 632 w 869"/>
                <a:gd name="T83" fmla="*/ 148 h 426"/>
                <a:gd name="T84" fmla="*/ 624 w 869"/>
                <a:gd name="T85" fmla="*/ 135 h 426"/>
                <a:gd name="T86" fmla="*/ 618 w 869"/>
                <a:gd name="T87" fmla="*/ 104 h 426"/>
                <a:gd name="T88" fmla="*/ 581 w 869"/>
                <a:gd name="T89" fmla="*/ 83 h 426"/>
                <a:gd name="T90" fmla="*/ 565 w 869"/>
                <a:gd name="T91" fmla="*/ 146 h 426"/>
                <a:gd name="T92" fmla="*/ 553 w 869"/>
                <a:gd name="T93" fmla="*/ 90 h 426"/>
                <a:gd name="T94" fmla="*/ 610 w 869"/>
                <a:gd name="T95" fmla="*/ 65 h 426"/>
                <a:gd name="T96" fmla="*/ 566 w 869"/>
                <a:gd name="T97" fmla="*/ 57 h 426"/>
                <a:gd name="T98" fmla="*/ 552 w 869"/>
                <a:gd name="T99" fmla="*/ 37 h 426"/>
                <a:gd name="T100" fmla="*/ 506 w 869"/>
                <a:gd name="T101" fmla="*/ 51 h 426"/>
                <a:gd name="T102" fmla="*/ 530 w 869"/>
                <a:gd name="T103" fmla="*/ 24 h 426"/>
                <a:gd name="T104" fmla="*/ 447 w 869"/>
                <a:gd name="T105"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426">
                  <a:moveTo>
                    <a:pt x="447" y="0"/>
                  </a:moveTo>
                  <a:cubicBezTo>
                    <a:pt x="447" y="7"/>
                    <a:pt x="447" y="7"/>
                    <a:pt x="447" y="7"/>
                  </a:cubicBezTo>
                  <a:cubicBezTo>
                    <a:pt x="24" y="7"/>
                    <a:pt x="24" y="7"/>
                    <a:pt x="24" y="7"/>
                  </a:cubicBezTo>
                  <a:cubicBezTo>
                    <a:pt x="25" y="7"/>
                    <a:pt x="25" y="7"/>
                    <a:pt x="25" y="7"/>
                  </a:cubicBezTo>
                  <a:cubicBezTo>
                    <a:pt x="25" y="7"/>
                    <a:pt x="24" y="7"/>
                    <a:pt x="24" y="7"/>
                  </a:cubicBezTo>
                  <a:cubicBezTo>
                    <a:pt x="27" y="12"/>
                    <a:pt x="31" y="14"/>
                    <a:pt x="31" y="19"/>
                  </a:cubicBezTo>
                  <a:cubicBezTo>
                    <a:pt x="31" y="24"/>
                    <a:pt x="27" y="30"/>
                    <a:pt x="24" y="33"/>
                  </a:cubicBezTo>
                  <a:cubicBezTo>
                    <a:pt x="21" y="28"/>
                    <a:pt x="17" y="24"/>
                    <a:pt x="9" y="24"/>
                  </a:cubicBezTo>
                  <a:cubicBezTo>
                    <a:pt x="7" y="24"/>
                    <a:pt x="1" y="25"/>
                    <a:pt x="1" y="28"/>
                  </a:cubicBezTo>
                  <a:cubicBezTo>
                    <a:pt x="1" y="39"/>
                    <a:pt x="14" y="44"/>
                    <a:pt x="14" y="56"/>
                  </a:cubicBezTo>
                  <a:cubicBezTo>
                    <a:pt x="14" y="72"/>
                    <a:pt x="0" y="102"/>
                    <a:pt x="5" y="115"/>
                  </a:cubicBezTo>
                  <a:cubicBezTo>
                    <a:pt x="10" y="128"/>
                    <a:pt x="4" y="148"/>
                    <a:pt x="10" y="159"/>
                  </a:cubicBezTo>
                  <a:cubicBezTo>
                    <a:pt x="7" y="161"/>
                    <a:pt x="2" y="165"/>
                    <a:pt x="5" y="169"/>
                  </a:cubicBezTo>
                  <a:cubicBezTo>
                    <a:pt x="14" y="185"/>
                    <a:pt x="26" y="208"/>
                    <a:pt x="37" y="210"/>
                  </a:cubicBezTo>
                  <a:cubicBezTo>
                    <a:pt x="34" y="232"/>
                    <a:pt x="49" y="238"/>
                    <a:pt x="56" y="256"/>
                  </a:cubicBezTo>
                  <a:cubicBezTo>
                    <a:pt x="58" y="261"/>
                    <a:pt x="56" y="267"/>
                    <a:pt x="60" y="268"/>
                  </a:cubicBezTo>
                  <a:cubicBezTo>
                    <a:pt x="79" y="275"/>
                    <a:pt x="106" y="287"/>
                    <a:pt x="114" y="302"/>
                  </a:cubicBezTo>
                  <a:cubicBezTo>
                    <a:pt x="147" y="302"/>
                    <a:pt x="147" y="302"/>
                    <a:pt x="147" y="302"/>
                  </a:cubicBezTo>
                  <a:cubicBezTo>
                    <a:pt x="204" y="321"/>
                    <a:pt x="204" y="321"/>
                    <a:pt x="204" y="321"/>
                  </a:cubicBezTo>
                  <a:cubicBezTo>
                    <a:pt x="248" y="321"/>
                    <a:pt x="248" y="321"/>
                    <a:pt x="248" y="321"/>
                  </a:cubicBezTo>
                  <a:cubicBezTo>
                    <a:pt x="248" y="315"/>
                    <a:pt x="248" y="315"/>
                    <a:pt x="248" y="315"/>
                  </a:cubicBezTo>
                  <a:cubicBezTo>
                    <a:pt x="258" y="315"/>
                    <a:pt x="258" y="315"/>
                    <a:pt x="258" y="315"/>
                  </a:cubicBezTo>
                  <a:cubicBezTo>
                    <a:pt x="276" y="319"/>
                    <a:pt x="286" y="321"/>
                    <a:pt x="295" y="337"/>
                  </a:cubicBezTo>
                  <a:cubicBezTo>
                    <a:pt x="300" y="344"/>
                    <a:pt x="308" y="362"/>
                    <a:pt x="319" y="362"/>
                  </a:cubicBezTo>
                  <a:cubicBezTo>
                    <a:pt x="329" y="362"/>
                    <a:pt x="326" y="347"/>
                    <a:pt x="338" y="347"/>
                  </a:cubicBezTo>
                  <a:cubicBezTo>
                    <a:pt x="369" y="347"/>
                    <a:pt x="368" y="386"/>
                    <a:pt x="385" y="403"/>
                  </a:cubicBezTo>
                  <a:cubicBezTo>
                    <a:pt x="389" y="407"/>
                    <a:pt x="401" y="409"/>
                    <a:pt x="410" y="410"/>
                  </a:cubicBezTo>
                  <a:cubicBezTo>
                    <a:pt x="409" y="406"/>
                    <a:pt x="409" y="406"/>
                    <a:pt x="409" y="406"/>
                  </a:cubicBezTo>
                  <a:cubicBezTo>
                    <a:pt x="409" y="406"/>
                    <a:pt x="409" y="406"/>
                    <a:pt x="409" y="405"/>
                  </a:cubicBezTo>
                  <a:cubicBezTo>
                    <a:pt x="409" y="389"/>
                    <a:pt x="416" y="375"/>
                    <a:pt x="427" y="371"/>
                  </a:cubicBezTo>
                  <a:cubicBezTo>
                    <a:pt x="429" y="370"/>
                    <a:pt x="430" y="370"/>
                    <a:pt x="431" y="370"/>
                  </a:cubicBezTo>
                  <a:cubicBezTo>
                    <a:pt x="432" y="370"/>
                    <a:pt x="433" y="370"/>
                    <a:pt x="434" y="370"/>
                  </a:cubicBezTo>
                  <a:cubicBezTo>
                    <a:pt x="435" y="370"/>
                    <a:pt x="435" y="371"/>
                    <a:pt x="436" y="371"/>
                  </a:cubicBezTo>
                  <a:cubicBezTo>
                    <a:pt x="438" y="371"/>
                    <a:pt x="440" y="370"/>
                    <a:pt x="442" y="368"/>
                  </a:cubicBezTo>
                  <a:cubicBezTo>
                    <a:pt x="448" y="362"/>
                    <a:pt x="455" y="349"/>
                    <a:pt x="471" y="349"/>
                  </a:cubicBezTo>
                  <a:cubicBezTo>
                    <a:pt x="476" y="349"/>
                    <a:pt x="480" y="354"/>
                    <a:pt x="485" y="354"/>
                  </a:cubicBezTo>
                  <a:cubicBezTo>
                    <a:pt x="489" y="354"/>
                    <a:pt x="490" y="350"/>
                    <a:pt x="493" y="350"/>
                  </a:cubicBezTo>
                  <a:cubicBezTo>
                    <a:pt x="502" y="350"/>
                    <a:pt x="512" y="362"/>
                    <a:pt x="524" y="362"/>
                  </a:cubicBezTo>
                  <a:cubicBezTo>
                    <a:pt x="526" y="362"/>
                    <a:pt x="529" y="362"/>
                    <a:pt x="531" y="360"/>
                  </a:cubicBezTo>
                  <a:cubicBezTo>
                    <a:pt x="525" y="356"/>
                    <a:pt x="530" y="352"/>
                    <a:pt x="530" y="344"/>
                  </a:cubicBezTo>
                  <a:cubicBezTo>
                    <a:pt x="529" y="344"/>
                    <a:pt x="528" y="345"/>
                    <a:pt x="527" y="345"/>
                  </a:cubicBezTo>
                  <a:cubicBezTo>
                    <a:pt x="527" y="345"/>
                    <a:pt x="525" y="344"/>
                    <a:pt x="523" y="344"/>
                  </a:cubicBezTo>
                  <a:cubicBezTo>
                    <a:pt x="532" y="340"/>
                    <a:pt x="543" y="341"/>
                    <a:pt x="551" y="339"/>
                  </a:cubicBezTo>
                  <a:cubicBezTo>
                    <a:pt x="551" y="341"/>
                    <a:pt x="553" y="344"/>
                    <a:pt x="555" y="344"/>
                  </a:cubicBezTo>
                  <a:cubicBezTo>
                    <a:pt x="559" y="344"/>
                    <a:pt x="561" y="339"/>
                    <a:pt x="568" y="339"/>
                  </a:cubicBezTo>
                  <a:cubicBezTo>
                    <a:pt x="581" y="339"/>
                    <a:pt x="587" y="352"/>
                    <a:pt x="596" y="352"/>
                  </a:cubicBezTo>
                  <a:cubicBezTo>
                    <a:pt x="601" y="352"/>
                    <a:pt x="603" y="345"/>
                    <a:pt x="608" y="345"/>
                  </a:cubicBezTo>
                  <a:cubicBezTo>
                    <a:pt x="631" y="345"/>
                    <a:pt x="625" y="377"/>
                    <a:pt x="633" y="394"/>
                  </a:cubicBezTo>
                  <a:cubicBezTo>
                    <a:pt x="637" y="402"/>
                    <a:pt x="643" y="405"/>
                    <a:pt x="649" y="413"/>
                  </a:cubicBezTo>
                  <a:cubicBezTo>
                    <a:pt x="652" y="418"/>
                    <a:pt x="652" y="426"/>
                    <a:pt x="660" y="426"/>
                  </a:cubicBezTo>
                  <a:cubicBezTo>
                    <a:pt x="669" y="426"/>
                    <a:pt x="671" y="416"/>
                    <a:pt x="671" y="405"/>
                  </a:cubicBezTo>
                  <a:cubicBezTo>
                    <a:pt x="671" y="396"/>
                    <a:pt x="666" y="391"/>
                    <a:pt x="665" y="384"/>
                  </a:cubicBezTo>
                  <a:cubicBezTo>
                    <a:pt x="665" y="381"/>
                    <a:pt x="665" y="381"/>
                    <a:pt x="665" y="381"/>
                  </a:cubicBezTo>
                  <a:cubicBezTo>
                    <a:pt x="665" y="382"/>
                    <a:pt x="665" y="382"/>
                    <a:pt x="665" y="382"/>
                  </a:cubicBezTo>
                  <a:cubicBezTo>
                    <a:pt x="665" y="365"/>
                    <a:pt x="650" y="359"/>
                    <a:pt x="650" y="342"/>
                  </a:cubicBezTo>
                  <a:cubicBezTo>
                    <a:pt x="650" y="304"/>
                    <a:pt x="682" y="294"/>
                    <a:pt x="706" y="280"/>
                  </a:cubicBezTo>
                  <a:cubicBezTo>
                    <a:pt x="705" y="279"/>
                    <a:pt x="705" y="279"/>
                    <a:pt x="705" y="279"/>
                  </a:cubicBezTo>
                  <a:cubicBezTo>
                    <a:pt x="708" y="275"/>
                    <a:pt x="708" y="274"/>
                    <a:pt x="714" y="272"/>
                  </a:cubicBezTo>
                  <a:cubicBezTo>
                    <a:pt x="718" y="271"/>
                    <a:pt x="721" y="267"/>
                    <a:pt x="727" y="265"/>
                  </a:cubicBezTo>
                  <a:cubicBezTo>
                    <a:pt x="730" y="265"/>
                    <a:pt x="732" y="262"/>
                    <a:pt x="733" y="260"/>
                  </a:cubicBezTo>
                  <a:cubicBezTo>
                    <a:pt x="727" y="256"/>
                    <a:pt x="727" y="256"/>
                    <a:pt x="727" y="256"/>
                  </a:cubicBezTo>
                  <a:cubicBezTo>
                    <a:pt x="727" y="252"/>
                    <a:pt x="727" y="252"/>
                    <a:pt x="727" y="252"/>
                  </a:cubicBezTo>
                  <a:cubicBezTo>
                    <a:pt x="728" y="252"/>
                    <a:pt x="728" y="252"/>
                    <a:pt x="729" y="252"/>
                  </a:cubicBezTo>
                  <a:cubicBezTo>
                    <a:pt x="733" y="252"/>
                    <a:pt x="734" y="251"/>
                    <a:pt x="735" y="246"/>
                  </a:cubicBezTo>
                  <a:cubicBezTo>
                    <a:pt x="733" y="246"/>
                    <a:pt x="730" y="245"/>
                    <a:pt x="728" y="242"/>
                  </a:cubicBezTo>
                  <a:cubicBezTo>
                    <a:pt x="731" y="242"/>
                    <a:pt x="735" y="240"/>
                    <a:pt x="735" y="235"/>
                  </a:cubicBezTo>
                  <a:cubicBezTo>
                    <a:pt x="735" y="234"/>
                    <a:pt x="735" y="232"/>
                    <a:pt x="735" y="230"/>
                  </a:cubicBezTo>
                  <a:cubicBezTo>
                    <a:pt x="734" y="230"/>
                    <a:pt x="732" y="230"/>
                    <a:pt x="731" y="230"/>
                  </a:cubicBezTo>
                  <a:cubicBezTo>
                    <a:pt x="728" y="227"/>
                    <a:pt x="731" y="227"/>
                    <a:pt x="731" y="222"/>
                  </a:cubicBezTo>
                  <a:cubicBezTo>
                    <a:pt x="731" y="217"/>
                    <a:pt x="729" y="207"/>
                    <a:pt x="729" y="204"/>
                  </a:cubicBezTo>
                  <a:cubicBezTo>
                    <a:pt x="729" y="204"/>
                    <a:pt x="728" y="199"/>
                    <a:pt x="729" y="197"/>
                  </a:cubicBezTo>
                  <a:cubicBezTo>
                    <a:pt x="730" y="202"/>
                    <a:pt x="735" y="211"/>
                    <a:pt x="735" y="214"/>
                  </a:cubicBezTo>
                  <a:cubicBezTo>
                    <a:pt x="735" y="216"/>
                    <a:pt x="735" y="218"/>
                    <a:pt x="735" y="220"/>
                  </a:cubicBezTo>
                  <a:cubicBezTo>
                    <a:pt x="735" y="221"/>
                    <a:pt x="736" y="223"/>
                    <a:pt x="737" y="223"/>
                  </a:cubicBezTo>
                  <a:cubicBezTo>
                    <a:pt x="739" y="223"/>
                    <a:pt x="749" y="205"/>
                    <a:pt x="749" y="202"/>
                  </a:cubicBezTo>
                  <a:cubicBezTo>
                    <a:pt x="749" y="197"/>
                    <a:pt x="746" y="196"/>
                    <a:pt x="745" y="192"/>
                  </a:cubicBezTo>
                  <a:cubicBezTo>
                    <a:pt x="747" y="189"/>
                    <a:pt x="747" y="189"/>
                    <a:pt x="747" y="189"/>
                  </a:cubicBezTo>
                  <a:cubicBezTo>
                    <a:pt x="748" y="190"/>
                    <a:pt x="749" y="193"/>
                    <a:pt x="751" y="193"/>
                  </a:cubicBezTo>
                  <a:cubicBezTo>
                    <a:pt x="755" y="193"/>
                    <a:pt x="765" y="175"/>
                    <a:pt x="766" y="170"/>
                  </a:cubicBezTo>
                  <a:cubicBezTo>
                    <a:pt x="766" y="170"/>
                    <a:pt x="761" y="167"/>
                    <a:pt x="761" y="164"/>
                  </a:cubicBezTo>
                  <a:cubicBezTo>
                    <a:pt x="761" y="163"/>
                    <a:pt x="763" y="161"/>
                    <a:pt x="764" y="160"/>
                  </a:cubicBezTo>
                  <a:cubicBezTo>
                    <a:pt x="766" y="160"/>
                    <a:pt x="767" y="161"/>
                    <a:pt x="769" y="161"/>
                  </a:cubicBezTo>
                  <a:cubicBezTo>
                    <a:pt x="776" y="161"/>
                    <a:pt x="782" y="161"/>
                    <a:pt x="789" y="158"/>
                  </a:cubicBezTo>
                  <a:cubicBezTo>
                    <a:pt x="788" y="157"/>
                    <a:pt x="786" y="157"/>
                    <a:pt x="785" y="157"/>
                  </a:cubicBezTo>
                  <a:cubicBezTo>
                    <a:pt x="782" y="157"/>
                    <a:pt x="779" y="158"/>
                    <a:pt x="776" y="158"/>
                  </a:cubicBezTo>
                  <a:cubicBezTo>
                    <a:pt x="770" y="158"/>
                    <a:pt x="770" y="158"/>
                    <a:pt x="770" y="158"/>
                  </a:cubicBezTo>
                  <a:cubicBezTo>
                    <a:pt x="781" y="151"/>
                    <a:pt x="799" y="155"/>
                    <a:pt x="810" y="147"/>
                  </a:cubicBezTo>
                  <a:cubicBezTo>
                    <a:pt x="810" y="147"/>
                    <a:pt x="811" y="148"/>
                    <a:pt x="813" y="148"/>
                  </a:cubicBezTo>
                  <a:cubicBezTo>
                    <a:pt x="817" y="148"/>
                    <a:pt x="823" y="146"/>
                    <a:pt x="827" y="145"/>
                  </a:cubicBezTo>
                  <a:cubicBezTo>
                    <a:pt x="827" y="141"/>
                    <a:pt x="827" y="141"/>
                    <a:pt x="827" y="141"/>
                  </a:cubicBezTo>
                  <a:cubicBezTo>
                    <a:pt x="827" y="141"/>
                    <a:pt x="822" y="145"/>
                    <a:pt x="821" y="145"/>
                  </a:cubicBezTo>
                  <a:cubicBezTo>
                    <a:pt x="818" y="145"/>
                    <a:pt x="816" y="138"/>
                    <a:pt x="816" y="136"/>
                  </a:cubicBezTo>
                  <a:cubicBezTo>
                    <a:pt x="814" y="135"/>
                    <a:pt x="814" y="132"/>
                    <a:pt x="814" y="131"/>
                  </a:cubicBezTo>
                  <a:cubicBezTo>
                    <a:pt x="814" y="111"/>
                    <a:pt x="832" y="105"/>
                    <a:pt x="840" y="96"/>
                  </a:cubicBezTo>
                  <a:cubicBezTo>
                    <a:pt x="842" y="96"/>
                    <a:pt x="843" y="95"/>
                    <a:pt x="844" y="95"/>
                  </a:cubicBezTo>
                  <a:cubicBezTo>
                    <a:pt x="846" y="95"/>
                    <a:pt x="848" y="96"/>
                    <a:pt x="852" y="96"/>
                  </a:cubicBezTo>
                  <a:cubicBezTo>
                    <a:pt x="860" y="96"/>
                    <a:pt x="865" y="93"/>
                    <a:pt x="869" y="88"/>
                  </a:cubicBezTo>
                  <a:cubicBezTo>
                    <a:pt x="862" y="78"/>
                    <a:pt x="864" y="63"/>
                    <a:pt x="861" y="50"/>
                  </a:cubicBezTo>
                  <a:cubicBezTo>
                    <a:pt x="861" y="50"/>
                    <a:pt x="861" y="50"/>
                    <a:pt x="861" y="50"/>
                  </a:cubicBezTo>
                  <a:cubicBezTo>
                    <a:pt x="861" y="50"/>
                    <a:pt x="861" y="50"/>
                    <a:pt x="861" y="50"/>
                  </a:cubicBezTo>
                  <a:cubicBezTo>
                    <a:pt x="861" y="46"/>
                    <a:pt x="859" y="42"/>
                    <a:pt x="857" y="38"/>
                  </a:cubicBezTo>
                  <a:cubicBezTo>
                    <a:pt x="857" y="38"/>
                    <a:pt x="857" y="38"/>
                    <a:pt x="857" y="38"/>
                  </a:cubicBezTo>
                  <a:cubicBezTo>
                    <a:pt x="856" y="37"/>
                    <a:pt x="855" y="36"/>
                    <a:pt x="853" y="36"/>
                  </a:cubicBezTo>
                  <a:cubicBezTo>
                    <a:pt x="852" y="36"/>
                    <a:pt x="850" y="36"/>
                    <a:pt x="848" y="37"/>
                  </a:cubicBezTo>
                  <a:cubicBezTo>
                    <a:pt x="846" y="37"/>
                    <a:pt x="845" y="38"/>
                    <a:pt x="843" y="38"/>
                  </a:cubicBezTo>
                  <a:cubicBezTo>
                    <a:pt x="841" y="38"/>
                    <a:pt x="839" y="37"/>
                    <a:pt x="837" y="35"/>
                  </a:cubicBezTo>
                  <a:cubicBezTo>
                    <a:pt x="824" y="44"/>
                    <a:pt x="824" y="61"/>
                    <a:pt x="814" y="71"/>
                  </a:cubicBezTo>
                  <a:cubicBezTo>
                    <a:pt x="812" y="73"/>
                    <a:pt x="814" y="75"/>
                    <a:pt x="809" y="76"/>
                  </a:cubicBezTo>
                  <a:cubicBezTo>
                    <a:pt x="805" y="77"/>
                    <a:pt x="800" y="78"/>
                    <a:pt x="795" y="78"/>
                  </a:cubicBezTo>
                  <a:cubicBezTo>
                    <a:pt x="791" y="78"/>
                    <a:pt x="787" y="78"/>
                    <a:pt x="782" y="78"/>
                  </a:cubicBezTo>
                  <a:cubicBezTo>
                    <a:pt x="777" y="78"/>
                    <a:pt x="772" y="78"/>
                    <a:pt x="768" y="78"/>
                  </a:cubicBezTo>
                  <a:cubicBezTo>
                    <a:pt x="761" y="78"/>
                    <a:pt x="756" y="78"/>
                    <a:pt x="755" y="79"/>
                  </a:cubicBezTo>
                  <a:cubicBezTo>
                    <a:pt x="751" y="82"/>
                    <a:pt x="732" y="101"/>
                    <a:pt x="731" y="102"/>
                  </a:cubicBezTo>
                  <a:cubicBezTo>
                    <a:pt x="731" y="115"/>
                    <a:pt x="716" y="117"/>
                    <a:pt x="702" y="117"/>
                  </a:cubicBezTo>
                  <a:cubicBezTo>
                    <a:pt x="694" y="117"/>
                    <a:pt x="687" y="117"/>
                    <a:pt x="682" y="117"/>
                  </a:cubicBezTo>
                  <a:cubicBezTo>
                    <a:pt x="679" y="117"/>
                    <a:pt x="679" y="117"/>
                    <a:pt x="675" y="117"/>
                  </a:cubicBezTo>
                  <a:cubicBezTo>
                    <a:pt x="676" y="118"/>
                    <a:pt x="676" y="119"/>
                    <a:pt x="677" y="120"/>
                  </a:cubicBezTo>
                  <a:cubicBezTo>
                    <a:pt x="677" y="120"/>
                    <a:pt x="677" y="121"/>
                    <a:pt x="678" y="121"/>
                  </a:cubicBezTo>
                  <a:cubicBezTo>
                    <a:pt x="679" y="124"/>
                    <a:pt x="680" y="127"/>
                    <a:pt x="681" y="130"/>
                  </a:cubicBezTo>
                  <a:cubicBezTo>
                    <a:pt x="681" y="130"/>
                    <a:pt x="681" y="130"/>
                    <a:pt x="681" y="130"/>
                  </a:cubicBezTo>
                  <a:cubicBezTo>
                    <a:pt x="681" y="130"/>
                    <a:pt x="681" y="130"/>
                    <a:pt x="681" y="130"/>
                  </a:cubicBezTo>
                  <a:cubicBezTo>
                    <a:pt x="681" y="130"/>
                    <a:pt x="681" y="130"/>
                    <a:pt x="681" y="130"/>
                  </a:cubicBezTo>
                  <a:cubicBezTo>
                    <a:pt x="680" y="130"/>
                    <a:pt x="678" y="131"/>
                    <a:pt x="677" y="132"/>
                  </a:cubicBezTo>
                  <a:cubicBezTo>
                    <a:pt x="675" y="133"/>
                    <a:pt x="674" y="133"/>
                    <a:pt x="672" y="134"/>
                  </a:cubicBezTo>
                  <a:cubicBezTo>
                    <a:pt x="672" y="134"/>
                    <a:pt x="672" y="134"/>
                    <a:pt x="672" y="134"/>
                  </a:cubicBezTo>
                  <a:cubicBezTo>
                    <a:pt x="660" y="140"/>
                    <a:pt x="642" y="148"/>
                    <a:pt x="632" y="148"/>
                  </a:cubicBezTo>
                  <a:cubicBezTo>
                    <a:pt x="626" y="148"/>
                    <a:pt x="624" y="140"/>
                    <a:pt x="624" y="135"/>
                  </a:cubicBezTo>
                  <a:cubicBezTo>
                    <a:pt x="624" y="135"/>
                    <a:pt x="624" y="135"/>
                    <a:pt x="624" y="135"/>
                  </a:cubicBezTo>
                  <a:cubicBezTo>
                    <a:pt x="624" y="135"/>
                    <a:pt x="624" y="135"/>
                    <a:pt x="624" y="135"/>
                  </a:cubicBezTo>
                  <a:cubicBezTo>
                    <a:pt x="624" y="127"/>
                    <a:pt x="630" y="123"/>
                    <a:pt x="636" y="117"/>
                  </a:cubicBezTo>
                  <a:cubicBezTo>
                    <a:pt x="631" y="113"/>
                    <a:pt x="631" y="109"/>
                    <a:pt x="628" y="101"/>
                  </a:cubicBezTo>
                  <a:cubicBezTo>
                    <a:pt x="623" y="102"/>
                    <a:pt x="624" y="104"/>
                    <a:pt x="618" y="104"/>
                  </a:cubicBezTo>
                  <a:cubicBezTo>
                    <a:pt x="619" y="97"/>
                    <a:pt x="624" y="92"/>
                    <a:pt x="624" y="85"/>
                  </a:cubicBezTo>
                  <a:cubicBezTo>
                    <a:pt x="624" y="79"/>
                    <a:pt x="604" y="69"/>
                    <a:pt x="600" y="69"/>
                  </a:cubicBezTo>
                  <a:cubicBezTo>
                    <a:pt x="591" y="69"/>
                    <a:pt x="600" y="82"/>
                    <a:pt x="581" y="83"/>
                  </a:cubicBezTo>
                  <a:cubicBezTo>
                    <a:pt x="575" y="83"/>
                    <a:pt x="575" y="99"/>
                    <a:pt x="575" y="106"/>
                  </a:cubicBezTo>
                  <a:cubicBezTo>
                    <a:pt x="575" y="106"/>
                    <a:pt x="575" y="117"/>
                    <a:pt x="575" y="123"/>
                  </a:cubicBezTo>
                  <a:cubicBezTo>
                    <a:pt x="575" y="130"/>
                    <a:pt x="572" y="146"/>
                    <a:pt x="565" y="146"/>
                  </a:cubicBezTo>
                  <a:cubicBezTo>
                    <a:pt x="559" y="146"/>
                    <a:pt x="552" y="141"/>
                    <a:pt x="552" y="135"/>
                  </a:cubicBezTo>
                  <a:cubicBezTo>
                    <a:pt x="552" y="121"/>
                    <a:pt x="557" y="94"/>
                    <a:pt x="566" y="83"/>
                  </a:cubicBezTo>
                  <a:cubicBezTo>
                    <a:pt x="560" y="83"/>
                    <a:pt x="558" y="87"/>
                    <a:pt x="553" y="90"/>
                  </a:cubicBezTo>
                  <a:cubicBezTo>
                    <a:pt x="554" y="80"/>
                    <a:pt x="575" y="65"/>
                    <a:pt x="587" y="65"/>
                  </a:cubicBezTo>
                  <a:cubicBezTo>
                    <a:pt x="590" y="65"/>
                    <a:pt x="596" y="66"/>
                    <a:pt x="602" y="66"/>
                  </a:cubicBezTo>
                  <a:cubicBezTo>
                    <a:pt x="605" y="66"/>
                    <a:pt x="608" y="66"/>
                    <a:pt x="610" y="65"/>
                  </a:cubicBezTo>
                  <a:cubicBezTo>
                    <a:pt x="610" y="59"/>
                    <a:pt x="610" y="59"/>
                    <a:pt x="610" y="59"/>
                  </a:cubicBezTo>
                  <a:cubicBezTo>
                    <a:pt x="599" y="59"/>
                    <a:pt x="593" y="52"/>
                    <a:pt x="580" y="52"/>
                  </a:cubicBezTo>
                  <a:cubicBezTo>
                    <a:pt x="575" y="52"/>
                    <a:pt x="572" y="57"/>
                    <a:pt x="566" y="57"/>
                  </a:cubicBezTo>
                  <a:cubicBezTo>
                    <a:pt x="562" y="57"/>
                    <a:pt x="557" y="54"/>
                    <a:pt x="557" y="51"/>
                  </a:cubicBezTo>
                  <a:cubicBezTo>
                    <a:pt x="546" y="51"/>
                    <a:pt x="546" y="51"/>
                    <a:pt x="546" y="51"/>
                  </a:cubicBezTo>
                  <a:cubicBezTo>
                    <a:pt x="548" y="46"/>
                    <a:pt x="552" y="45"/>
                    <a:pt x="552" y="37"/>
                  </a:cubicBezTo>
                  <a:cubicBezTo>
                    <a:pt x="544" y="39"/>
                    <a:pt x="534" y="49"/>
                    <a:pt x="529" y="49"/>
                  </a:cubicBezTo>
                  <a:cubicBezTo>
                    <a:pt x="524" y="49"/>
                    <a:pt x="523" y="56"/>
                    <a:pt x="514" y="56"/>
                  </a:cubicBezTo>
                  <a:cubicBezTo>
                    <a:pt x="510" y="56"/>
                    <a:pt x="509" y="55"/>
                    <a:pt x="506" y="51"/>
                  </a:cubicBezTo>
                  <a:cubicBezTo>
                    <a:pt x="503" y="51"/>
                    <a:pt x="501" y="53"/>
                    <a:pt x="497" y="54"/>
                  </a:cubicBezTo>
                  <a:cubicBezTo>
                    <a:pt x="489" y="54"/>
                    <a:pt x="489" y="54"/>
                    <a:pt x="489" y="54"/>
                  </a:cubicBezTo>
                  <a:cubicBezTo>
                    <a:pt x="501" y="39"/>
                    <a:pt x="516" y="34"/>
                    <a:pt x="530" y="24"/>
                  </a:cubicBezTo>
                  <a:cubicBezTo>
                    <a:pt x="511" y="24"/>
                    <a:pt x="497" y="24"/>
                    <a:pt x="486" y="14"/>
                  </a:cubicBezTo>
                  <a:cubicBezTo>
                    <a:pt x="460" y="14"/>
                    <a:pt x="460" y="14"/>
                    <a:pt x="460" y="14"/>
                  </a:cubicBezTo>
                  <a:cubicBezTo>
                    <a:pt x="453" y="10"/>
                    <a:pt x="454" y="6"/>
                    <a:pt x="44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33"/>
            <p:cNvSpPr>
              <a:spLocks noEditPoints="1"/>
            </p:cNvSpPr>
            <p:nvPr/>
          </p:nvSpPr>
          <p:spPr bwMode="auto">
            <a:xfrm>
              <a:off x="-1562" y="-67"/>
              <a:ext cx="3028" cy="1564"/>
            </a:xfrm>
            <a:custGeom>
              <a:avLst/>
              <a:gdLst>
                <a:gd name="T0" fmla="*/ 0 w 1281"/>
                <a:gd name="T1" fmla="*/ 61 h 661"/>
                <a:gd name="T2" fmla="*/ 666 w 1281"/>
                <a:gd name="T3" fmla="*/ 20 h 661"/>
                <a:gd name="T4" fmla="*/ 695 w 1281"/>
                <a:gd name="T5" fmla="*/ 86 h 661"/>
                <a:gd name="T6" fmla="*/ 670 w 1281"/>
                <a:gd name="T7" fmla="*/ 99 h 661"/>
                <a:gd name="T8" fmla="*/ 588 w 1281"/>
                <a:gd name="T9" fmla="*/ 110 h 661"/>
                <a:gd name="T10" fmla="*/ 514 w 1281"/>
                <a:gd name="T11" fmla="*/ 90 h 661"/>
                <a:gd name="T12" fmla="*/ 463 w 1281"/>
                <a:gd name="T13" fmla="*/ 106 h 661"/>
                <a:gd name="T14" fmla="*/ 379 w 1281"/>
                <a:gd name="T15" fmla="*/ 102 h 661"/>
                <a:gd name="T16" fmla="*/ 352 w 1281"/>
                <a:gd name="T17" fmla="*/ 82 h 661"/>
                <a:gd name="T18" fmla="*/ 220 w 1281"/>
                <a:gd name="T19" fmla="*/ 64 h 661"/>
                <a:gd name="T20" fmla="*/ 128 w 1281"/>
                <a:gd name="T21" fmla="*/ 59 h 661"/>
                <a:gd name="T22" fmla="*/ 87 w 1281"/>
                <a:gd name="T23" fmla="*/ 70 h 661"/>
                <a:gd name="T24" fmla="*/ 4 w 1281"/>
                <a:gd name="T25" fmla="*/ 62 h 661"/>
                <a:gd name="T26" fmla="*/ 0 w 1281"/>
                <a:gd name="T27" fmla="*/ 289 h 661"/>
                <a:gd name="T28" fmla="*/ 29 w 1281"/>
                <a:gd name="T29" fmla="*/ 297 h 661"/>
                <a:gd name="T30" fmla="*/ 118 w 1281"/>
                <a:gd name="T31" fmla="*/ 345 h 661"/>
                <a:gd name="T32" fmla="*/ 161 w 1281"/>
                <a:gd name="T33" fmla="*/ 397 h 661"/>
                <a:gd name="T34" fmla="*/ 157 w 1281"/>
                <a:gd name="T35" fmla="*/ 415 h 661"/>
                <a:gd name="T36" fmla="*/ 194 w 1281"/>
                <a:gd name="T37" fmla="*/ 468 h 661"/>
                <a:gd name="T38" fmla="*/ 267 w 1281"/>
                <a:gd name="T39" fmla="*/ 527 h 661"/>
                <a:gd name="T40" fmla="*/ 690 w 1281"/>
                <a:gd name="T41" fmla="*/ 520 h 661"/>
                <a:gd name="T42" fmla="*/ 787 w 1281"/>
                <a:gd name="T43" fmla="*/ 542 h 661"/>
                <a:gd name="T44" fmla="*/ 813 w 1281"/>
                <a:gd name="T45" fmla="*/ 535 h 661"/>
                <a:gd name="T46" fmla="*/ 899 w 1281"/>
                <a:gd name="T47" fmla="*/ 589 h 661"/>
                <a:gd name="T48" fmla="*/ 879 w 1281"/>
                <a:gd name="T49" fmla="*/ 637 h 661"/>
                <a:gd name="T50" fmla="*/ 875 w 1281"/>
                <a:gd name="T51" fmla="*/ 661 h 661"/>
                <a:gd name="T52" fmla="*/ 914 w 1281"/>
                <a:gd name="T53" fmla="*/ 654 h 661"/>
                <a:gd name="T54" fmla="*/ 924 w 1281"/>
                <a:gd name="T55" fmla="*/ 650 h 661"/>
                <a:gd name="T56" fmla="*/ 921 w 1281"/>
                <a:gd name="T57" fmla="*/ 641 h 661"/>
                <a:gd name="T58" fmla="*/ 974 w 1281"/>
                <a:gd name="T59" fmla="*/ 622 h 661"/>
                <a:gd name="T60" fmla="*/ 1038 w 1281"/>
                <a:gd name="T61" fmla="*/ 598 h 661"/>
                <a:gd name="T62" fmla="*/ 1086 w 1281"/>
                <a:gd name="T63" fmla="*/ 558 h 661"/>
                <a:gd name="T64" fmla="*/ 1100 w 1281"/>
                <a:gd name="T65" fmla="*/ 558 h 661"/>
                <a:gd name="T66" fmla="*/ 1110 w 1281"/>
                <a:gd name="T67" fmla="*/ 604 h 661"/>
                <a:gd name="T68" fmla="*/ 1115 w 1281"/>
                <a:gd name="T69" fmla="*/ 601 h 661"/>
                <a:gd name="T70" fmla="*/ 1157 w 1281"/>
                <a:gd name="T71" fmla="*/ 597 h 661"/>
                <a:gd name="T72" fmla="*/ 1199 w 1281"/>
                <a:gd name="T73" fmla="*/ 595 h 661"/>
                <a:gd name="T74" fmla="*/ 1135 w 1281"/>
                <a:gd name="T75" fmla="*/ 547 h 661"/>
                <a:gd name="T76" fmla="*/ 1080 w 1281"/>
                <a:gd name="T77" fmla="*/ 540 h 661"/>
                <a:gd name="T78" fmla="*/ 1174 w 1281"/>
                <a:gd name="T79" fmla="*/ 500 h 661"/>
                <a:gd name="T80" fmla="*/ 1272 w 1281"/>
                <a:gd name="T81" fmla="*/ 434 h 661"/>
                <a:gd name="T82" fmla="*/ 1213 w 1281"/>
                <a:gd name="T83" fmla="*/ 434 h 661"/>
                <a:gd name="T84" fmla="*/ 1211 w 1281"/>
                <a:gd name="T85" fmla="*/ 386 h 661"/>
                <a:gd name="T86" fmla="*/ 1190 w 1281"/>
                <a:gd name="T87" fmla="*/ 347 h 661"/>
                <a:gd name="T88" fmla="*/ 1133 w 1281"/>
                <a:gd name="T89" fmla="*/ 304 h 661"/>
                <a:gd name="T90" fmla="*/ 1041 w 1281"/>
                <a:gd name="T91" fmla="*/ 259 h 661"/>
                <a:gd name="T92" fmla="*/ 938 w 1281"/>
                <a:gd name="T93" fmla="*/ 248 h 661"/>
                <a:gd name="T94" fmla="*/ 961 w 1281"/>
                <a:gd name="T95" fmla="*/ 381 h 661"/>
                <a:gd name="T96" fmla="*/ 914 w 1281"/>
                <a:gd name="T97" fmla="*/ 483 h 661"/>
                <a:gd name="T98" fmla="*/ 834 w 1281"/>
                <a:gd name="T99" fmla="*/ 400 h 661"/>
                <a:gd name="T100" fmla="*/ 706 w 1281"/>
                <a:gd name="T101" fmla="*/ 323 h 661"/>
                <a:gd name="T102" fmla="*/ 728 w 1281"/>
                <a:gd name="T103" fmla="*/ 233 h 661"/>
                <a:gd name="T104" fmla="*/ 726 w 1281"/>
                <a:gd name="T105" fmla="*/ 208 h 661"/>
                <a:gd name="T106" fmla="*/ 768 w 1281"/>
                <a:gd name="T107" fmla="*/ 202 h 661"/>
                <a:gd name="T108" fmla="*/ 764 w 1281"/>
                <a:gd name="T109" fmla="*/ 157 h 661"/>
                <a:gd name="T110" fmla="*/ 817 w 1281"/>
                <a:gd name="T111" fmla="*/ 140 h 661"/>
                <a:gd name="T112" fmla="*/ 864 w 1281"/>
                <a:gd name="T113" fmla="*/ 144 h 661"/>
                <a:gd name="T114" fmla="*/ 892 w 1281"/>
                <a:gd name="T115" fmla="*/ 86 h 661"/>
                <a:gd name="T116" fmla="*/ 831 w 1281"/>
                <a:gd name="T117" fmla="*/ 66 h 661"/>
                <a:gd name="T118" fmla="*/ 805 w 1281"/>
                <a:gd name="T119" fmla="*/ 122 h 661"/>
                <a:gd name="T120" fmla="*/ 755 w 1281"/>
                <a:gd name="T121" fmla="*/ 93 h 661"/>
                <a:gd name="T122" fmla="*/ 735 w 1281"/>
                <a:gd name="T123" fmla="*/ 45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661">
                  <a:moveTo>
                    <a:pt x="0" y="61"/>
                  </a:moveTo>
                  <a:cubicBezTo>
                    <a:pt x="0" y="61"/>
                    <a:pt x="0" y="61"/>
                    <a:pt x="0" y="61"/>
                  </a:cubicBezTo>
                  <a:cubicBezTo>
                    <a:pt x="0" y="61"/>
                    <a:pt x="0" y="61"/>
                    <a:pt x="0" y="61"/>
                  </a:cubicBezTo>
                  <a:cubicBezTo>
                    <a:pt x="0" y="61"/>
                    <a:pt x="0" y="61"/>
                    <a:pt x="0" y="61"/>
                  </a:cubicBezTo>
                  <a:cubicBezTo>
                    <a:pt x="0" y="61"/>
                    <a:pt x="0" y="61"/>
                    <a:pt x="0" y="61"/>
                  </a:cubicBezTo>
                  <a:moveTo>
                    <a:pt x="686" y="0"/>
                  </a:moveTo>
                  <a:cubicBezTo>
                    <a:pt x="676" y="0"/>
                    <a:pt x="680" y="7"/>
                    <a:pt x="681" y="12"/>
                  </a:cubicBezTo>
                  <a:cubicBezTo>
                    <a:pt x="675" y="14"/>
                    <a:pt x="666" y="12"/>
                    <a:pt x="666" y="20"/>
                  </a:cubicBezTo>
                  <a:cubicBezTo>
                    <a:pt x="666" y="25"/>
                    <a:pt x="670" y="28"/>
                    <a:pt x="670" y="33"/>
                  </a:cubicBezTo>
                  <a:cubicBezTo>
                    <a:pt x="670" y="38"/>
                    <a:pt x="663" y="38"/>
                    <a:pt x="663" y="45"/>
                  </a:cubicBezTo>
                  <a:cubicBezTo>
                    <a:pt x="663" y="63"/>
                    <a:pt x="699" y="52"/>
                    <a:pt x="699" y="70"/>
                  </a:cubicBezTo>
                  <a:cubicBezTo>
                    <a:pt x="699" y="73"/>
                    <a:pt x="695" y="86"/>
                    <a:pt x="695" y="86"/>
                  </a:cubicBezTo>
                  <a:cubicBezTo>
                    <a:pt x="699" y="84"/>
                    <a:pt x="702" y="83"/>
                    <a:pt x="706" y="81"/>
                  </a:cubicBezTo>
                  <a:cubicBezTo>
                    <a:pt x="713" y="102"/>
                    <a:pt x="678" y="92"/>
                    <a:pt x="678" y="118"/>
                  </a:cubicBezTo>
                  <a:cubicBezTo>
                    <a:pt x="676" y="118"/>
                    <a:pt x="675" y="118"/>
                    <a:pt x="673" y="118"/>
                  </a:cubicBezTo>
                  <a:cubicBezTo>
                    <a:pt x="664" y="118"/>
                    <a:pt x="674" y="104"/>
                    <a:pt x="670" y="99"/>
                  </a:cubicBezTo>
                  <a:cubicBezTo>
                    <a:pt x="669" y="96"/>
                    <a:pt x="654" y="93"/>
                    <a:pt x="647" y="93"/>
                  </a:cubicBezTo>
                  <a:cubicBezTo>
                    <a:pt x="637" y="93"/>
                    <a:pt x="633" y="99"/>
                    <a:pt x="633" y="110"/>
                  </a:cubicBezTo>
                  <a:cubicBezTo>
                    <a:pt x="630" y="109"/>
                    <a:pt x="628" y="109"/>
                    <a:pt x="624" y="109"/>
                  </a:cubicBezTo>
                  <a:cubicBezTo>
                    <a:pt x="618" y="109"/>
                    <a:pt x="609" y="110"/>
                    <a:pt x="588" y="110"/>
                  </a:cubicBezTo>
                  <a:cubicBezTo>
                    <a:pt x="560" y="110"/>
                    <a:pt x="527" y="100"/>
                    <a:pt x="520" y="78"/>
                  </a:cubicBezTo>
                  <a:cubicBezTo>
                    <a:pt x="510" y="81"/>
                    <a:pt x="479" y="81"/>
                    <a:pt x="479" y="93"/>
                  </a:cubicBezTo>
                  <a:cubicBezTo>
                    <a:pt x="479" y="96"/>
                    <a:pt x="481" y="98"/>
                    <a:pt x="485" y="98"/>
                  </a:cubicBezTo>
                  <a:cubicBezTo>
                    <a:pt x="494" y="98"/>
                    <a:pt x="508" y="94"/>
                    <a:pt x="514" y="90"/>
                  </a:cubicBezTo>
                  <a:cubicBezTo>
                    <a:pt x="516" y="108"/>
                    <a:pt x="489" y="93"/>
                    <a:pt x="489" y="111"/>
                  </a:cubicBezTo>
                  <a:cubicBezTo>
                    <a:pt x="489" y="115"/>
                    <a:pt x="495" y="127"/>
                    <a:pt x="492" y="127"/>
                  </a:cubicBezTo>
                  <a:cubicBezTo>
                    <a:pt x="482" y="127"/>
                    <a:pt x="480" y="114"/>
                    <a:pt x="471" y="110"/>
                  </a:cubicBezTo>
                  <a:cubicBezTo>
                    <a:pt x="463" y="106"/>
                    <a:pt x="463" y="106"/>
                    <a:pt x="463" y="106"/>
                  </a:cubicBezTo>
                  <a:cubicBezTo>
                    <a:pt x="450" y="106"/>
                    <a:pt x="442" y="106"/>
                    <a:pt x="429" y="106"/>
                  </a:cubicBezTo>
                  <a:cubicBezTo>
                    <a:pt x="418" y="106"/>
                    <a:pt x="412" y="110"/>
                    <a:pt x="400" y="111"/>
                  </a:cubicBezTo>
                  <a:cubicBezTo>
                    <a:pt x="399" y="111"/>
                    <a:pt x="398" y="111"/>
                    <a:pt x="396" y="111"/>
                  </a:cubicBezTo>
                  <a:cubicBezTo>
                    <a:pt x="379" y="111"/>
                    <a:pt x="379" y="104"/>
                    <a:pt x="379" y="102"/>
                  </a:cubicBezTo>
                  <a:cubicBezTo>
                    <a:pt x="379" y="98"/>
                    <a:pt x="395" y="100"/>
                    <a:pt x="398" y="96"/>
                  </a:cubicBezTo>
                  <a:cubicBezTo>
                    <a:pt x="389" y="83"/>
                    <a:pt x="387" y="80"/>
                    <a:pt x="378" y="80"/>
                  </a:cubicBezTo>
                  <a:cubicBezTo>
                    <a:pt x="373" y="80"/>
                    <a:pt x="367" y="81"/>
                    <a:pt x="356" y="82"/>
                  </a:cubicBezTo>
                  <a:cubicBezTo>
                    <a:pt x="355" y="82"/>
                    <a:pt x="353" y="82"/>
                    <a:pt x="352" y="82"/>
                  </a:cubicBezTo>
                  <a:cubicBezTo>
                    <a:pt x="323" y="82"/>
                    <a:pt x="307" y="58"/>
                    <a:pt x="276" y="58"/>
                  </a:cubicBezTo>
                  <a:cubicBezTo>
                    <a:pt x="266" y="58"/>
                    <a:pt x="262" y="65"/>
                    <a:pt x="253" y="65"/>
                  </a:cubicBezTo>
                  <a:cubicBezTo>
                    <a:pt x="247" y="65"/>
                    <a:pt x="242" y="55"/>
                    <a:pt x="241" y="51"/>
                  </a:cubicBezTo>
                  <a:cubicBezTo>
                    <a:pt x="231" y="53"/>
                    <a:pt x="231" y="64"/>
                    <a:pt x="220" y="64"/>
                  </a:cubicBezTo>
                  <a:cubicBezTo>
                    <a:pt x="210" y="64"/>
                    <a:pt x="196" y="40"/>
                    <a:pt x="193" y="40"/>
                  </a:cubicBezTo>
                  <a:cubicBezTo>
                    <a:pt x="182" y="40"/>
                    <a:pt x="186" y="56"/>
                    <a:pt x="175" y="56"/>
                  </a:cubicBezTo>
                  <a:cubicBezTo>
                    <a:pt x="170" y="56"/>
                    <a:pt x="167" y="53"/>
                    <a:pt x="165" y="48"/>
                  </a:cubicBezTo>
                  <a:cubicBezTo>
                    <a:pt x="149" y="52"/>
                    <a:pt x="143" y="53"/>
                    <a:pt x="128" y="59"/>
                  </a:cubicBezTo>
                  <a:cubicBezTo>
                    <a:pt x="123" y="60"/>
                    <a:pt x="113" y="67"/>
                    <a:pt x="107" y="67"/>
                  </a:cubicBezTo>
                  <a:cubicBezTo>
                    <a:pt x="106" y="67"/>
                    <a:pt x="105" y="67"/>
                    <a:pt x="104" y="66"/>
                  </a:cubicBezTo>
                  <a:cubicBezTo>
                    <a:pt x="100" y="62"/>
                    <a:pt x="97" y="61"/>
                    <a:pt x="95" y="61"/>
                  </a:cubicBezTo>
                  <a:cubicBezTo>
                    <a:pt x="91" y="61"/>
                    <a:pt x="91" y="69"/>
                    <a:pt x="87" y="70"/>
                  </a:cubicBezTo>
                  <a:cubicBezTo>
                    <a:pt x="53" y="71"/>
                    <a:pt x="77" y="83"/>
                    <a:pt x="72" y="83"/>
                  </a:cubicBezTo>
                  <a:cubicBezTo>
                    <a:pt x="59" y="83"/>
                    <a:pt x="35" y="81"/>
                    <a:pt x="14" y="67"/>
                  </a:cubicBezTo>
                  <a:cubicBezTo>
                    <a:pt x="13" y="67"/>
                    <a:pt x="6" y="62"/>
                    <a:pt x="6" y="61"/>
                  </a:cubicBezTo>
                  <a:cubicBezTo>
                    <a:pt x="5" y="61"/>
                    <a:pt x="4" y="62"/>
                    <a:pt x="4" y="62"/>
                  </a:cubicBezTo>
                  <a:cubicBezTo>
                    <a:pt x="3" y="62"/>
                    <a:pt x="3" y="61"/>
                    <a:pt x="0" y="61"/>
                  </a:cubicBezTo>
                  <a:cubicBezTo>
                    <a:pt x="0" y="61"/>
                    <a:pt x="0" y="61"/>
                    <a:pt x="0" y="61"/>
                  </a:cubicBezTo>
                  <a:cubicBezTo>
                    <a:pt x="0" y="61"/>
                    <a:pt x="0" y="61"/>
                    <a:pt x="0" y="61"/>
                  </a:cubicBezTo>
                  <a:cubicBezTo>
                    <a:pt x="0" y="289"/>
                    <a:pt x="0" y="289"/>
                    <a:pt x="0" y="289"/>
                  </a:cubicBezTo>
                  <a:cubicBezTo>
                    <a:pt x="2" y="292"/>
                    <a:pt x="6" y="292"/>
                    <a:pt x="10" y="292"/>
                  </a:cubicBezTo>
                  <a:cubicBezTo>
                    <a:pt x="11" y="292"/>
                    <a:pt x="12" y="292"/>
                    <a:pt x="13" y="292"/>
                  </a:cubicBezTo>
                  <a:cubicBezTo>
                    <a:pt x="14" y="292"/>
                    <a:pt x="15" y="292"/>
                    <a:pt x="16" y="292"/>
                  </a:cubicBezTo>
                  <a:cubicBezTo>
                    <a:pt x="21" y="292"/>
                    <a:pt x="26" y="293"/>
                    <a:pt x="29" y="297"/>
                  </a:cubicBezTo>
                  <a:cubicBezTo>
                    <a:pt x="34" y="304"/>
                    <a:pt x="45" y="318"/>
                    <a:pt x="55" y="318"/>
                  </a:cubicBezTo>
                  <a:cubicBezTo>
                    <a:pt x="63" y="318"/>
                    <a:pt x="63" y="307"/>
                    <a:pt x="70" y="305"/>
                  </a:cubicBezTo>
                  <a:cubicBezTo>
                    <a:pt x="73" y="304"/>
                    <a:pt x="76" y="305"/>
                    <a:pt x="80" y="302"/>
                  </a:cubicBezTo>
                  <a:cubicBezTo>
                    <a:pt x="96" y="318"/>
                    <a:pt x="104" y="324"/>
                    <a:pt x="118" y="345"/>
                  </a:cubicBezTo>
                  <a:cubicBezTo>
                    <a:pt x="119" y="347"/>
                    <a:pt x="123" y="348"/>
                    <a:pt x="124" y="352"/>
                  </a:cubicBezTo>
                  <a:cubicBezTo>
                    <a:pt x="126" y="359"/>
                    <a:pt x="129" y="367"/>
                    <a:pt x="135" y="373"/>
                  </a:cubicBezTo>
                  <a:cubicBezTo>
                    <a:pt x="138" y="376"/>
                    <a:pt x="144" y="374"/>
                    <a:pt x="148" y="378"/>
                  </a:cubicBezTo>
                  <a:cubicBezTo>
                    <a:pt x="152" y="383"/>
                    <a:pt x="161" y="386"/>
                    <a:pt x="161" y="397"/>
                  </a:cubicBezTo>
                  <a:cubicBezTo>
                    <a:pt x="161" y="397"/>
                    <a:pt x="161" y="397"/>
                    <a:pt x="161" y="397"/>
                  </a:cubicBezTo>
                  <a:cubicBezTo>
                    <a:pt x="161" y="397"/>
                    <a:pt x="161" y="397"/>
                    <a:pt x="161" y="397"/>
                  </a:cubicBezTo>
                  <a:cubicBezTo>
                    <a:pt x="161" y="403"/>
                    <a:pt x="154" y="404"/>
                    <a:pt x="154" y="407"/>
                  </a:cubicBezTo>
                  <a:cubicBezTo>
                    <a:pt x="154" y="410"/>
                    <a:pt x="157" y="412"/>
                    <a:pt x="157" y="415"/>
                  </a:cubicBezTo>
                  <a:cubicBezTo>
                    <a:pt x="157" y="422"/>
                    <a:pt x="155" y="436"/>
                    <a:pt x="162" y="438"/>
                  </a:cubicBezTo>
                  <a:cubicBezTo>
                    <a:pt x="167" y="439"/>
                    <a:pt x="171" y="439"/>
                    <a:pt x="174" y="442"/>
                  </a:cubicBezTo>
                  <a:cubicBezTo>
                    <a:pt x="179" y="447"/>
                    <a:pt x="173" y="454"/>
                    <a:pt x="179" y="458"/>
                  </a:cubicBezTo>
                  <a:cubicBezTo>
                    <a:pt x="179" y="458"/>
                    <a:pt x="193" y="467"/>
                    <a:pt x="194" y="468"/>
                  </a:cubicBezTo>
                  <a:cubicBezTo>
                    <a:pt x="197" y="480"/>
                    <a:pt x="198" y="495"/>
                    <a:pt x="216" y="495"/>
                  </a:cubicBezTo>
                  <a:cubicBezTo>
                    <a:pt x="219" y="505"/>
                    <a:pt x="237" y="498"/>
                    <a:pt x="242" y="512"/>
                  </a:cubicBezTo>
                  <a:cubicBezTo>
                    <a:pt x="243" y="517"/>
                    <a:pt x="256" y="518"/>
                    <a:pt x="262" y="524"/>
                  </a:cubicBezTo>
                  <a:cubicBezTo>
                    <a:pt x="263" y="525"/>
                    <a:pt x="265" y="526"/>
                    <a:pt x="267" y="527"/>
                  </a:cubicBezTo>
                  <a:cubicBezTo>
                    <a:pt x="267" y="527"/>
                    <a:pt x="268" y="527"/>
                    <a:pt x="268" y="527"/>
                  </a:cubicBezTo>
                  <a:cubicBezTo>
                    <a:pt x="267" y="527"/>
                    <a:pt x="267" y="527"/>
                    <a:pt x="267" y="527"/>
                  </a:cubicBezTo>
                  <a:cubicBezTo>
                    <a:pt x="690" y="527"/>
                    <a:pt x="690" y="527"/>
                    <a:pt x="690" y="527"/>
                  </a:cubicBezTo>
                  <a:cubicBezTo>
                    <a:pt x="690" y="520"/>
                    <a:pt x="690" y="520"/>
                    <a:pt x="690" y="520"/>
                  </a:cubicBezTo>
                  <a:cubicBezTo>
                    <a:pt x="697" y="526"/>
                    <a:pt x="696" y="530"/>
                    <a:pt x="703" y="534"/>
                  </a:cubicBezTo>
                  <a:cubicBezTo>
                    <a:pt x="729" y="534"/>
                    <a:pt x="729" y="534"/>
                    <a:pt x="729" y="534"/>
                  </a:cubicBezTo>
                  <a:cubicBezTo>
                    <a:pt x="740" y="544"/>
                    <a:pt x="754" y="544"/>
                    <a:pt x="773" y="544"/>
                  </a:cubicBezTo>
                  <a:cubicBezTo>
                    <a:pt x="780" y="542"/>
                    <a:pt x="781" y="544"/>
                    <a:pt x="787" y="542"/>
                  </a:cubicBezTo>
                  <a:cubicBezTo>
                    <a:pt x="792" y="539"/>
                    <a:pt x="790" y="530"/>
                    <a:pt x="795" y="530"/>
                  </a:cubicBezTo>
                  <a:cubicBezTo>
                    <a:pt x="802" y="530"/>
                    <a:pt x="806" y="540"/>
                    <a:pt x="808" y="542"/>
                  </a:cubicBezTo>
                  <a:cubicBezTo>
                    <a:pt x="809" y="540"/>
                    <a:pt x="809" y="536"/>
                    <a:pt x="809" y="535"/>
                  </a:cubicBezTo>
                  <a:cubicBezTo>
                    <a:pt x="810" y="535"/>
                    <a:pt x="811" y="535"/>
                    <a:pt x="813" y="535"/>
                  </a:cubicBezTo>
                  <a:cubicBezTo>
                    <a:pt x="816" y="535"/>
                    <a:pt x="838" y="553"/>
                    <a:pt x="839" y="555"/>
                  </a:cubicBezTo>
                  <a:cubicBezTo>
                    <a:pt x="842" y="561"/>
                    <a:pt x="839" y="566"/>
                    <a:pt x="843" y="571"/>
                  </a:cubicBezTo>
                  <a:cubicBezTo>
                    <a:pt x="856" y="583"/>
                    <a:pt x="872" y="580"/>
                    <a:pt x="885" y="589"/>
                  </a:cubicBezTo>
                  <a:cubicBezTo>
                    <a:pt x="899" y="589"/>
                    <a:pt x="899" y="589"/>
                    <a:pt x="899" y="589"/>
                  </a:cubicBezTo>
                  <a:cubicBezTo>
                    <a:pt x="905" y="593"/>
                    <a:pt x="913" y="598"/>
                    <a:pt x="913" y="606"/>
                  </a:cubicBezTo>
                  <a:cubicBezTo>
                    <a:pt x="913" y="610"/>
                    <a:pt x="911" y="612"/>
                    <a:pt x="908" y="612"/>
                  </a:cubicBezTo>
                  <a:cubicBezTo>
                    <a:pt x="902" y="612"/>
                    <a:pt x="895" y="605"/>
                    <a:pt x="893" y="603"/>
                  </a:cubicBezTo>
                  <a:cubicBezTo>
                    <a:pt x="891" y="612"/>
                    <a:pt x="886" y="637"/>
                    <a:pt x="879" y="637"/>
                  </a:cubicBezTo>
                  <a:cubicBezTo>
                    <a:pt x="879" y="637"/>
                    <a:pt x="879" y="637"/>
                    <a:pt x="879" y="637"/>
                  </a:cubicBezTo>
                  <a:cubicBezTo>
                    <a:pt x="873" y="643"/>
                    <a:pt x="867" y="647"/>
                    <a:pt x="867" y="655"/>
                  </a:cubicBezTo>
                  <a:cubicBezTo>
                    <a:pt x="867" y="655"/>
                    <a:pt x="867" y="655"/>
                    <a:pt x="867" y="655"/>
                  </a:cubicBezTo>
                  <a:cubicBezTo>
                    <a:pt x="869" y="658"/>
                    <a:pt x="872" y="661"/>
                    <a:pt x="875" y="661"/>
                  </a:cubicBezTo>
                  <a:cubicBezTo>
                    <a:pt x="880" y="661"/>
                    <a:pt x="880" y="658"/>
                    <a:pt x="883" y="656"/>
                  </a:cubicBezTo>
                  <a:cubicBezTo>
                    <a:pt x="886" y="652"/>
                    <a:pt x="892" y="652"/>
                    <a:pt x="898" y="652"/>
                  </a:cubicBezTo>
                  <a:cubicBezTo>
                    <a:pt x="900" y="652"/>
                    <a:pt x="901" y="652"/>
                    <a:pt x="903" y="652"/>
                  </a:cubicBezTo>
                  <a:cubicBezTo>
                    <a:pt x="908" y="652"/>
                    <a:pt x="911" y="654"/>
                    <a:pt x="914" y="654"/>
                  </a:cubicBezTo>
                  <a:cubicBezTo>
                    <a:pt x="914" y="654"/>
                    <a:pt x="914" y="654"/>
                    <a:pt x="915" y="654"/>
                  </a:cubicBezTo>
                  <a:cubicBezTo>
                    <a:pt x="915" y="654"/>
                    <a:pt x="915" y="654"/>
                    <a:pt x="915" y="654"/>
                  </a:cubicBezTo>
                  <a:cubicBezTo>
                    <a:pt x="917" y="653"/>
                    <a:pt x="918" y="653"/>
                    <a:pt x="920" y="652"/>
                  </a:cubicBezTo>
                  <a:cubicBezTo>
                    <a:pt x="921" y="651"/>
                    <a:pt x="923" y="650"/>
                    <a:pt x="924" y="650"/>
                  </a:cubicBezTo>
                  <a:cubicBezTo>
                    <a:pt x="924" y="650"/>
                    <a:pt x="924" y="650"/>
                    <a:pt x="924" y="650"/>
                  </a:cubicBezTo>
                  <a:cubicBezTo>
                    <a:pt x="924" y="650"/>
                    <a:pt x="924" y="650"/>
                    <a:pt x="924" y="650"/>
                  </a:cubicBezTo>
                  <a:cubicBezTo>
                    <a:pt x="923" y="647"/>
                    <a:pt x="922" y="644"/>
                    <a:pt x="921" y="641"/>
                  </a:cubicBezTo>
                  <a:cubicBezTo>
                    <a:pt x="921" y="641"/>
                    <a:pt x="921" y="641"/>
                    <a:pt x="921" y="641"/>
                  </a:cubicBezTo>
                  <a:cubicBezTo>
                    <a:pt x="920" y="641"/>
                    <a:pt x="920" y="640"/>
                    <a:pt x="920" y="640"/>
                  </a:cubicBezTo>
                  <a:cubicBezTo>
                    <a:pt x="919" y="639"/>
                    <a:pt x="917" y="638"/>
                    <a:pt x="917" y="636"/>
                  </a:cubicBezTo>
                  <a:cubicBezTo>
                    <a:pt x="917" y="633"/>
                    <a:pt x="923" y="632"/>
                    <a:pt x="924" y="632"/>
                  </a:cubicBezTo>
                  <a:cubicBezTo>
                    <a:pt x="936" y="628"/>
                    <a:pt x="961" y="622"/>
                    <a:pt x="974" y="622"/>
                  </a:cubicBezTo>
                  <a:cubicBezTo>
                    <a:pt x="975" y="621"/>
                    <a:pt x="994" y="602"/>
                    <a:pt x="998" y="599"/>
                  </a:cubicBezTo>
                  <a:cubicBezTo>
                    <a:pt x="999" y="598"/>
                    <a:pt x="1004" y="598"/>
                    <a:pt x="1011" y="598"/>
                  </a:cubicBezTo>
                  <a:cubicBezTo>
                    <a:pt x="1015" y="598"/>
                    <a:pt x="1020" y="598"/>
                    <a:pt x="1025" y="598"/>
                  </a:cubicBezTo>
                  <a:cubicBezTo>
                    <a:pt x="1030" y="598"/>
                    <a:pt x="1034" y="598"/>
                    <a:pt x="1038" y="598"/>
                  </a:cubicBezTo>
                  <a:cubicBezTo>
                    <a:pt x="1043" y="598"/>
                    <a:pt x="1048" y="597"/>
                    <a:pt x="1052" y="596"/>
                  </a:cubicBezTo>
                  <a:cubicBezTo>
                    <a:pt x="1057" y="595"/>
                    <a:pt x="1055" y="593"/>
                    <a:pt x="1057" y="591"/>
                  </a:cubicBezTo>
                  <a:cubicBezTo>
                    <a:pt x="1067" y="581"/>
                    <a:pt x="1067" y="564"/>
                    <a:pt x="1080" y="555"/>
                  </a:cubicBezTo>
                  <a:cubicBezTo>
                    <a:pt x="1082" y="557"/>
                    <a:pt x="1084" y="558"/>
                    <a:pt x="1086" y="558"/>
                  </a:cubicBezTo>
                  <a:cubicBezTo>
                    <a:pt x="1088" y="558"/>
                    <a:pt x="1089" y="557"/>
                    <a:pt x="1091" y="557"/>
                  </a:cubicBezTo>
                  <a:cubicBezTo>
                    <a:pt x="1093" y="556"/>
                    <a:pt x="1095" y="556"/>
                    <a:pt x="1096" y="556"/>
                  </a:cubicBezTo>
                  <a:cubicBezTo>
                    <a:pt x="1098" y="556"/>
                    <a:pt x="1099" y="557"/>
                    <a:pt x="1100" y="558"/>
                  </a:cubicBezTo>
                  <a:cubicBezTo>
                    <a:pt x="1100" y="558"/>
                    <a:pt x="1100" y="558"/>
                    <a:pt x="1100" y="558"/>
                  </a:cubicBezTo>
                  <a:cubicBezTo>
                    <a:pt x="1102" y="562"/>
                    <a:pt x="1104" y="566"/>
                    <a:pt x="1104" y="570"/>
                  </a:cubicBezTo>
                  <a:cubicBezTo>
                    <a:pt x="1104" y="570"/>
                    <a:pt x="1104" y="570"/>
                    <a:pt x="1104" y="570"/>
                  </a:cubicBezTo>
                  <a:cubicBezTo>
                    <a:pt x="1104" y="570"/>
                    <a:pt x="1104" y="570"/>
                    <a:pt x="1104" y="570"/>
                  </a:cubicBezTo>
                  <a:cubicBezTo>
                    <a:pt x="1106" y="581"/>
                    <a:pt x="1105" y="594"/>
                    <a:pt x="1110" y="604"/>
                  </a:cubicBezTo>
                  <a:cubicBezTo>
                    <a:pt x="1110" y="602"/>
                    <a:pt x="1110" y="602"/>
                    <a:pt x="1110" y="602"/>
                  </a:cubicBezTo>
                  <a:cubicBezTo>
                    <a:pt x="1110" y="601"/>
                    <a:pt x="1110" y="601"/>
                    <a:pt x="1110" y="601"/>
                  </a:cubicBezTo>
                  <a:cubicBezTo>
                    <a:pt x="1110" y="601"/>
                    <a:pt x="1110" y="601"/>
                    <a:pt x="1111" y="601"/>
                  </a:cubicBezTo>
                  <a:cubicBezTo>
                    <a:pt x="1112" y="601"/>
                    <a:pt x="1114" y="601"/>
                    <a:pt x="1115" y="601"/>
                  </a:cubicBezTo>
                  <a:cubicBezTo>
                    <a:pt x="1117" y="601"/>
                    <a:pt x="1122" y="601"/>
                    <a:pt x="1127" y="601"/>
                  </a:cubicBezTo>
                  <a:cubicBezTo>
                    <a:pt x="1130" y="601"/>
                    <a:pt x="1134" y="601"/>
                    <a:pt x="1136" y="600"/>
                  </a:cubicBezTo>
                  <a:cubicBezTo>
                    <a:pt x="1141" y="596"/>
                    <a:pt x="1141" y="590"/>
                    <a:pt x="1149" y="589"/>
                  </a:cubicBezTo>
                  <a:cubicBezTo>
                    <a:pt x="1149" y="596"/>
                    <a:pt x="1148" y="597"/>
                    <a:pt x="1157" y="597"/>
                  </a:cubicBezTo>
                  <a:cubicBezTo>
                    <a:pt x="1144" y="598"/>
                    <a:pt x="1125" y="606"/>
                    <a:pt x="1125" y="618"/>
                  </a:cubicBezTo>
                  <a:cubicBezTo>
                    <a:pt x="1125" y="623"/>
                    <a:pt x="1133" y="631"/>
                    <a:pt x="1136" y="631"/>
                  </a:cubicBezTo>
                  <a:cubicBezTo>
                    <a:pt x="1140" y="631"/>
                    <a:pt x="1150" y="617"/>
                    <a:pt x="1161" y="614"/>
                  </a:cubicBezTo>
                  <a:cubicBezTo>
                    <a:pt x="1163" y="613"/>
                    <a:pt x="1199" y="600"/>
                    <a:pt x="1199" y="595"/>
                  </a:cubicBezTo>
                  <a:cubicBezTo>
                    <a:pt x="1199" y="590"/>
                    <a:pt x="1186" y="589"/>
                    <a:pt x="1182" y="589"/>
                  </a:cubicBezTo>
                  <a:cubicBezTo>
                    <a:pt x="1167" y="589"/>
                    <a:pt x="1143" y="574"/>
                    <a:pt x="1143" y="561"/>
                  </a:cubicBezTo>
                  <a:cubicBezTo>
                    <a:pt x="1143" y="558"/>
                    <a:pt x="1147" y="554"/>
                    <a:pt x="1148" y="548"/>
                  </a:cubicBezTo>
                  <a:cubicBezTo>
                    <a:pt x="1145" y="548"/>
                    <a:pt x="1140" y="547"/>
                    <a:pt x="1135" y="547"/>
                  </a:cubicBezTo>
                  <a:cubicBezTo>
                    <a:pt x="1138" y="543"/>
                    <a:pt x="1157" y="540"/>
                    <a:pt x="1157" y="529"/>
                  </a:cubicBezTo>
                  <a:cubicBezTo>
                    <a:pt x="1157" y="522"/>
                    <a:pt x="1149" y="521"/>
                    <a:pt x="1140" y="521"/>
                  </a:cubicBezTo>
                  <a:cubicBezTo>
                    <a:pt x="1137" y="521"/>
                    <a:pt x="1133" y="521"/>
                    <a:pt x="1130" y="521"/>
                  </a:cubicBezTo>
                  <a:cubicBezTo>
                    <a:pt x="1106" y="521"/>
                    <a:pt x="1096" y="538"/>
                    <a:pt x="1080" y="540"/>
                  </a:cubicBezTo>
                  <a:cubicBezTo>
                    <a:pt x="1087" y="526"/>
                    <a:pt x="1098" y="530"/>
                    <a:pt x="1110" y="519"/>
                  </a:cubicBezTo>
                  <a:cubicBezTo>
                    <a:pt x="1117" y="511"/>
                    <a:pt x="1112" y="507"/>
                    <a:pt x="1123" y="503"/>
                  </a:cubicBezTo>
                  <a:cubicBezTo>
                    <a:pt x="1132" y="500"/>
                    <a:pt x="1139" y="499"/>
                    <a:pt x="1147" y="499"/>
                  </a:cubicBezTo>
                  <a:cubicBezTo>
                    <a:pt x="1155" y="499"/>
                    <a:pt x="1164" y="500"/>
                    <a:pt x="1174" y="500"/>
                  </a:cubicBezTo>
                  <a:cubicBezTo>
                    <a:pt x="1187" y="500"/>
                    <a:pt x="1196" y="502"/>
                    <a:pt x="1205" y="502"/>
                  </a:cubicBezTo>
                  <a:cubicBezTo>
                    <a:pt x="1214" y="502"/>
                    <a:pt x="1223" y="500"/>
                    <a:pt x="1231" y="489"/>
                  </a:cubicBezTo>
                  <a:cubicBezTo>
                    <a:pt x="1239" y="479"/>
                    <a:pt x="1281" y="477"/>
                    <a:pt x="1281" y="460"/>
                  </a:cubicBezTo>
                  <a:cubicBezTo>
                    <a:pt x="1281" y="448"/>
                    <a:pt x="1277" y="442"/>
                    <a:pt x="1272" y="434"/>
                  </a:cubicBezTo>
                  <a:cubicBezTo>
                    <a:pt x="1268" y="434"/>
                    <a:pt x="1274" y="429"/>
                    <a:pt x="1268" y="426"/>
                  </a:cubicBezTo>
                  <a:cubicBezTo>
                    <a:pt x="1268" y="420"/>
                    <a:pt x="1268" y="420"/>
                    <a:pt x="1268" y="420"/>
                  </a:cubicBezTo>
                  <a:cubicBezTo>
                    <a:pt x="1256" y="427"/>
                    <a:pt x="1230" y="436"/>
                    <a:pt x="1218" y="436"/>
                  </a:cubicBezTo>
                  <a:cubicBezTo>
                    <a:pt x="1216" y="436"/>
                    <a:pt x="1213" y="435"/>
                    <a:pt x="1213" y="434"/>
                  </a:cubicBezTo>
                  <a:cubicBezTo>
                    <a:pt x="1223" y="428"/>
                    <a:pt x="1252" y="424"/>
                    <a:pt x="1256" y="414"/>
                  </a:cubicBezTo>
                  <a:cubicBezTo>
                    <a:pt x="1256" y="411"/>
                    <a:pt x="1252" y="411"/>
                    <a:pt x="1251" y="408"/>
                  </a:cubicBezTo>
                  <a:cubicBezTo>
                    <a:pt x="1250" y="408"/>
                    <a:pt x="1248" y="408"/>
                    <a:pt x="1247" y="408"/>
                  </a:cubicBezTo>
                  <a:cubicBezTo>
                    <a:pt x="1233" y="408"/>
                    <a:pt x="1211" y="402"/>
                    <a:pt x="1211" y="386"/>
                  </a:cubicBezTo>
                  <a:cubicBezTo>
                    <a:pt x="1211" y="384"/>
                    <a:pt x="1211" y="384"/>
                    <a:pt x="1211" y="384"/>
                  </a:cubicBezTo>
                  <a:cubicBezTo>
                    <a:pt x="1200" y="384"/>
                    <a:pt x="1193" y="377"/>
                    <a:pt x="1186" y="372"/>
                  </a:cubicBezTo>
                  <a:cubicBezTo>
                    <a:pt x="1189" y="370"/>
                    <a:pt x="1194" y="368"/>
                    <a:pt x="1194" y="362"/>
                  </a:cubicBezTo>
                  <a:cubicBezTo>
                    <a:pt x="1194" y="357"/>
                    <a:pt x="1189" y="352"/>
                    <a:pt x="1190" y="347"/>
                  </a:cubicBezTo>
                  <a:cubicBezTo>
                    <a:pt x="1186" y="346"/>
                    <a:pt x="1168" y="335"/>
                    <a:pt x="1173" y="325"/>
                  </a:cubicBezTo>
                  <a:cubicBezTo>
                    <a:pt x="1178" y="313"/>
                    <a:pt x="1156" y="310"/>
                    <a:pt x="1154" y="296"/>
                  </a:cubicBezTo>
                  <a:cubicBezTo>
                    <a:pt x="1153" y="296"/>
                    <a:pt x="1148" y="291"/>
                    <a:pt x="1145" y="289"/>
                  </a:cubicBezTo>
                  <a:cubicBezTo>
                    <a:pt x="1142" y="292"/>
                    <a:pt x="1133" y="297"/>
                    <a:pt x="1133" y="304"/>
                  </a:cubicBezTo>
                  <a:cubicBezTo>
                    <a:pt x="1133" y="312"/>
                    <a:pt x="1116" y="331"/>
                    <a:pt x="1103" y="331"/>
                  </a:cubicBezTo>
                  <a:cubicBezTo>
                    <a:pt x="1094" y="331"/>
                    <a:pt x="1092" y="320"/>
                    <a:pt x="1086" y="320"/>
                  </a:cubicBezTo>
                  <a:cubicBezTo>
                    <a:pt x="1077" y="320"/>
                    <a:pt x="1073" y="294"/>
                    <a:pt x="1072" y="283"/>
                  </a:cubicBezTo>
                  <a:cubicBezTo>
                    <a:pt x="1069" y="268"/>
                    <a:pt x="1041" y="279"/>
                    <a:pt x="1041" y="259"/>
                  </a:cubicBezTo>
                  <a:cubicBezTo>
                    <a:pt x="1026" y="257"/>
                    <a:pt x="1023" y="239"/>
                    <a:pt x="1008" y="239"/>
                  </a:cubicBezTo>
                  <a:cubicBezTo>
                    <a:pt x="1001" y="239"/>
                    <a:pt x="1001" y="244"/>
                    <a:pt x="993" y="244"/>
                  </a:cubicBezTo>
                  <a:cubicBezTo>
                    <a:pt x="978" y="244"/>
                    <a:pt x="969" y="235"/>
                    <a:pt x="954" y="235"/>
                  </a:cubicBezTo>
                  <a:cubicBezTo>
                    <a:pt x="946" y="235"/>
                    <a:pt x="938" y="239"/>
                    <a:pt x="938" y="248"/>
                  </a:cubicBezTo>
                  <a:cubicBezTo>
                    <a:pt x="938" y="254"/>
                    <a:pt x="957" y="261"/>
                    <a:pt x="940" y="272"/>
                  </a:cubicBezTo>
                  <a:cubicBezTo>
                    <a:pt x="933" y="277"/>
                    <a:pt x="949" y="288"/>
                    <a:pt x="950" y="296"/>
                  </a:cubicBezTo>
                  <a:cubicBezTo>
                    <a:pt x="952" y="312"/>
                    <a:pt x="937" y="316"/>
                    <a:pt x="930" y="318"/>
                  </a:cubicBezTo>
                  <a:cubicBezTo>
                    <a:pt x="942" y="339"/>
                    <a:pt x="961" y="346"/>
                    <a:pt x="961" y="381"/>
                  </a:cubicBezTo>
                  <a:cubicBezTo>
                    <a:pt x="961" y="390"/>
                    <a:pt x="929" y="414"/>
                    <a:pt x="918" y="416"/>
                  </a:cubicBezTo>
                  <a:cubicBezTo>
                    <a:pt x="937" y="425"/>
                    <a:pt x="930" y="454"/>
                    <a:pt x="937" y="463"/>
                  </a:cubicBezTo>
                  <a:cubicBezTo>
                    <a:pt x="935" y="466"/>
                    <a:pt x="928" y="470"/>
                    <a:pt x="927" y="476"/>
                  </a:cubicBezTo>
                  <a:cubicBezTo>
                    <a:pt x="922" y="476"/>
                    <a:pt x="918" y="483"/>
                    <a:pt x="914" y="483"/>
                  </a:cubicBezTo>
                  <a:cubicBezTo>
                    <a:pt x="913" y="483"/>
                    <a:pt x="912" y="482"/>
                    <a:pt x="912" y="482"/>
                  </a:cubicBezTo>
                  <a:cubicBezTo>
                    <a:pt x="898" y="471"/>
                    <a:pt x="880" y="455"/>
                    <a:pt x="880" y="440"/>
                  </a:cubicBezTo>
                  <a:cubicBezTo>
                    <a:pt x="880" y="423"/>
                    <a:pt x="883" y="410"/>
                    <a:pt x="868" y="400"/>
                  </a:cubicBezTo>
                  <a:cubicBezTo>
                    <a:pt x="834" y="400"/>
                    <a:pt x="834" y="400"/>
                    <a:pt x="834" y="400"/>
                  </a:cubicBezTo>
                  <a:cubicBezTo>
                    <a:pt x="814" y="386"/>
                    <a:pt x="792" y="377"/>
                    <a:pt x="769" y="368"/>
                  </a:cubicBezTo>
                  <a:cubicBezTo>
                    <a:pt x="765" y="367"/>
                    <a:pt x="753" y="358"/>
                    <a:pt x="745" y="358"/>
                  </a:cubicBezTo>
                  <a:cubicBezTo>
                    <a:pt x="737" y="358"/>
                    <a:pt x="734" y="366"/>
                    <a:pt x="726" y="366"/>
                  </a:cubicBezTo>
                  <a:cubicBezTo>
                    <a:pt x="726" y="353"/>
                    <a:pt x="717" y="323"/>
                    <a:pt x="706" y="323"/>
                  </a:cubicBezTo>
                  <a:cubicBezTo>
                    <a:pt x="700" y="323"/>
                    <a:pt x="698" y="328"/>
                    <a:pt x="692" y="329"/>
                  </a:cubicBezTo>
                  <a:cubicBezTo>
                    <a:pt x="695" y="322"/>
                    <a:pt x="692" y="320"/>
                    <a:pt x="692" y="305"/>
                  </a:cubicBezTo>
                  <a:cubicBezTo>
                    <a:pt x="692" y="284"/>
                    <a:pt x="699" y="271"/>
                    <a:pt x="711" y="259"/>
                  </a:cubicBezTo>
                  <a:cubicBezTo>
                    <a:pt x="715" y="255"/>
                    <a:pt x="724" y="234"/>
                    <a:pt x="728" y="233"/>
                  </a:cubicBezTo>
                  <a:cubicBezTo>
                    <a:pt x="737" y="230"/>
                    <a:pt x="753" y="235"/>
                    <a:pt x="753" y="222"/>
                  </a:cubicBezTo>
                  <a:cubicBezTo>
                    <a:pt x="753" y="214"/>
                    <a:pt x="733" y="214"/>
                    <a:pt x="726" y="209"/>
                  </a:cubicBezTo>
                  <a:cubicBezTo>
                    <a:pt x="726" y="209"/>
                    <a:pt x="726" y="210"/>
                    <a:pt x="726" y="210"/>
                  </a:cubicBezTo>
                  <a:cubicBezTo>
                    <a:pt x="727" y="210"/>
                    <a:pt x="726" y="209"/>
                    <a:pt x="726" y="208"/>
                  </a:cubicBezTo>
                  <a:cubicBezTo>
                    <a:pt x="726" y="207"/>
                    <a:pt x="727" y="207"/>
                    <a:pt x="729" y="207"/>
                  </a:cubicBezTo>
                  <a:cubicBezTo>
                    <a:pt x="733" y="207"/>
                    <a:pt x="741" y="208"/>
                    <a:pt x="757" y="213"/>
                  </a:cubicBezTo>
                  <a:cubicBezTo>
                    <a:pt x="758" y="214"/>
                    <a:pt x="759" y="214"/>
                    <a:pt x="760" y="214"/>
                  </a:cubicBezTo>
                  <a:cubicBezTo>
                    <a:pt x="767" y="214"/>
                    <a:pt x="762" y="202"/>
                    <a:pt x="768" y="202"/>
                  </a:cubicBezTo>
                  <a:cubicBezTo>
                    <a:pt x="769" y="202"/>
                    <a:pt x="773" y="202"/>
                    <a:pt x="780" y="202"/>
                  </a:cubicBezTo>
                  <a:cubicBezTo>
                    <a:pt x="792" y="202"/>
                    <a:pt x="799" y="189"/>
                    <a:pt x="808" y="183"/>
                  </a:cubicBezTo>
                  <a:cubicBezTo>
                    <a:pt x="808" y="175"/>
                    <a:pt x="808" y="175"/>
                    <a:pt x="808" y="175"/>
                  </a:cubicBezTo>
                  <a:cubicBezTo>
                    <a:pt x="790" y="170"/>
                    <a:pt x="772" y="173"/>
                    <a:pt x="764" y="157"/>
                  </a:cubicBezTo>
                  <a:cubicBezTo>
                    <a:pt x="764" y="157"/>
                    <a:pt x="770" y="157"/>
                    <a:pt x="773" y="157"/>
                  </a:cubicBezTo>
                  <a:cubicBezTo>
                    <a:pt x="780" y="161"/>
                    <a:pt x="787" y="169"/>
                    <a:pt x="797" y="169"/>
                  </a:cubicBezTo>
                  <a:cubicBezTo>
                    <a:pt x="805" y="169"/>
                    <a:pt x="821" y="158"/>
                    <a:pt x="821" y="152"/>
                  </a:cubicBezTo>
                  <a:cubicBezTo>
                    <a:pt x="821" y="150"/>
                    <a:pt x="813" y="140"/>
                    <a:pt x="817" y="140"/>
                  </a:cubicBezTo>
                  <a:cubicBezTo>
                    <a:pt x="829" y="140"/>
                    <a:pt x="833" y="151"/>
                    <a:pt x="840" y="151"/>
                  </a:cubicBezTo>
                  <a:cubicBezTo>
                    <a:pt x="845" y="151"/>
                    <a:pt x="848" y="147"/>
                    <a:pt x="858" y="147"/>
                  </a:cubicBezTo>
                  <a:cubicBezTo>
                    <a:pt x="856" y="144"/>
                    <a:pt x="856" y="140"/>
                    <a:pt x="859" y="140"/>
                  </a:cubicBezTo>
                  <a:cubicBezTo>
                    <a:pt x="860" y="140"/>
                    <a:pt x="862" y="141"/>
                    <a:pt x="864" y="144"/>
                  </a:cubicBezTo>
                  <a:cubicBezTo>
                    <a:pt x="864" y="145"/>
                    <a:pt x="865" y="145"/>
                    <a:pt x="866" y="145"/>
                  </a:cubicBezTo>
                  <a:cubicBezTo>
                    <a:pt x="873" y="145"/>
                    <a:pt x="895" y="125"/>
                    <a:pt x="895" y="119"/>
                  </a:cubicBezTo>
                  <a:cubicBezTo>
                    <a:pt x="895" y="114"/>
                    <a:pt x="883" y="109"/>
                    <a:pt x="883" y="106"/>
                  </a:cubicBezTo>
                  <a:cubicBezTo>
                    <a:pt x="883" y="102"/>
                    <a:pt x="875" y="94"/>
                    <a:pt x="892" y="86"/>
                  </a:cubicBezTo>
                  <a:cubicBezTo>
                    <a:pt x="894" y="81"/>
                    <a:pt x="892" y="82"/>
                    <a:pt x="892" y="73"/>
                  </a:cubicBezTo>
                  <a:cubicBezTo>
                    <a:pt x="875" y="73"/>
                    <a:pt x="879" y="59"/>
                    <a:pt x="858" y="59"/>
                  </a:cubicBezTo>
                  <a:cubicBezTo>
                    <a:pt x="853" y="59"/>
                    <a:pt x="849" y="56"/>
                    <a:pt x="845" y="56"/>
                  </a:cubicBezTo>
                  <a:cubicBezTo>
                    <a:pt x="838" y="56"/>
                    <a:pt x="831" y="60"/>
                    <a:pt x="831" y="66"/>
                  </a:cubicBezTo>
                  <a:cubicBezTo>
                    <a:pt x="831" y="73"/>
                    <a:pt x="839" y="76"/>
                    <a:pt x="839" y="81"/>
                  </a:cubicBezTo>
                  <a:cubicBezTo>
                    <a:pt x="839" y="86"/>
                    <a:pt x="827" y="86"/>
                    <a:pt x="824" y="91"/>
                  </a:cubicBezTo>
                  <a:cubicBezTo>
                    <a:pt x="820" y="100"/>
                    <a:pt x="822" y="107"/>
                    <a:pt x="814" y="117"/>
                  </a:cubicBezTo>
                  <a:cubicBezTo>
                    <a:pt x="811" y="120"/>
                    <a:pt x="808" y="122"/>
                    <a:pt x="805" y="122"/>
                  </a:cubicBezTo>
                  <a:cubicBezTo>
                    <a:pt x="796" y="122"/>
                    <a:pt x="786" y="106"/>
                    <a:pt x="786" y="102"/>
                  </a:cubicBezTo>
                  <a:cubicBezTo>
                    <a:pt x="786" y="95"/>
                    <a:pt x="795" y="96"/>
                    <a:pt x="795" y="89"/>
                  </a:cubicBezTo>
                  <a:cubicBezTo>
                    <a:pt x="795" y="85"/>
                    <a:pt x="780" y="70"/>
                    <a:pt x="776" y="70"/>
                  </a:cubicBezTo>
                  <a:cubicBezTo>
                    <a:pt x="761" y="70"/>
                    <a:pt x="771" y="93"/>
                    <a:pt x="755" y="93"/>
                  </a:cubicBezTo>
                  <a:cubicBezTo>
                    <a:pt x="755" y="84"/>
                    <a:pt x="754" y="77"/>
                    <a:pt x="743" y="72"/>
                  </a:cubicBezTo>
                  <a:cubicBezTo>
                    <a:pt x="744" y="70"/>
                    <a:pt x="745" y="68"/>
                    <a:pt x="748" y="66"/>
                  </a:cubicBezTo>
                  <a:cubicBezTo>
                    <a:pt x="739" y="61"/>
                    <a:pt x="728" y="66"/>
                    <a:pt x="722" y="58"/>
                  </a:cubicBezTo>
                  <a:cubicBezTo>
                    <a:pt x="725" y="56"/>
                    <a:pt x="735" y="52"/>
                    <a:pt x="735" y="45"/>
                  </a:cubicBezTo>
                  <a:cubicBezTo>
                    <a:pt x="735" y="35"/>
                    <a:pt x="719" y="36"/>
                    <a:pt x="719" y="28"/>
                  </a:cubicBezTo>
                  <a:cubicBezTo>
                    <a:pt x="718" y="11"/>
                    <a:pt x="707" y="1"/>
                    <a:pt x="686" y="0"/>
                  </a:cubicBezTo>
                  <a:cubicBezTo>
                    <a:pt x="686" y="0"/>
                    <a:pt x="686" y="0"/>
                    <a:pt x="68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34"/>
            <p:cNvSpPr>
              <a:spLocks noEditPoints="1"/>
            </p:cNvSpPr>
            <p:nvPr/>
          </p:nvSpPr>
          <p:spPr bwMode="auto">
            <a:xfrm>
              <a:off x="-2508" y="-27"/>
              <a:ext cx="1326" cy="958"/>
            </a:xfrm>
            <a:custGeom>
              <a:avLst/>
              <a:gdLst>
                <a:gd name="T0" fmla="*/ 400 w 561"/>
                <a:gd name="T1" fmla="*/ 44 h 405"/>
                <a:gd name="T2" fmla="*/ 400 w 561"/>
                <a:gd name="T3" fmla="*/ 44 h 405"/>
                <a:gd name="T4" fmla="*/ 400 w 561"/>
                <a:gd name="T5" fmla="*/ 42 h 405"/>
                <a:gd name="T6" fmla="*/ 139 w 561"/>
                <a:gd name="T7" fmla="*/ 15 h 405"/>
                <a:gd name="T8" fmla="*/ 129 w 561"/>
                <a:gd name="T9" fmla="*/ 16 h 405"/>
                <a:gd name="T10" fmla="*/ 120 w 561"/>
                <a:gd name="T11" fmla="*/ 16 h 405"/>
                <a:gd name="T12" fmla="*/ 23 w 561"/>
                <a:gd name="T13" fmla="*/ 66 h 405"/>
                <a:gd name="T14" fmla="*/ 43 w 561"/>
                <a:gd name="T15" fmla="*/ 93 h 405"/>
                <a:gd name="T16" fmla="*/ 91 w 561"/>
                <a:gd name="T17" fmla="*/ 139 h 405"/>
                <a:gd name="T18" fmla="*/ 76 w 561"/>
                <a:gd name="T19" fmla="*/ 139 h 405"/>
                <a:gd name="T20" fmla="*/ 57 w 561"/>
                <a:gd name="T21" fmla="*/ 127 h 405"/>
                <a:gd name="T22" fmla="*/ 0 w 561"/>
                <a:gd name="T23" fmla="*/ 150 h 405"/>
                <a:gd name="T24" fmla="*/ 14 w 561"/>
                <a:gd name="T25" fmla="*/ 164 h 405"/>
                <a:gd name="T26" fmla="*/ 49 w 561"/>
                <a:gd name="T27" fmla="*/ 179 h 405"/>
                <a:gd name="T28" fmla="*/ 71 w 561"/>
                <a:gd name="T29" fmla="*/ 182 h 405"/>
                <a:gd name="T30" fmla="*/ 98 w 561"/>
                <a:gd name="T31" fmla="*/ 173 h 405"/>
                <a:gd name="T32" fmla="*/ 101 w 561"/>
                <a:gd name="T33" fmla="*/ 181 h 405"/>
                <a:gd name="T34" fmla="*/ 94 w 561"/>
                <a:gd name="T35" fmla="*/ 182 h 405"/>
                <a:gd name="T36" fmla="*/ 62 w 561"/>
                <a:gd name="T37" fmla="*/ 216 h 405"/>
                <a:gd name="T38" fmla="*/ 43 w 561"/>
                <a:gd name="T39" fmla="*/ 267 h 405"/>
                <a:gd name="T40" fmla="*/ 71 w 561"/>
                <a:gd name="T41" fmla="*/ 293 h 405"/>
                <a:gd name="T42" fmla="*/ 86 w 561"/>
                <a:gd name="T43" fmla="*/ 292 h 405"/>
                <a:gd name="T44" fmla="*/ 91 w 561"/>
                <a:gd name="T45" fmla="*/ 316 h 405"/>
                <a:gd name="T46" fmla="*/ 105 w 561"/>
                <a:gd name="T47" fmla="*/ 312 h 405"/>
                <a:gd name="T48" fmla="*/ 131 w 561"/>
                <a:gd name="T49" fmla="*/ 319 h 405"/>
                <a:gd name="T50" fmla="*/ 149 w 561"/>
                <a:gd name="T51" fmla="*/ 313 h 405"/>
                <a:gd name="T52" fmla="*/ 176 w 561"/>
                <a:gd name="T53" fmla="*/ 306 h 405"/>
                <a:gd name="T54" fmla="*/ 109 w 561"/>
                <a:gd name="T55" fmla="*/ 367 h 405"/>
                <a:gd name="T56" fmla="*/ 67 w 561"/>
                <a:gd name="T57" fmla="*/ 393 h 405"/>
                <a:gd name="T58" fmla="*/ 50 w 561"/>
                <a:gd name="T59" fmla="*/ 405 h 405"/>
                <a:gd name="T60" fmla="*/ 136 w 561"/>
                <a:gd name="T61" fmla="*/ 369 h 405"/>
                <a:gd name="T62" fmla="*/ 183 w 561"/>
                <a:gd name="T63" fmla="*/ 332 h 405"/>
                <a:gd name="T64" fmla="*/ 207 w 561"/>
                <a:gd name="T65" fmla="*/ 303 h 405"/>
                <a:gd name="T66" fmla="*/ 261 w 561"/>
                <a:gd name="T67" fmla="*/ 256 h 405"/>
                <a:gd name="T68" fmla="*/ 237 w 561"/>
                <a:gd name="T69" fmla="*/ 287 h 405"/>
                <a:gd name="T70" fmla="*/ 233 w 561"/>
                <a:gd name="T71" fmla="*/ 298 h 405"/>
                <a:gd name="T72" fmla="*/ 292 w 561"/>
                <a:gd name="T73" fmla="*/ 272 h 405"/>
                <a:gd name="T74" fmla="*/ 308 w 561"/>
                <a:gd name="T75" fmla="*/ 256 h 405"/>
                <a:gd name="T76" fmla="*/ 387 w 561"/>
                <a:gd name="T77" fmla="*/ 283 h 405"/>
                <a:gd name="T78" fmla="*/ 459 w 561"/>
                <a:gd name="T79" fmla="*/ 321 h 405"/>
                <a:gd name="T80" fmla="*/ 483 w 561"/>
                <a:gd name="T81" fmla="*/ 320 h 405"/>
                <a:gd name="T82" fmla="*/ 492 w 561"/>
                <a:gd name="T83" fmla="*/ 323 h 405"/>
                <a:gd name="T84" fmla="*/ 495 w 561"/>
                <a:gd name="T85" fmla="*/ 342 h 405"/>
                <a:gd name="T86" fmla="*/ 509 w 561"/>
                <a:gd name="T87" fmla="*/ 342 h 405"/>
                <a:gd name="T88" fmla="*/ 511 w 561"/>
                <a:gd name="T89" fmla="*/ 359 h 405"/>
                <a:gd name="T90" fmla="*/ 526 w 561"/>
                <a:gd name="T91" fmla="*/ 375 h 405"/>
                <a:gd name="T92" fmla="*/ 554 w 561"/>
                <a:gd name="T93" fmla="*/ 390 h 405"/>
                <a:gd name="T94" fmla="*/ 561 w 561"/>
                <a:gd name="T95" fmla="*/ 380 h 405"/>
                <a:gd name="T96" fmla="*/ 535 w 561"/>
                <a:gd name="T97" fmla="*/ 356 h 405"/>
                <a:gd name="T98" fmla="*/ 518 w 561"/>
                <a:gd name="T99" fmla="*/ 328 h 405"/>
                <a:gd name="T100" fmla="*/ 470 w 561"/>
                <a:gd name="T101" fmla="*/ 288 h 405"/>
                <a:gd name="T102" fmla="*/ 429 w 561"/>
                <a:gd name="T103" fmla="*/ 280 h 405"/>
                <a:gd name="T104" fmla="*/ 413 w 561"/>
                <a:gd name="T105" fmla="*/ 275 h 405"/>
                <a:gd name="T106" fmla="*/ 400 w 561"/>
                <a:gd name="T107" fmla="*/ 272 h 405"/>
                <a:gd name="T108" fmla="*/ 400 w 561"/>
                <a:gd name="T109" fmla="*/ 44 h 405"/>
                <a:gd name="T110" fmla="*/ 342 w 561"/>
                <a:gd name="T111" fmla="*/ 37 h 405"/>
                <a:gd name="T112" fmla="*/ 241 w 561"/>
                <a:gd name="T113" fmla="*/ 24 h 405"/>
                <a:gd name="T114" fmla="*/ 199 w 561"/>
                <a:gd name="T115" fmla="*/ 13 h 405"/>
                <a:gd name="T116" fmla="*/ 176 w 561"/>
                <a:gd name="T117" fmla="*/ 15 h 405"/>
                <a:gd name="T118" fmla="*/ 179 w 561"/>
                <a:gd name="T11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1" h="405">
                  <a:moveTo>
                    <a:pt x="400" y="42"/>
                  </a:moveTo>
                  <a:cubicBezTo>
                    <a:pt x="400" y="44"/>
                    <a:pt x="400" y="44"/>
                    <a:pt x="400" y="44"/>
                  </a:cubicBezTo>
                  <a:cubicBezTo>
                    <a:pt x="400" y="44"/>
                    <a:pt x="400" y="44"/>
                    <a:pt x="400" y="44"/>
                  </a:cubicBezTo>
                  <a:cubicBezTo>
                    <a:pt x="400" y="44"/>
                    <a:pt x="400" y="44"/>
                    <a:pt x="400" y="44"/>
                  </a:cubicBezTo>
                  <a:cubicBezTo>
                    <a:pt x="400" y="44"/>
                    <a:pt x="400" y="44"/>
                    <a:pt x="400" y="44"/>
                  </a:cubicBezTo>
                  <a:cubicBezTo>
                    <a:pt x="400" y="42"/>
                    <a:pt x="400" y="42"/>
                    <a:pt x="400" y="42"/>
                  </a:cubicBezTo>
                  <a:moveTo>
                    <a:pt x="162" y="0"/>
                  </a:moveTo>
                  <a:cubicBezTo>
                    <a:pt x="153" y="0"/>
                    <a:pt x="148" y="12"/>
                    <a:pt x="139" y="15"/>
                  </a:cubicBezTo>
                  <a:cubicBezTo>
                    <a:pt x="137" y="16"/>
                    <a:pt x="135" y="16"/>
                    <a:pt x="134" y="16"/>
                  </a:cubicBezTo>
                  <a:cubicBezTo>
                    <a:pt x="132" y="16"/>
                    <a:pt x="131" y="16"/>
                    <a:pt x="129" y="16"/>
                  </a:cubicBezTo>
                  <a:cubicBezTo>
                    <a:pt x="128" y="16"/>
                    <a:pt x="126" y="15"/>
                    <a:pt x="125" y="15"/>
                  </a:cubicBezTo>
                  <a:cubicBezTo>
                    <a:pt x="123" y="15"/>
                    <a:pt x="122" y="16"/>
                    <a:pt x="120" y="16"/>
                  </a:cubicBezTo>
                  <a:cubicBezTo>
                    <a:pt x="92" y="25"/>
                    <a:pt x="68" y="45"/>
                    <a:pt x="52" y="66"/>
                  </a:cubicBezTo>
                  <a:cubicBezTo>
                    <a:pt x="23" y="66"/>
                    <a:pt x="23" y="66"/>
                    <a:pt x="23" y="66"/>
                  </a:cubicBezTo>
                  <a:cubicBezTo>
                    <a:pt x="23" y="68"/>
                    <a:pt x="15" y="81"/>
                    <a:pt x="15" y="81"/>
                  </a:cubicBezTo>
                  <a:cubicBezTo>
                    <a:pt x="15" y="85"/>
                    <a:pt x="37" y="89"/>
                    <a:pt x="43" y="93"/>
                  </a:cubicBezTo>
                  <a:cubicBezTo>
                    <a:pt x="49" y="96"/>
                    <a:pt x="55" y="112"/>
                    <a:pt x="59" y="114"/>
                  </a:cubicBezTo>
                  <a:cubicBezTo>
                    <a:pt x="75" y="121"/>
                    <a:pt x="86" y="122"/>
                    <a:pt x="91" y="139"/>
                  </a:cubicBezTo>
                  <a:cubicBezTo>
                    <a:pt x="89" y="140"/>
                    <a:pt x="87" y="140"/>
                    <a:pt x="86" y="140"/>
                  </a:cubicBezTo>
                  <a:cubicBezTo>
                    <a:pt x="83" y="140"/>
                    <a:pt x="81" y="139"/>
                    <a:pt x="76" y="139"/>
                  </a:cubicBezTo>
                  <a:cubicBezTo>
                    <a:pt x="72" y="139"/>
                    <a:pt x="69" y="140"/>
                    <a:pt x="65" y="140"/>
                  </a:cubicBezTo>
                  <a:cubicBezTo>
                    <a:pt x="60" y="140"/>
                    <a:pt x="57" y="138"/>
                    <a:pt x="57" y="127"/>
                  </a:cubicBezTo>
                  <a:cubicBezTo>
                    <a:pt x="47" y="127"/>
                    <a:pt x="47" y="127"/>
                    <a:pt x="47" y="127"/>
                  </a:cubicBezTo>
                  <a:cubicBezTo>
                    <a:pt x="34" y="135"/>
                    <a:pt x="13" y="142"/>
                    <a:pt x="0" y="150"/>
                  </a:cubicBezTo>
                  <a:cubicBezTo>
                    <a:pt x="2" y="155"/>
                    <a:pt x="7" y="159"/>
                    <a:pt x="15" y="159"/>
                  </a:cubicBezTo>
                  <a:cubicBezTo>
                    <a:pt x="15" y="160"/>
                    <a:pt x="14" y="162"/>
                    <a:pt x="14" y="164"/>
                  </a:cubicBezTo>
                  <a:cubicBezTo>
                    <a:pt x="14" y="169"/>
                    <a:pt x="20" y="171"/>
                    <a:pt x="21" y="179"/>
                  </a:cubicBezTo>
                  <a:cubicBezTo>
                    <a:pt x="25" y="179"/>
                    <a:pt x="38" y="179"/>
                    <a:pt x="49" y="179"/>
                  </a:cubicBezTo>
                  <a:cubicBezTo>
                    <a:pt x="50" y="179"/>
                    <a:pt x="51" y="178"/>
                    <a:pt x="52" y="178"/>
                  </a:cubicBezTo>
                  <a:cubicBezTo>
                    <a:pt x="58" y="178"/>
                    <a:pt x="62" y="182"/>
                    <a:pt x="71" y="182"/>
                  </a:cubicBezTo>
                  <a:cubicBezTo>
                    <a:pt x="82" y="182"/>
                    <a:pt x="85" y="173"/>
                    <a:pt x="94" y="173"/>
                  </a:cubicBezTo>
                  <a:cubicBezTo>
                    <a:pt x="96" y="173"/>
                    <a:pt x="96" y="173"/>
                    <a:pt x="98" y="173"/>
                  </a:cubicBezTo>
                  <a:cubicBezTo>
                    <a:pt x="99" y="173"/>
                    <a:pt x="100" y="173"/>
                    <a:pt x="101" y="173"/>
                  </a:cubicBezTo>
                  <a:cubicBezTo>
                    <a:pt x="101" y="181"/>
                    <a:pt x="101" y="181"/>
                    <a:pt x="101" y="181"/>
                  </a:cubicBezTo>
                  <a:cubicBezTo>
                    <a:pt x="100" y="180"/>
                    <a:pt x="99" y="180"/>
                    <a:pt x="98" y="180"/>
                  </a:cubicBezTo>
                  <a:cubicBezTo>
                    <a:pt x="97" y="180"/>
                    <a:pt x="96" y="180"/>
                    <a:pt x="94" y="182"/>
                  </a:cubicBezTo>
                  <a:cubicBezTo>
                    <a:pt x="94" y="183"/>
                    <a:pt x="103" y="191"/>
                    <a:pt x="103" y="195"/>
                  </a:cubicBezTo>
                  <a:cubicBezTo>
                    <a:pt x="103" y="201"/>
                    <a:pt x="67" y="216"/>
                    <a:pt x="62" y="216"/>
                  </a:cubicBezTo>
                  <a:cubicBezTo>
                    <a:pt x="51" y="216"/>
                    <a:pt x="22" y="229"/>
                    <a:pt x="22" y="245"/>
                  </a:cubicBezTo>
                  <a:cubicBezTo>
                    <a:pt x="22" y="253"/>
                    <a:pt x="39" y="256"/>
                    <a:pt x="43" y="267"/>
                  </a:cubicBezTo>
                  <a:cubicBezTo>
                    <a:pt x="41" y="267"/>
                    <a:pt x="38" y="269"/>
                    <a:pt x="36" y="269"/>
                  </a:cubicBezTo>
                  <a:cubicBezTo>
                    <a:pt x="39" y="274"/>
                    <a:pt x="64" y="293"/>
                    <a:pt x="71" y="293"/>
                  </a:cubicBezTo>
                  <a:cubicBezTo>
                    <a:pt x="73" y="293"/>
                    <a:pt x="77" y="284"/>
                    <a:pt x="81" y="284"/>
                  </a:cubicBezTo>
                  <a:cubicBezTo>
                    <a:pt x="86" y="284"/>
                    <a:pt x="86" y="291"/>
                    <a:pt x="86" y="292"/>
                  </a:cubicBezTo>
                  <a:cubicBezTo>
                    <a:pt x="86" y="296"/>
                    <a:pt x="86" y="296"/>
                    <a:pt x="86" y="303"/>
                  </a:cubicBezTo>
                  <a:cubicBezTo>
                    <a:pt x="86" y="307"/>
                    <a:pt x="88" y="316"/>
                    <a:pt x="91" y="316"/>
                  </a:cubicBezTo>
                  <a:cubicBezTo>
                    <a:pt x="93" y="316"/>
                    <a:pt x="96" y="312"/>
                    <a:pt x="99" y="312"/>
                  </a:cubicBezTo>
                  <a:cubicBezTo>
                    <a:pt x="101" y="312"/>
                    <a:pt x="100" y="312"/>
                    <a:pt x="105" y="312"/>
                  </a:cubicBezTo>
                  <a:cubicBezTo>
                    <a:pt x="105" y="310"/>
                    <a:pt x="105" y="307"/>
                    <a:pt x="106" y="304"/>
                  </a:cubicBezTo>
                  <a:cubicBezTo>
                    <a:pt x="115" y="311"/>
                    <a:pt x="118" y="314"/>
                    <a:pt x="131" y="319"/>
                  </a:cubicBezTo>
                  <a:cubicBezTo>
                    <a:pt x="132" y="315"/>
                    <a:pt x="133" y="313"/>
                    <a:pt x="135" y="309"/>
                  </a:cubicBezTo>
                  <a:cubicBezTo>
                    <a:pt x="140" y="311"/>
                    <a:pt x="143" y="313"/>
                    <a:pt x="149" y="313"/>
                  </a:cubicBezTo>
                  <a:cubicBezTo>
                    <a:pt x="157" y="313"/>
                    <a:pt x="161" y="310"/>
                    <a:pt x="169" y="306"/>
                  </a:cubicBezTo>
                  <a:cubicBezTo>
                    <a:pt x="176" y="306"/>
                    <a:pt x="176" y="306"/>
                    <a:pt x="176" y="306"/>
                  </a:cubicBezTo>
                  <a:cubicBezTo>
                    <a:pt x="164" y="314"/>
                    <a:pt x="164" y="330"/>
                    <a:pt x="152" y="338"/>
                  </a:cubicBezTo>
                  <a:cubicBezTo>
                    <a:pt x="139" y="347"/>
                    <a:pt x="118" y="356"/>
                    <a:pt x="109" y="367"/>
                  </a:cubicBezTo>
                  <a:cubicBezTo>
                    <a:pt x="103" y="375"/>
                    <a:pt x="93" y="370"/>
                    <a:pt x="84" y="375"/>
                  </a:cubicBezTo>
                  <a:cubicBezTo>
                    <a:pt x="78" y="378"/>
                    <a:pt x="74" y="389"/>
                    <a:pt x="67" y="393"/>
                  </a:cubicBezTo>
                  <a:cubicBezTo>
                    <a:pt x="58" y="398"/>
                    <a:pt x="48" y="394"/>
                    <a:pt x="42" y="404"/>
                  </a:cubicBezTo>
                  <a:cubicBezTo>
                    <a:pt x="45" y="404"/>
                    <a:pt x="47" y="405"/>
                    <a:pt x="50" y="405"/>
                  </a:cubicBezTo>
                  <a:cubicBezTo>
                    <a:pt x="67" y="405"/>
                    <a:pt x="77" y="387"/>
                    <a:pt x="94" y="385"/>
                  </a:cubicBezTo>
                  <a:cubicBezTo>
                    <a:pt x="109" y="382"/>
                    <a:pt x="128" y="377"/>
                    <a:pt x="136" y="369"/>
                  </a:cubicBezTo>
                  <a:cubicBezTo>
                    <a:pt x="144" y="360"/>
                    <a:pt x="162" y="355"/>
                    <a:pt x="170" y="345"/>
                  </a:cubicBezTo>
                  <a:cubicBezTo>
                    <a:pt x="174" y="340"/>
                    <a:pt x="176" y="334"/>
                    <a:pt x="183" y="332"/>
                  </a:cubicBezTo>
                  <a:cubicBezTo>
                    <a:pt x="195" y="327"/>
                    <a:pt x="207" y="323"/>
                    <a:pt x="207" y="311"/>
                  </a:cubicBezTo>
                  <a:cubicBezTo>
                    <a:pt x="207" y="308"/>
                    <a:pt x="207" y="305"/>
                    <a:pt x="207" y="303"/>
                  </a:cubicBezTo>
                  <a:cubicBezTo>
                    <a:pt x="207" y="285"/>
                    <a:pt x="242" y="256"/>
                    <a:pt x="255" y="256"/>
                  </a:cubicBezTo>
                  <a:cubicBezTo>
                    <a:pt x="257" y="256"/>
                    <a:pt x="256" y="256"/>
                    <a:pt x="261" y="256"/>
                  </a:cubicBezTo>
                  <a:cubicBezTo>
                    <a:pt x="261" y="258"/>
                    <a:pt x="260" y="260"/>
                    <a:pt x="260" y="262"/>
                  </a:cubicBezTo>
                  <a:cubicBezTo>
                    <a:pt x="245" y="266"/>
                    <a:pt x="237" y="275"/>
                    <a:pt x="237" y="287"/>
                  </a:cubicBezTo>
                  <a:cubicBezTo>
                    <a:pt x="237" y="290"/>
                    <a:pt x="235" y="290"/>
                    <a:pt x="238" y="293"/>
                  </a:cubicBezTo>
                  <a:cubicBezTo>
                    <a:pt x="237" y="294"/>
                    <a:pt x="233" y="294"/>
                    <a:pt x="233" y="298"/>
                  </a:cubicBezTo>
                  <a:cubicBezTo>
                    <a:pt x="233" y="300"/>
                    <a:pt x="237" y="301"/>
                    <a:pt x="239" y="301"/>
                  </a:cubicBezTo>
                  <a:cubicBezTo>
                    <a:pt x="251" y="301"/>
                    <a:pt x="285" y="282"/>
                    <a:pt x="292" y="272"/>
                  </a:cubicBezTo>
                  <a:cubicBezTo>
                    <a:pt x="289" y="270"/>
                    <a:pt x="288" y="268"/>
                    <a:pt x="286" y="264"/>
                  </a:cubicBezTo>
                  <a:cubicBezTo>
                    <a:pt x="291" y="262"/>
                    <a:pt x="302" y="259"/>
                    <a:pt x="308" y="256"/>
                  </a:cubicBezTo>
                  <a:cubicBezTo>
                    <a:pt x="317" y="275"/>
                    <a:pt x="340" y="277"/>
                    <a:pt x="358" y="283"/>
                  </a:cubicBezTo>
                  <a:cubicBezTo>
                    <a:pt x="387" y="283"/>
                    <a:pt x="387" y="283"/>
                    <a:pt x="387" y="283"/>
                  </a:cubicBezTo>
                  <a:cubicBezTo>
                    <a:pt x="402" y="292"/>
                    <a:pt x="420" y="291"/>
                    <a:pt x="434" y="301"/>
                  </a:cubicBezTo>
                  <a:cubicBezTo>
                    <a:pt x="440" y="306"/>
                    <a:pt x="448" y="321"/>
                    <a:pt x="459" y="321"/>
                  </a:cubicBezTo>
                  <a:cubicBezTo>
                    <a:pt x="463" y="321"/>
                    <a:pt x="465" y="316"/>
                    <a:pt x="467" y="312"/>
                  </a:cubicBezTo>
                  <a:cubicBezTo>
                    <a:pt x="471" y="316"/>
                    <a:pt x="475" y="320"/>
                    <a:pt x="483" y="320"/>
                  </a:cubicBezTo>
                  <a:cubicBezTo>
                    <a:pt x="483" y="319"/>
                    <a:pt x="484" y="318"/>
                    <a:pt x="485" y="318"/>
                  </a:cubicBezTo>
                  <a:cubicBezTo>
                    <a:pt x="487" y="318"/>
                    <a:pt x="490" y="321"/>
                    <a:pt x="492" y="323"/>
                  </a:cubicBezTo>
                  <a:cubicBezTo>
                    <a:pt x="491" y="326"/>
                    <a:pt x="487" y="328"/>
                    <a:pt x="487" y="334"/>
                  </a:cubicBezTo>
                  <a:cubicBezTo>
                    <a:pt x="487" y="338"/>
                    <a:pt x="493" y="342"/>
                    <a:pt x="495" y="342"/>
                  </a:cubicBezTo>
                  <a:cubicBezTo>
                    <a:pt x="502" y="342"/>
                    <a:pt x="499" y="336"/>
                    <a:pt x="509" y="335"/>
                  </a:cubicBezTo>
                  <a:cubicBezTo>
                    <a:pt x="509" y="337"/>
                    <a:pt x="509" y="339"/>
                    <a:pt x="509" y="342"/>
                  </a:cubicBezTo>
                  <a:cubicBezTo>
                    <a:pt x="509" y="347"/>
                    <a:pt x="501" y="347"/>
                    <a:pt x="501" y="351"/>
                  </a:cubicBezTo>
                  <a:cubicBezTo>
                    <a:pt x="501" y="355"/>
                    <a:pt x="503" y="359"/>
                    <a:pt x="511" y="359"/>
                  </a:cubicBezTo>
                  <a:cubicBezTo>
                    <a:pt x="520" y="359"/>
                    <a:pt x="526" y="359"/>
                    <a:pt x="526" y="367"/>
                  </a:cubicBezTo>
                  <a:cubicBezTo>
                    <a:pt x="526" y="372"/>
                    <a:pt x="526" y="370"/>
                    <a:pt x="526" y="375"/>
                  </a:cubicBezTo>
                  <a:cubicBezTo>
                    <a:pt x="526" y="381"/>
                    <a:pt x="540" y="391"/>
                    <a:pt x="549" y="391"/>
                  </a:cubicBezTo>
                  <a:cubicBezTo>
                    <a:pt x="551" y="391"/>
                    <a:pt x="551" y="390"/>
                    <a:pt x="554" y="390"/>
                  </a:cubicBezTo>
                  <a:cubicBezTo>
                    <a:pt x="554" y="387"/>
                    <a:pt x="561" y="386"/>
                    <a:pt x="561" y="380"/>
                  </a:cubicBezTo>
                  <a:cubicBezTo>
                    <a:pt x="561" y="380"/>
                    <a:pt x="561" y="380"/>
                    <a:pt x="561" y="380"/>
                  </a:cubicBezTo>
                  <a:cubicBezTo>
                    <a:pt x="561" y="369"/>
                    <a:pt x="552" y="366"/>
                    <a:pt x="548" y="361"/>
                  </a:cubicBezTo>
                  <a:cubicBezTo>
                    <a:pt x="544" y="357"/>
                    <a:pt x="538" y="359"/>
                    <a:pt x="535" y="356"/>
                  </a:cubicBezTo>
                  <a:cubicBezTo>
                    <a:pt x="529" y="350"/>
                    <a:pt x="526" y="342"/>
                    <a:pt x="524" y="335"/>
                  </a:cubicBezTo>
                  <a:cubicBezTo>
                    <a:pt x="523" y="331"/>
                    <a:pt x="519" y="330"/>
                    <a:pt x="518" y="328"/>
                  </a:cubicBezTo>
                  <a:cubicBezTo>
                    <a:pt x="504" y="307"/>
                    <a:pt x="496" y="301"/>
                    <a:pt x="480" y="285"/>
                  </a:cubicBezTo>
                  <a:cubicBezTo>
                    <a:pt x="476" y="288"/>
                    <a:pt x="473" y="287"/>
                    <a:pt x="470" y="288"/>
                  </a:cubicBezTo>
                  <a:cubicBezTo>
                    <a:pt x="463" y="290"/>
                    <a:pt x="463" y="301"/>
                    <a:pt x="455" y="301"/>
                  </a:cubicBezTo>
                  <a:cubicBezTo>
                    <a:pt x="445" y="301"/>
                    <a:pt x="434" y="287"/>
                    <a:pt x="429" y="280"/>
                  </a:cubicBezTo>
                  <a:cubicBezTo>
                    <a:pt x="426" y="276"/>
                    <a:pt x="421" y="275"/>
                    <a:pt x="416" y="275"/>
                  </a:cubicBezTo>
                  <a:cubicBezTo>
                    <a:pt x="415" y="275"/>
                    <a:pt x="414" y="275"/>
                    <a:pt x="413" y="275"/>
                  </a:cubicBezTo>
                  <a:cubicBezTo>
                    <a:pt x="412" y="275"/>
                    <a:pt x="411" y="275"/>
                    <a:pt x="410" y="275"/>
                  </a:cubicBezTo>
                  <a:cubicBezTo>
                    <a:pt x="406" y="275"/>
                    <a:pt x="402" y="275"/>
                    <a:pt x="400" y="272"/>
                  </a:cubicBezTo>
                  <a:cubicBezTo>
                    <a:pt x="400" y="44"/>
                    <a:pt x="400" y="44"/>
                    <a:pt x="400" y="44"/>
                  </a:cubicBezTo>
                  <a:cubicBezTo>
                    <a:pt x="400" y="44"/>
                    <a:pt x="400" y="44"/>
                    <a:pt x="400" y="44"/>
                  </a:cubicBezTo>
                  <a:cubicBezTo>
                    <a:pt x="387" y="40"/>
                    <a:pt x="382" y="34"/>
                    <a:pt x="367" y="34"/>
                  </a:cubicBezTo>
                  <a:cubicBezTo>
                    <a:pt x="357" y="34"/>
                    <a:pt x="351" y="37"/>
                    <a:pt x="342" y="37"/>
                  </a:cubicBezTo>
                  <a:cubicBezTo>
                    <a:pt x="325" y="37"/>
                    <a:pt x="293" y="35"/>
                    <a:pt x="282" y="24"/>
                  </a:cubicBezTo>
                  <a:cubicBezTo>
                    <a:pt x="241" y="24"/>
                    <a:pt x="241" y="24"/>
                    <a:pt x="241" y="24"/>
                  </a:cubicBezTo>
                  <a:cubicBezTo>
                    <a:pt x="234" y="20"/>
                    <a:pt x="232" y="18"/>
                    <a:pt x="226" y="13"/>
                  </a:cubicBezTo>
                  <a:cubicBezTo>
                    <a:pt x="199" y="13"/>
                    <a:pt x="199" y="13"/>
                    <a:pt x="199" y="13"/>
                  </a:cubicBezTo>
                  <a:cubicBezTo>
                    <a:pt x="194" y="12"/>
                    <a:pt x="193" y="10"/>
                    <a:pt x="187" y="8"/>
                  </a:cubicBezTo>
                  <a:cubicBezTo>
                    <a:pt x="185" y="12"/>
                    <a:pt x="180" y="15"/>
                    <a:pt x="176" y="15"/>
                  </a:cubicBezTo>
                  <a:cubicBezTo>
                    <a:pt x="175" y="15"/>
                    <a:pt x="174" y="15"/>
                    <a:pt x="174" y="15"/>
                  </a:cubicBezTo>
                  <a:cubicBezTo>
                    <a:pt x="175" y="12"/>
                    <a:pt x="176" y="11"/>
                    <a:pt x="179" y="8"/>
                  </a:cubicBezTo>
                  <a:cubicBezTo>
                    <a:pt x="172" y="6"/>
                    <a:pt x="169" y="0"/>
                    <a:pt x="16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35"/>
            <p:cNvSpPr>
              <a:spLocks/>
            </p:cNvSpPr>
            <p:nvPr/>
          </p:nvSpPr>
          <p:spPr bwMode="auto">
            <a:xfrm>
              <a:off x="-1314" y="830"/>
              <a:ext cx="64" cy="80"/>
            </a:xfrm>
            <a:custGeom>
              <a:avLst/>
              <a:gdLst>
                <a:gd name="T0" fmla="*/ 6 w 27"/>
                <a:gd name="T1" fmla="*/ 0 h 34"/>
                <a:gd name="T2" fmla="*/ 0 w 27"/>
                <a:gd name="T3" fmla="*/ 12 h 34"/>
                <a:gd name="T4" fmla="*/ 5 w 27"/>
                <a:gd name="T5" fmla="*/ 10 h 34"/>
                <a:gd name="T6" fmla="*/ 12 w 27"/>
                <a:gd name="T7" fmla="*/ 12 h 34"/>
                <a:gd name="T8" fmla="*/ 12 w 27"/>
                <a:gd name="T9" fmla="*/ 23 h 34"/>
                <a:gd name="T10" fmla="*/ 23 w 27"/>
                <a:gd name="T11" fmla="*/ 34 h 34"/>
                <a:gd name="T12" fmla="*/ 27 w 27"/>
                <a:gd name="T13" fmla="*/ 29 h 34"/>
                <a:gd name="T14" fmla="*/ 14 w 27"/>
                <a:gd name="T15" fmla="*/ 2 h 34"/>
                <a:gd name="T16" fmla="*/ 6 w 27"/>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4">
                  <a:moveTo>
                    <a:pt x="6" y="0"/>
                  </a:moveTo>
                  <a:cubicBezTo>
                    <a:pt x="2" y="0"/>
                    <a:pt x="0" y="3"/>
                    <a:pt x="0" y="12"/>
                  </a:cubicBezTo>
                  <a:cubicBezTo>
                    <a:pt x="3" y="10"/>
                    <a:pt x="4" y="10"/>
                    <a:pt x="5" y="10"/>
                  </a:cubicBezTo>
                  <a:cubicBezTo>
                    <a:pt x="6" y="10"/>
                    <a:pt x="7" y="11"/>
                    <a:pt x="12" y="12"/>
                  </a:cubicBezTo>
                  <a:cubicBezTo>
                    <a:pt x="10" y="15"/>
                    <a:pt x="12" y="19"/>
                    <a:pt x="12" y="23"/>
                  </a:cubicBezTo>
                  <a:cubicBezTo>
                    <a:pt x="12" y="23"/>
                    <a:pt x="18" y="34"/>
                    <a:pt x="23" y="34"/>
                  </a:cubicBezTo>
                  <a:cubicBezTo>
                    <a:pt x="25" y="34"/>
                    <a:pt x="27" y="33"/>
                    <a:pt x="27" y="29"/>
                  </a:cubicBezTo>
                  <a:cubicBezTo>
                    <a:pt x="27" y="17"/>
                    <a:pt x="13" y="16"/>
                    <a:pt x="14" y="2"/>
                  </a:cubicBezTo>
                  <a:cubicBezTo>
                    <a:pt x="11" y="1"/>
                    <a:pt x="8" y="0"/>
                    <a:pt x="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36"/>
            <p:cNvSpPr>
              <a:spLocks/>
            </p:cNvSpPr>
            <p:nvPr/>
          </p:nvSpPr>
          <p:spPr bwMode="auto">
            <a:xfrm>
              <a:off x="-1406" y="733"/>
              <a:ext cx="66" cy="101"/>
            </a:xfrm>
            <a:custGeom>
              <a:avLst/>
              <a:gdLst>
                <a:gd name="T0" fmla="*/ 18 w 28"/>
                <a:gd name="T1" fmla="*/ 0 h 43"/>
                <a:gd name="T2" fmla="*/ 14 w 28"/>
                <a:gd name="T3" fmla="*/ 2 h 43"/>
                <a:gd name="T4" fmla="*/ 6 w 28"/>
                <a:gd name="T5" fmla="*/ 0 h 43"/>
                <a:gd name="T6" fmla="*/ 0 w 28"/>
                <a:gd name="T7" fmla="*/ 6 h 43"/>
                <a:gd name="T8" fmla="*/ 14 w 28"/>
                <a:gd name="T9" fmla="*/ 21 h 43"/>
                <a:gd name="T10" fmla="*/ 22 w 28"/>
                <a:gd name="T11" fmla="*/ 43 h 43"/>
                <a:gd name="T12" fmla="*/ 24 w 28"/>
                <a:gd name="T13" fmla="*/ 22 h 43"/>
                <a:gd name="T14" fmla="*/ 20 w 28"/>
                <a:gd name="T15" fmla="*/ 23 h 43"/>
                <a:gd name="T16" fmla="*/ 18 w 28"/>
                <a:gd name="T17" fmla="*/ 22 h 43"/>
                <a:gd name="T18" fmla="*/ 18 w 2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3">
                  <a:moveTo>
                    <a:pt x="18" y="0"/>
                  </a:moveTo>
                  <a:cubicBezTo>
                    <a:pt x="16" y="2"/>
                    <a:pt x="15" y="2"/>
                    <a:pt x="14" y="2"/>
                  </a:cubicBezTo>
                  <a:cubicBezTo>
                    <a:pt x="12" y="2"/>
                    <a:pt x="12" y="0"/>
                    <a:pt x="6" y="0"/>
                  </a:cubicBezTo>
                  <a:cubicBezTo>
                    <a:pt x="4" y="0"/>
                    <a:pt x="0" y="1"/>
                    <a:pt x="0" y="6"/>
                  </a:cubicBezTo>
                  <a:cubicBezTo>
                    <a:pt x="0" y="13"/>
                    <a:pt x="6" y="20"/>
                    <a:pt x="14" y="21"/>
                  </a:cubicBezTo>
                  <a:cubicBezTo>
                    <a:pt x="14" y="30"/>
                    <a:pt x="16" y="36"/>
                    <a:pt x="22" y="43"/>
                  </a:cubicBezTo>
                  <a:cubicBezTo>
                    <a:pt x="28" y="37"/>
                    <a:pt x="22" y="30"/>
                    <a:pt x="24" y="22"/>
                  </a:cubicBezTo>
                  <a:cubicBezTo>
                    <a:pt x="23" y="23"/>
                    <a:pt x="21" y="23"/>
                    <a:pt x="20" y="23"/>
                  </a:cubicBezTo>
                  <a:cubicBezTo>
                    <a:pt x="19" y="23"/>
                    <a:pt x="18" y="23"/>
                    <a:pt x="18" y="22"/>
                  </a:cubicBezTo>
                  <a:cubicBezTo>
                    <a:pt x="16" y="14"/>
                    <a:pt x="18" y="14"/>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37"/>
            <p:cNvSpPr>
              <a:spLocks/>
            </p:cNvSpPr>
            <p:nvPr/>
          </p:nvSpPr>
          <p:spPr bwMode="auto">
            <a:xfrm>
              <a:off x="-801" y="-204"/>
              <a:ext cx="655" cy="343"/>
            </a:xfrm>
            <a:custGeom>
              <a:avLst/>
              <a:gdLst>
                <a:gd name="T0" fmla="*/ 202 w 277"/>
                <a:gd name="T1" fmla="*/ 0 h 145"/>
                <a:gd name="T2" fmla="*/ 186 w 277"/>
                <a:gd name="T3" fmla="*/ 9 h 145"/>
                <a:gd name="T4" fmla="*/ 186 w 277"/>
                <a:gd name="T5" fmla="*/ 15 h 145"/>
                <a:gd name="T6" fmla="*/ 181 w 277"/>
                <a:gd name="T7" fmla="*/ 16 h 145"/>
                <a:gd name="T8" fmla="*/ 171 w 277"/>
                <a:gd name="T9" fmla="*/ 15 h 145"/>
                <a:gd name="T10" fmla="*/ 162 w 277"/>
                <a:gd name="T11" fmla="*/ 21 h 145"/>
                <a:gd name="T12" fmla="*/ 174 w 277"/>
                <a:gd name="T13" fmla="*/ 58 h 145"/>
                <a:gd name="T14" fmla="*/ 167 w 277"/>
                <a:gd name="T15" fmla="*/ 62 h 145"/>
                <a:gd name="T16" fmla="*/ 158 w 277"/>
                <a:gd name="T17" fmla="*/ 43 h 145"/>
                <a:gd name="T18" fmla="*/ 141 w 277"/>
                <a:gd name="T19" fmla="*/ 28 h 145"/>
                <a:gd name="T20" fmla="*/ 129 w 277"/>
                <a:gd name="T21" fmla="*/ 28 h 145"/>
                <a:gd name="T22" fmla="*/ 132 w 277"/>
                <a:gd name="T23" fmla="*/ 37 h 145"/>
                <a:gd name="T24" fmla="*/ 116 w 277"/>
                <a:gd name="T25" fmla="*/ 41 h 145"/>
                <a:gd name="T26" fmla="*/ 92 w 277"/>
                <a:gd name="T27" fmla="*/ 25 h 145"/>
                <a:gd name="T28" fmla="*/ 76 w 277"/>
                <a:gd name="T29" fmla="*/ 35 h 145"/>
                <a:gd name="T30" fmla="*/ 67 w 277"/>
                <a:gd name="T31" fmla="*/ 16 h 145"/>
                <a:gd name="T32" fmla="*/ 0 w 277"/>
                <a:gd name="T33" fmla="*/ 61 h 145"/>
                <a:gd name="T34" fmla="*/ 16 w 277"/>
                <a:gd name="T35" fmla="*/ 72 h 145"/>
                <a:gd name="T36" fmla="*/ 26 w 277"/>
                <a:gd name="T37" fmla="*/ 71 h 145"/>
                <a:gd name="T38" fmla="*/ 34 w 277"/>
                <a:gd name="T39" fmla="*/ 72 h 145"/>
                <a:gd name="T40" fmla="*/ 13 w 277"/>
                <a:gd name="T41" fmla="*/ 83 h 145"/>
                <a:gd name="T42" fmla="*/ 33 w 277"/>
                <a:gd name="T43" fmla="*/ 94 h 145"/>
                <a:gd name="T44" fmla="*/ 54 w 277"/>
                <a:gd name="T45" fmla="*/ 93 h 145"/>
                <a:gd name="T46" fmla="*/ 82 w 277"/>
                <a:gd name="T47" fmla="*/ 93 h 145"/>
                <a:gd name="T48" fmla="*/ 95 w 277"/>
                <a:gd name="T49" fmla="*/ 98 h 145"/>
                <a:gd name="T50" fmla="*/ 77 w 277"/>
                <a:gd name="T51" fmla="*/ 99 h 145"/>
                <a:gd name="T52" fmla="*/ 26 w 277"/>
                <a:gd name="T53" fmla="*/ 111 h 145"/>
                <a:gd name="T54" fmla="*/ 51 w 277"/>
                <a:gd name="T55" fmla="*/ 130 h 145"/>
                <a:gd name="T56" fmla="*/ 64 w 277"/>
                <a:gd name="T57" fmla="*/ 129 h 145"/>
                <a:gd name="T58" fmla="*/ 80 w 277"/>
                <a:gd name="T59" fmla="*/ 132 h 145"/>
                <a:gd name="T60" fmla="*/ 90 w 277"/>
                <a:gd name="T61" fmla="*/ 145 h 145"/>
                <a:gd name="T62" fmla="*/ 137 w 277"/>
                <a:gd name="T63" fmla="*/ 145 h 145"/>
                <a:gd name="T64" fmla="*/ 175 w 277"/>
                <a:gd name="T65" fmla="*/ 135 h 145"/>
                <a:gd name="T66" fmla="*/ 189 w 277"/>
                <a:gd name="T67" fmla="*/ 125 h 145"/>
                <a:gd name="T68" fmla="*/ 232 w 277"/>
                <a:gd name="T69" fmla="*/ 141 h 145"/>
                <a:gd name="T70" fmla="*/ 236 w 277"/>
                <a:gd name="T71" fmla="*/ 141 h 145"/>
                <a:gd name="T72" fmla="*/ 262 w 277"/>
                <a:gd name="T73" fmla="*/ 132 h 145"/>
                <a:gd name="T74" fmla="*/ 257 w 277"/>
                <a:gd name="T75" fmla="*/ 124 h 145"/>
                <a:gd name="T76" fmla="*/ 249 w 277"/>
                <a:gd name="T77" fmla="*/ 120 h 145"/>
                <a:gd name="T78" fmla="*/ 256 w 277"/>
                <a:gd name="T79" fmla="*/ 115 h 145"/>
                <a:gd name="T80" fmla="*/ 265 w 277"/>
                <a:gd name="T81" fmla="*/ 115 h 145"/>
                <a:gd name="T82" fmla="*/ 277 w 277"/>
                <a:gd name="T83" fmla="*/ 111 h 145"/>
                <a:gd name="T84" fmla="*/ 223 w 277"/>
                <a:gd name="T85" fmla="*/ 74 h 145"/>
                <a:gd name="T86" fmla="*/ 208 w 277"/>
                <a:gd name="T87" fmla="*/ 29 h 145"/>
                <a:gd name="T88" fmla="*/ 220 w 277"/>
                <a:gd name="T89" fmla="*/ 12 h 145"/>
                <a:gd name="T90" fmla="*/ 202 w 277"/>
                <a:gd name="T9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145">
                  <a:moveTo>
                    <a:pt x="202" y="0"/>
                  </a:moveTo>
                  <a:cubicBezTo>
                    <a:pt x="193" y="0"/>
                    <a:pt x="186" y="4"/>
                    <a:pt x="186" y="9"/>
                  </a:cubicBezTo>
                  <a:cubicBezTo>
                    <a:pt x="186" y="11"/>
                    <a:pt x="186" y="13"/>
                    <a:pt x="186" y="15"/>
                  </a:cubicBezTo>
                  <a:cubicBezTo>
                    <a:pt x="183" y="16"/>
                    <a:pt x="182" y="16"/>
                    <a:pt x="181" y="16"/>
                  </a:cubicBezTo>
                  <a:cubicBezTo>
                    <a:pt x="178" y="16"/>
                    <a:pt x="178" y="15"/>
                    <a:pt x="171" y="15"/>
                  </a:cubicBezTo>
                  <a:cubicBezTo>
                    <a:pt x="167" y="15"/>
                    <a:pt x="162" y="17"/>
                    <a:pt x="162" y="21"/>
                  </a:cubicBezTo>
                  <a:cubicBezTo>
                    <a:pt x="162" y="26"/>
                    <a:pt x="170" y="51"/>
                    <a:pt x="174" y="58"/>
                  </a:cubicBezTo>
                  <a:cubicBezTo>
                    <a:pt x="171" y="60"/>
                    <a:pt x="171" y="62"/>
                    <a:pt x="167" y="62"/>
                  </a:cubicBezTo>
                  <a:cubicBezTo>
                    <a:pt x="158" y="62"/>
                    <a:pt x="161" y="49"/>
                    <a:pt x="158" y="43"/>
                  </a:cubicBezTo>
                  <a:cubicBezTo>
                    <a:pt x="156" y="37"/>
                    <a:pt x="148" y="30"/>
                    <a:pt x="141" y="28"/>
                  </a:cubicBezTo>
                  <a:cubicBezTo>
                    <a:pt x="129" y="28"/>
                    <a:pt x="129" y="28"/>
                    <a:pt x="129" y="28"/>
                  </a:cubicBezTo>
                  <a:cubicBezTo>
                    <a:pt x="130" y="31"/>
                    <a:pt x="131" y="33"/>
                    <a:pt x="132" y="37"/>
                  </a:cubicBezTo>
                  <a:cubicBezTo>
                    <a:pt x="126" y="39"/>
                    <a:pt x="122" y="40"/>
                    <a:pt x="116" y="41"/>
                  </a:cubicBezTo>
                  <a:cubicBezTo>
                    <a:pt x="112" y="31"/>
                    <a:pt x="107" y="25"/>
                    <a:pt x="92" y="25"/>
                  </a:cubicBezTo>
                  <a:cubicBezTo>
                    <a:pt x="84" y="25"/>
                    <a:pt x="80" y="32"/>
                    <a:pt x="76" y="35"/>
                  </a:cubicBezTo>
                  <a:cubicBezTo>
                    <a:pt x="74" y="31"/>
                    <a:pt x="74" y="16"/>
                    <a:pt x="67" y="16"/>
                  </a:cubicBezTo>
                  <a:cubicBezTo>
                    <a:pt x="48" y="16"/>
                    <a:pt x="0" y="35"/>
                    <a:pt x="0" y="61"/>
                  </a:cubicBezTo>
                  <a:cubicBezTo>
                    <a:pt x="0" y="64"/>
                    <a:pt x="10" y="72"/>
                    <a:pt x="16" y="72"/>
                  </a:cubicBezTo>
                  <a:cubicBezTo>
                    <a:pt x="20" y="72"/>
                    <a:pt x="23" y="71"/>
                    <a:pt x="26" y="71"/>
                  </a:cubicBezTo>
                  <a:cubicBezTo>
                    <a:pt x="28" y="71"/>
                    <a:pt x="31" y="71"/>
                    <a:pt x="34" y="72"/>
                  </a:cubicBezTo>
                  <a:cubicBezTo>
                    <a:pt x="28" y="76"/>
                    <a:pt x="13" y="72"/>
                    <a:pt x="13" y="83"/>
                  </a:cubicBezTo>
                  <a:cubicBezTo>
                    <a:pt x="13" y="92"/>
                    <a:pt x="23" y="94"/>
                    <a:pt x="33" y="94"/>
                  </a:cubicBezTo>
                  <a:cubicBezTo>
                    <a:pt x="41" y="94"/>
                    <a:pt x="49" y="93"/>
                    <a:pt x="54" y="93"/>
                  </a:cubicBezTo>
                  <a:cubicBezTo>
                    <a:pt x="59" y="93"/>
                    <a:pt x="72" y="93"/>
                    <a:pt x="82" y="93"/>
                  </a:cubicBezTo>
                  <a:cubicBezTo>
                    <a:pt x="87" y="93"/>
                    <a:pt x="91" y="96"/>
                    <a:pt x="95" y="98"/>
                  </a:cubicBezTo>
                  <a:cubicBezTo>
                    <a:pt x="89" y="98"/>
                    <a:pt x="85" y="99"/>
                    <a:pt x="77" y="99"/>
                  </a:cubicBezTo>
                  <a:cubicBezTo>
                    <a:pt x="55" y="99"/>
                    <a:pt x="39" y="102"/>
                    <a:pt x="26" y="111"/>
                  </a:cubicBezTo>
                  <a:cubicBezTo>
                    <a:pt x="30" y="117"/>
                    <a:pt x="39" y="130"/>
                    <a:pt x="51" y="130"/>
                  </a:cubicBezTo>
                  <a:cubicBezTo>
                    <a:pt x="54" y="130"/>
                    <a:pt x="59" y="129"/>
                    <a:pt x="64" y="129"/>
                  </a:cubicBezTo>
                  <a:cubicBezTo>
                    <a:pt x="70" y="129"/>
                    <a:pt x="77" y="130"/>
                    <a:pt x="80" y="132"/>
                  </a:cubicBezTo>
                  <a:cubicBezTo>
                    <a:pt x="86" y="137"/>
                    <a:pt x="81" y="145"/>
                    <a:pt x="90" y="145"/>
                  </a:cubicBezTo>
                  <a:cubicBezTo>
                    <a:pt x="104" y="145"/>
                    <a:pt x="113" y="145"/>
                    <a:pt x="137" y="145"/>
                  </a:cubicBezTo>
                  <a:cubicBezTo>
                    <a:pt x="148" y="138"/>
                    <a:pt x="161" y="142"/>
                    <a:pt x="175" y="135"/>
                  </a:cubicBezTo>
                  <a:cubicBezTo>
                    <a:pt x="183" y="131"/>
                    <a:pt x="179" y="125"/>
                    <a:pt x="189" y="125"/>
                  </a:cubicBezTo>
                  <a:cubicBezTo>
                    <a:pt x="204" y="125"/>
                    <a:pt x="212" y="141"/>
                    <a:pt x="232" y="141"/>
                  </a:cubicBezTo>
                  <a:cubicBezTo>
                    <a:pt x="233" y="141"/>
                    <a:pt x="235" y="141"/>
                    <a:pt x="236" y="141"/>
                  </a:cubicBezTo>
                  <a:cubicBezTo>
                    <a:pt x="248" y="141"/>
                    <a:pt x="258" y="141"/>
                    <a:pt x="262" y="132"/>
                  </a:cubicBezTo>
                  <a:cubicBezTo>
                    <a:pt x="260" y="130"/>
                    <a:pt x="257" y="129"/>
                    <a:pt x="257" y="124"/>
                  </a:cubicBezTo>
                  <a:cubicBezTo>
                    <a:pt x="255" y="124"/>
                    <a:pt x="249" y="124"/>
                    <a:pt x="249" y="120"/>
                  </a:cubicBezTo>
                  <a:cubicBezTo>
                    <a:pt x="249" y="116"/>
                    <a:pt x="252" y="115"/>
                    <a:pt x="256" y="115"/>
                  </a:cubicBezTo>
                  <a:cubicBezTo>
                    <a:pt x="260" y="115"/>
                    <a:pt x="262" y="115"/>
                    <a:pt x="265" y="115"/>
                  </a:cubicBezTo>
                  <a:cubicBezTo>
                    <a:pt x="268" y="115"/>
                    <a:pt x="271" y="114"/>
                    <a:pt x="277" y="111"/>
                  </a:cubicBezTo>
                  <a:cubicBezTo>
                    <a:pt x="267" y="103"/>
                    <a:pt x="223" y="91"/>
                    <a:pt x="223" y="74"/>
                  </a:cubicBezTo>
                  <a:cubicBezTo>
                    <a:pt x="223" y="60"/>
                    <a:pt x="208" y="48"/>
                    <a:pt x="208" y="29"/>
                  </a:cubicBezTo>
                  <a:cubicBezTo>
                    <a:pt x="208" y="25"/>
                    <a:pt x="220" y="20"/>
                    <a:pt x="220" y="12"/>
                  </a:cubicBezTo>
                  <a:cubicBezTo>
                    <a:pt x="220" y="4"/>
                    <a:pt x="211" y="0"/>
                    <a:pt x="20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38"/>
            <p:cNvSpPr>
              <a:spLocks/>
            </p:cNvSpPr>
            <p:nvPr/>
          </p:nvSpPr>
          <p:spPr bwMode="auto">
            <a:xfrm>
              <a:off x="-1042" y="-254"/>
              <a:ext cx="366" cy="237"/>
            </a:xfrm>
            <a:custGeom>
              <a:avLst/>
              <a:gdLst>
                <a:gd name="T0" fmla="*/ 67 w 155"/>
                <a:gd name="T1" fmla="*/ 0 h 100"/>
                <a:gd name="T2" fmla="*/ 50 w 155"/>
                <a:gd name="T3" fmla="*/ 4 h 100"/>
                <a:gd name="T4" fmla="*/ 30 w 155"/>
                <a:gd name="T5" fmla="*/ 2 h 100"/>
                <a:gd name="T6" fmla="*/ 18 w 155"/>
                <a:gd name="T7" fmla="*/ 4 h 100"/>
                <a:gd name="T8" fmla="*/ 26 w 155"/>
                <a:gd name="T9" fmla="*/ 22 h 100"/>
                <a:gd name="T10" fmla="*/ 0 w 155"/>
                <a:gd name="T11" fmla="*/ 74 h 100"/>
                <a:gd name="T12" fmla="*/ 25 w 155"/>
                <a:gd name="T13" fmla="*/ 85 h 100"/>
                <a:gd name="T14" fmla="*/ 33 w 155"/>
                <a:gd name="T15" fmla="*/ 95 h 100"/>
                <a:gd name="T16" fmla="*/ 41 w 155"/>
                <a:gd name="T17" fmla="*/ 100 h 100"/>
                <a:gd name="T18" fmla="*/ 82 w 155"/>
                <a:gd name="T19" fmla="*/ 83 h 100"/>
                <a:gd name="T20" fmla="*/ 121 w 155"/>
                <a:gd name="T21" fmla="*/ 43 h 100"/>
                <a:gd name="T22" fmla="*/ 155 w 155"/>
                <a:gd name="T23" fmla="*/ 32 h 100"/>
                <a:gd name="T24" fmla="*/ 118 w 155"/>
                <a:gd name="T25" fmla="*/ 9 h 100"/>
                <a:gd name="T26" fmla="*/ 104 w 155"/>
                <a:gd name="T27" fmla="*/ 13 h 100"/>
                <a:gd name="T28" fmla="*/ 100 w 155"/>
                <a:gd name="T29" fmla="*/ 11 h 100"/>
                <a:gd name="T30" fmla="*/ 71 w 155"/>
                <a:gd name="T31" fmla="*/ 0 h 100"/>
                <a:gd name="T32" fmla="*/ 67 w 155"/>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0">
                  <a:moveTo>
                    <a:pt x="67" y="0"/>
                  </a:moveTo>
                  <a:cubicBezTo>
                    <a:pt x="60" y="0"/>
                    <a:pt x="55" y="4"/>
                    <a:pt x="50" y="4"/>
                  </a:cubicBezTo>
                  <a:cubicBezTo>
                    <a:pt x="42" y="4"/>
                    <a:pt x="36" y="2"/>
                    <a:pt x="30" y="2"/>
                  </a:cubicBezTo>
                  <a:cubicBezTo>
                    <a:pt x="26" y="2"/>
                    <a:pt x="23" y="2"/>
                    <a:pt x="18" y="4"/>
                  </a:cubicBezTo>
                  <a:cubicBezTo>
                    <a:pt x="19" y="10"/>
                    <a:pt x="26" y="18"/>
                    <a:pt x="26" y="22"/>
                  </a:cubicBezTo>
                  <a:cubicBezTo>
                    <a:pt x="26" y="41"/>
                    <a:pt x="0" y="56"/>
                    <a:pt x="0" y="74"/>
                  </a:cubicBezTo>
                  <a:cubicBezTo>
                    <a:pt x="0" y="80"/>
                    <a:pt x="21" y="79"/>
                    <a:pt x="25" y="85"/>
                  </a:cubicBezTo>
                  <a:cubicBezTo>
                    <a:pt x="27" y="87"/>
                    <a:pt x="31" y="95"/>
                    <a:pt x="33" y="95"/>
                  </a:cubicBezTo>
                  <a:cubicBezTo>
                    <a:pt x="36" y="95"/>
                    <a:pt x="37" y="100"/>
                    <a:pt x="41" y="100"/>
                  </a:cubicBezTo>
                  <a:cubicBezTo>
                    <a:pt x="45" y="100"/>
                    <a:pt x="82" y="87"/>
                    <a:pt x="82" y="83"/>
                  </a:cubicBezTo>
                  <a:cubicBezTo>
                    <a:pt x="82" y="71"/>
                    <a:pt x="105" y="49"/>
                    <a:pt x="121" y="43"/>
                  </a:cubicBezTo>
                  <a:cubicBezTo>
                    <a:pt x="127" y="42"/>
                    <a:pt x="155" y="38"/>
                    <a:pt x="155" y="32"/>
                  </a:cubicBezTo>
                  <a:cubicBezTo>
                    <a:pt x="155" y="20"/>
                    <a:pt x="129" y="9"/>
                    <a:pt x="118" y="9"/>
                  </a:cubicBezTo>
                  <a:cubicBezTo>
                    <a:pt x="113" y="9"/>
                    <a:pt x="108" y="13"/>
                    <a:pt x="104" y="13"/>
                  </a:cubicBezTo>
                  <a:cubicBezTo>
                    <a:pt x="102" y="13"/>
                    <a:pt x="101" y="12"/>
                    <a:pt x="100" y="11"/>
                  </a:cubicBezTo>
                  <a:cubicBezTo>
                    <a:pt x="88" y="10"/>
                    <a:pt x="83" y="3"/>
                    <a:pt x="71" y="0"/>
                  </a:cubicBezTo>
                  <a:cubicBezTo>
                    <a:pt x="70" y="0"/>
                    <a:pt x="68" y="0"/>
                    <a:pt x="6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39"/>
            <p:cNvSpPr>
              <a:spLocks noEditPoints="1"/>
            </p:cNvSpPr>
            <p:nvPr/>
          </p:nvSpPr>
          <p:spPr bwMode="auto">
            <a:xfrm>
              <a:off x="-751" y="-429"/>
              <a:ext cx="437" cy="185"/>
            </a:xfrm>
            <a:custGeom>
              <a:avLst/>
              <a:gdLst>
                <a:gd name="T0" fmla="*/ 37 w 185"/>
                <a:gd name="T1" fmla="*/ 43 h 78"/>
                <a:gd name="T2" fmla="*/ 33 w 185"/>
                <a:gd name="T3" fmla="*/ 42 h 78"/>
                <a:gd name="T4" fmla="*/ 37 w 185"/>
                <a:gd name="T5" fmla="*/ 43 h 78"/>
                <a:gd name="T6" fmla="*/ 46 w 185"/>
                <a:gd name="T7" fmla="*/ 31 h 78"/>
                <a:gd name="T8" fmla="*/ 37 w 185"/>
                <a:gd name="T9" fmla="*/ 30 h 78"/>
                <a:gd name="T10" fmla="*/ 46 w 185"/>
                <a:gd name="T11" fmla="*/ 31 h 78"/>
                <a:gd name="T12" fmla="*/ 42 w 185"/>
                <a:gd name="T13" fmla="*/ 21 h 78"/>
                <a:gd name="T14" fmla="*/ 43 w 185"/>
                <a:gd name="T15" fmla="*/ 21 h 78"/>
                <a:gd name="T16" fmla="*/ 42 w 185"/>
                <a:gd name="T17" fmla="*/ 21 h 78"/>
                <a:gd name="T18" fmla="*/ 128 w 185"/>
                <a:gd name="T19" fmla="*/ 0 h 78"/>
                <a:gd name="T20" fmla="*/ 109 w 185"/>
                <a:gd name="T21" fmla="*/ 17 h 78"/>
                <a:gd name="T22" fmla="*/ 122 w 185"/>
                <a:gd name="T23" fmla="*/ 25 h 78"/>
                <a:gd name="T24" fmla="*/ 122 w 185"/>
                <a:gd name="T25" fmla="*/ 32 h 78"/>
                <a:gd name="T26" fmla="*/ 117 w 185"/>
                <a:gd name="T27" fmla="*/ 34 h 78"/>
                <a:gd name="T28" fmla="*/ 128 w 185"/>
                <a:gd name="T29" fmla="*/ 36 h 78"/>
                <a:gd name="T30" fmla="*/ 116 w 185"/>
                <a:gd name="T31" fmla="*/ 43 h 78"/>
                <a:gd name="T32" fmla="*/ 66 w 185"/>
                <a:gd name="T33" fmla="*/ 22 h 78"/>
                <a:gd name="T34" fmla="*/ 54 w 185"/>
                <a:gd name="T35" fmla="*/ 22 h 78"/>
                <a:gd name="T36" fmla="*/ 45 w 185"/>
                <a:gd name="T37" fmla="*/ 15 h 78"/>
                <a:gd name="T38" fmla="*/ 35 w 185"/>
                <a:gd name="T39" fmla="*/ 14 h 78"/>
                <a:gd name="T40" fmla="*/ 27 w 185"/>
                <a:gd name="T41" fmla="*/ 15 h 78"/>
                <a:gd name="T42" fmla="*/ 31 w 185"/>
                <a:gd name="T43" fmla="*/ 20 h 78"/>
                <a:gd name="T44" fmla="*/ 30 w 185"/>
                <a:gd name="T45" fmla="*/ 20 h 78"/>
                <a:gd name="T46" fmla="*/ 19 w 185"/>
                <a:gd name="T47" fmla="*/ 26 h 78"/>
                <a:gd name="T48" fmla="*/ 25 w 185"/>
                <a:gd name="T49" fmla="*/ 28 h 78"/>
                <a:gd name="T50" fmla="*/ 22 w 185"/>
                <a:gd name="T51" fmla="*/ 28 h 78"/>
                <a:gd name="T52" fmla="*/ 17 w 185"/>
                <a:gd name="T53" fmla="*/ 27 h 78"/>
                <a:gd name="T54" fmla="*/ 13 w 185"/>
                <a:gd name="T55" fmla="*/ 28 h 78"/>
                <a:gd name="T56" fmla="*/ 13 w 185"/>
                <a:gd name="T57" fmla="*/ 36 h 78"/>
                <a:gd name="T58" fmla="*/ 18 w 185"/>
                <a:gd name="T59" fmla="*/ 38 h 78"/>
                <a:gd name="T60" fmla="*/ 13 w 185"/>
                <a:gd name="T61" fmla="*/ 37 h 78"/>
                <a:gd name="T62" fmla="*/ 0 w 185"/>
                <a:gd name="T63" fmla="*/ 43 h 78"/>
                <a:gd name="T64" fmla="*/ 0 w 185"/>
                <a:gd name="T65" fmla="*/ 50 h 78"/>
                <a:gd name="T66" fmla="*/ 8 w 185"/>
                <a:gd name="T67" fmla="*/ 58 h 78"/>
                <a:gd name="T68" fmla="*/ 26 w 185"/>
                <a:gd name="T69" fmla="*/ 62 h 78"/>
                <a:gd name="T70" fmla="*/ 49 w 185"/>
                <a:gd name="T71" fmla="*/ 58 h 78"/>
                <a:gd name="T72" fmla="*/ 54 w 185"/>
                <a:gd name="T73" fmla="*/ 51 h 78"/>
                <a:gd name="T74" fmla="*/ 63 w 185"/>
                <a:gd name="T75" fmla="*/ 64 h 78"/>
                <a:gd name="T76" fmla="*/ 57 w 185"/>
                <a:gd name="T77" fmla="*/ 63 h 78"/>
                <a:gd name="T78" fmla="*/ 49 w 185"/>
                <a:gd name="T79" fmla="*/ 70 h 78"/>
                <a:gd name="T80" fmla="*/ 63 w 185"/>
                <a:gd name="T81" fmla="*/ 78 h 78"/>
                <a:gd name="T82" fmla="*/ 98 w 185"/>
                <a:gd name="T83" fmla="*/ 70 h 78"/>
                <a:gd name="T84" fmla="*/ 133 w 185"/>
                <a:gd name="T85" fmla="*/ 61 h 78"/>
                <a:gd name="T86" fmla="*/ 136 w 185"/>
                <a:gd name="T87" fmla="*/ 61 h 78"/>
                <a:gd name="T88" fmla="*/ 150 w 185"/>
                <a:gd name="T89" fmla="*/ 61 h 78"/>
                <a:gd name="T90" fmla="*/ 165 w 185"/>
                <a:gd name="T91" fmla="*/ 62 h 78"/>
                <a:gd name="T92" fmla="*/ 167 w 185"/>
                <a:gd name="T93" fmla="*/ 62 h 78"/>
                <a:gd name="T94" fmla="*/ 185 w 185"/>
                <a:gd name="T95" fmla="*/ 37 h 78"/>
                <a:gd name="T96" fmla="*/ 173 w 185"/>
                <a:gd name="T97" fmla="*/ 24 h 78"/>
                <a:gd name="T98" fmla="*/ 158 w 185"/>
                <a:gd name="T99" fmla="*/ 30 h 78"/>
                <a:gd name="T100" fmla="*/ 138 w 185"/>
                <a:gd name="T101" fmla="*/ 11 h 78"/>
                <a:gd name="T102" fmla="*/ 138 w 185"/>
                <a:gd name="T103" fmla="*/ 4 h 78"/>
                <a:gd name="T104" fmla="*/ 128 w 185"/>
                <a:gd name="T10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78">
                  <a:moveTo>
                    <a:pt x="37" y="43"/>
                  </a:moveTo>
                  <a:cubicBezTo>
                    <a:pt x="36" y="42"/>
                    <a:pt x="34" y="42"/>
                    <a:pt x="33" y="42"/>
                  </a:cubicBezTo>
                  <a:cubicBezTo>
                    <a:pt x="34" y="42"/>
                    <a:pt x="36" y="42"/>
                    <a:pt x="37" y="43"/>
                  </a:cubicBezTo>
                  <a:moveTo>
                    <a:pt x="46" y="31"/>
                  </a:moveTo>
                  <a:cubicBezTo>
                    <a:pt x="44" y="31"/>
                    <a:pt x="41" y="31"/>
                    <a:pt x="37" y="30"/>
                  </a:cubicBezTo>
                  <a:cubicBezTo>
                    <a:pt x="40" y="30"/>
                    <a:pt x="43" y="31"/>
                    <a:pt x="46" y="31"/>
                  </a:cubicBezTo>
                  <a:moveTo>
                    <a:pt x="42" y="21"/>
                  </a:moveTo>
                  <a:cubicBezTo>
                    <a:pt x="42" y="21"/>
                    <a:pt x="43" y="21"/>
                    <a:pt x="43" y="21"/>
                  </a:cubicBezTo>
                  <a:cubicBezTo>
                    <a:pt x="43" y="21"/>
                    <a:pt x="42" y="21"/>
                    <a:pt x="42" y="21"/>
                  </a:cubicBezTo>
                  <a:moveTo>
                    <a:pt x="128" y="0"/>
                  </a:moveTo>
                  <a:cubicBezTo>
                    <a:pt x="123" y="4"/>
                    <a:pt x="109" y="9"/>
                    <a:pt x="109" y="17"/>
                  </a:cubicBezTo>
                  <a:cubicBezTo>
                    <a:pt x="109" y="22"/>
                    <a:pt x="119" y="25"/>
                    <a:pt x="122" y="25"/>
                  </a:cubicBezTo>
                  <a:cubicBezTo>
                    <a:pt x="122" y="32"/>
                    <a:pt x="122" y="32"/>
                    <a:pt x="122" y="32"/>
                  </a:cubicBezTo>
                  <a:cubicBezTo>
                    <a:pt x="121" y="32"/>
                    <a:pt x="118" y="33"/>
                    <a:pt x="117" y="34"/>
                  </a:cubicBezTo>
                  <a:cubicBezTo>
                    <a:pt x="119" y="35"/>
                    <a:pt x="122" y="36"/>
                    <a:pt x="128" y="36"/>
                  </a:cubicBezTo>
                  <a:cubicBezTo>
                    <a:pt x="126" y="40"/>
                    <a:pt x="123" y="43"/>
                    <a:pt x="116" y="43"/>
                  </a:cubicBezTo>
                  <a:cubicBezTo>
                    <a:pt x="93" y="43"/>
                    <a:pt x="82" y="22"/>
                    <a:pt x="66" y="22"/>
                  </a:cubicBezTo>
                  <a:cubicBezTo>
                    <a:pt x="65" y="22"/>
                    <a:pt x="60" y="22"/>
                    <a:pt x="54" y="22"/>
                  </a:cubicBezTo>
                  <a:cubicBezTo>
                    <a:pt x="53" y="16"/>
                    <a:pt x="47" y="15"/>
                    <a:pt x="45" y="15"/>
                  </a:cubicBezTo>
                  <a:cubicBezTo>
                    <a:pt x="42" y="15"/>
                    <a:pt x="39" y="14"/>
                    <a:pt x="35" y="14"/>
                  </a:cubicBezTo>
                  <a:cubicBezTo>
                    <a:pt x="33" y="14"/>
                    <a:pt x="31" y="14"/>
                    <a:pt x="27" y="15"/>
                  </a:cubicBezTo>
                  <a:cubicBezTo>
                    <a:pt x="27" y="17"/>
                    <a:pt x="29" y="19"/>
                    <a:pt x="31" y="20"/>
                  </a:cubicBezTo>
                  <a:cubicBezTo>
                    <a:pt x="31" y="20"/>
                    <a:pt x="30" y="20"/>
                    <a:pt x="30" y="20"/>
                  </a:cubicBezTo>
                  <a:cubicBezTo>
                    <a:pt x="26" y="20"/>
                    <a:pt x="22" y="22"/>
                    <a:pt x="19" y="26"/>
                  </a:cubicBezTo>
                  <a:cubicBezTo>
                    <a:pt x="21" y="27"/>
                    <a:pt x="23" y="27"/>
                    <a:pt x="25" y="28"/>
                  </a:cubicBezTo>
                  <a:cubicBezTo>
                    <a:pt x="23" y="28"/>
                    <a:pt x="23" y="28"/>
                    <a:pt x="22" y="28"/>
                  </a:cubicBezTo>
                  <a:cubicBezTo>
                    <a:pt x="22" y="28"/>
                    <a:pt x="20" y="27"/>
                    <a:pt x="17" y="27"/>
                  </a:cubicBezTo>
                  <a:cubicBezTo>
                    <a:pt x="16" y="27"/>
                    <a:pt x="15" y="28"/>
                    <a:pt x="13" y="28"/>
                  </a:cubicBezTo>
                  <a:cubicBezTo>
                    <a:pt x="13" y="36"/>
                    <a:pt x="13" y="36"/>
                    <a:pt x="13" y="36"/>
                  </a:cubicBezTo>
                  <a:cubicBezTo>
                    <a:pt x="15" y="36"/>
                    <a:pt x="17" y="37"/>
                    <a:pt x="18" y="38"/>
                  </a:cubicBezTo>
                  <a:cubicBezTo>
                    <a:pt x="17" y="37"/>
                    <a:pt x="15" y="37"/>
                    <a:pt x="13" y="37"/>
                  </a:cubicBezTo>
                  <a:cubicBezTo>
                    <a:pt x="8" y="37"/>
                    <a:pt x="5" y="41"/>
                    <a:pt x="0" y="43"/>
                  </a:cubicBezTo>
                  <a:cubicBezTo>
                    <a:pt x="2" y="46"/>
                    <a:pt x="0" y="45"/>
                    <a:pt x="0" y="50"/>
                  </a:cubicBezTo>
                  <a:cubicBezTo>
                    <a:pt x="0" y="55"/>
                    <a:pt x="4" y="58"/>
                    <a:pt x="8" y="58"/>
                  </a:cubicBezTo>
                  <a:cubicBezTo>
                    <a:pt x="12" y="58"/>
                    <a:pt x="19" y="62"/>
                    <a:pt x="26" y="62"/>
                  </a:cubicBezTo>
                  <a:cubicBezTo>
                    <a:pt x="33" y="62"/>
                    <a:pt x="40" y="59"/>
                    <a:pt x="49" y="58"/>
                  </a:cubicBezTo>
                  <a:cubicBezTo>
                    <a:pt x="49" y="55"/>
                    <a:pt x="51" y="52"/>
                    <a:pt x="54" y="51"/>
                  </a:cubicBezTo>
                  <a:cubicBezTo>
                    <a:pt x="55" y="57"/>
                    <a:pt x="60" y="59"/>
                    <a:pt x="63" y="64"/>
                  </a:cubicBezTo>
                  <a:cubicBezTo>
                    <a:pt x="61" y="64"/>
                    <a:pt x="59" y="63"/>
                    <a:pt x="57" y="63"/>
                  </a:cubicBezTo>
                  <a:cubicBezTo>
                    <a:pt x="53" y="63"/>
                    <a:pt x="49" y="64"/>
                    <a:pt x="49" y="70"/>
                  </a:cubicBezTo>
                  <a:cubicBezTo>
                    <a:pt x="49" y="73"/>
                    <a:pt x="57" y="78"/>
                    <a:pt x="63" y="78"/>
                  </a:cubicBezTo>
                  <a:cubicBezTo>
                    <a:pt x="77" y="78"/>
                    <a:pt x="87" y="74"/>
                    <a:pt x="98" y="70"/>
                  </a:cubicBezTo>
                  <a:cubicBezTo>
                    <a:pt x="99" y="69"/>
                    <a:pt x="133" y="62"/>
                    <a:pt x="133" y="61"/>
                  </a:cubicBezTo>
                  <a:cubicBezTo>
                    <a:pt x="133" y="61"/>
                    <a:pt x="134" y="61"/>
                    <a:pt x="136" y="61"/>
                  </a:cubicBezTo>
                  <a:cubicBezTo>
                    <a:pt x="139" y="61"/>
                    <a:pt x="145" y="61"/>
                    <a:pt x="150" y="61"/>
                  </a:cubicBezTo>
                  <a:cubicBezTo>
                    <a:pt x="156" y="62"/>
                    <a:pt x="162" y="62"/>
                    <a:pt x="165" y="62"/>
                  </a:cubicBezTo>
                  <a:cubicBezTo>
                    <a:pt x="166" y="62"/>
                    <a:pt x="167" y="62"/>
                    <a:pt x="167" y="62"/>
                  </a:cubicBezTo>
                  <a:cubicBezTo>
                    <a:pt x="172" y="60"/>
                    <a:pt x="185" y="45"/>
                    <a:pt x="185" y="37"/>
                  </a:cubicBezTo>
                  <a:cubicBezTo>
                    <a:pt x="185" y="31"/>
                    <a:pt x="179" y="24"/>
                    <a:pt x="173" y="24"/>
                  </a:cubicBezTo>
                  <a:cubicBezTo>
                    <a:pt x="166" y="24"/>
                    <a:pt x="163" y="30"/>
                    <a:pt x="158" y="30"/>
                  </a:cubicBezTo>
                  <a:cubicBezTo>
                    <a:pt x="148" y="30"/>
                    <a:pt x="138" y="19"/>
                    <a:pt x="138" y="11"/>
                  </a:cubicBezTo>
                  <a:cubicBezTo>
                    <a:pt x="138" y="10"/>
                    <a:pt x="138" y="8"/>
                    <a:pt x="138" y="4"/>
                  </a:cubicBezTo>
                  <a:cubicBezTo>
                    <a:pt x="135" y="4"/>
                    <a:pt x="131" y="2"/>
                    <a:pt x="12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40"/>
            <p:cNvSpPr>
              <a:spLocks/>
            </p:cNvSpPr>
            <p:nvPr/>
          </p:nvSpPr>
          <p:spPr bwMode="auto">
            <a:xfrm>
              <a:off x="-813" y="-362"/>
              <a:ext cx="57" cy="42"/>
            </a:xfrm>
            <a:custGeom>
              <a:avLst/>
              <a:gdLst>
                <a:gd name="T0" fmla="*/ 23 w 24"/>
                <a:gd name="T1" fmla="*/ 0 h 18"/>
                <a:gd name="T2" fmla="*/ 0 w 24"/>
                <a:gd name="T3" fmla="*/ 12 h 18"/>
                <a:gd name="T4" fmla="*/ 9 w 24"/>
                <a:gd name="T5" fmla="*/ 18 h 18"/>
                <a:gd name="T6" fmla="*/ 24 w 24"/>
                <a:gd name="T7" fmla="*/ 0 h 18"/>
                <a:gd name="T8" fmla="*/ 23 w 24"/>
                <a:gd name="T9" fmla="*/ 0 h 18"/>
              </a:gdLst>
              <a:ahLst/>
              <a:cxnLst>
                <a:cxn ang="0">
                  <a:pos x="T0" y="T1"/>
                </a:cxn>
                <a:cxn ang="0">
                  <a:pos x="T2" y="T3"/>
                </a:cxn>
                <a:cxn ang="0">
                  <a:pos x="T4" y="T5"/>
                </a:cxn>
                <a:cxn ang="0">
                  <a:pos x="T6" y="T7"/>
                </a:cxn>
                <a:cxn ang="0">
                  <a:pos x="T8" y="T9"/>
                </a:cxn>
              </a:cxnLst>
              <a:rect l="0" t="0" r="r" b="b"/>
              <a:pathLst>
                <a:path w="24" h="18">
                  <a:moveTo>
                    <a:pt x="23" y="0"/>
                  </a:moveTo>
                  <a:cubicBezTo>
                    <a:pt x="17" y="0"/>
                    <a:pt x="0" y="4"/>
                    <a:pt x="0" y="12"/>
                  </a:cubicBezTo>
                  <a:cubicBezTo>
                    <a:pt x="0" y="16"/>
                    <a:pt x="4" y="18"/>
                    <a:pt x="9" y="18"/>
                  </a:cubicBezTo>
                  <a:cubicBezTo>
                    <a:pt x="15" y="18"/>
                    <a:pt x="23" y="7"/>
                    <a:pt x="24" y="0"/>
                  </a:cubicBezTo>
                  <a:cubicBezTo>
                    <a:pt x="24" y="0"/>
                    <a:pt x="24"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41"/>
            <p:cNvSpPr>
              <a:spLocks/>
            </p:cNvSpPr>
            <p:nvPr/>
          </p:nvSpPr>
          <p:spPr bwMode="auto">
            <a:xfrm>
              <a:off x="-655" y="-426"/>
              <a:ext cx="43" cy="16"/>
            </a:xfrm>
            <a:custGeom>
              <a:avLst/>
              <a:gdLst>
                <a:gd name="T0" fmla="*/ 18 w 18"/>
                <a:gd name="T1" fmla="*/ 0 h 7"/>
                <a:gd name="T2" fmla="*/ 0 w 18"/>
                <a:gd name="T3" fmla="*/ 0 h 7"/>
                <a:gd name="T4" fmla="*/ 6 w 18"/>
                <a:gd name="T5" fmla="*/ 7 h 7"/>
                <a:gd name="T6" fmla="*/ 18 w 18"/>
                <a:gd name="T7" fmla="*/ 7 h 7"/>
                <a:gd name="T8" fmla="*/ 18 w 18"/>
                <a:gd name="T9" fmla="*/ 0 h 7"/>
              </a:gdLst>
              <a:ahLst/>
              <a:cxnLst>
                <a:cxn ang="0">
                  <a:pos x="T0" y="T1"/>
                </a:cxn>
                <a:cxn ang="0">
                  <a:pos x="T2" y="T3"/>
                </a:cxn>
                <a:cxn ang="0">
                  <a:pos x="T4" y="T5"/>
                </a:cxn>
                <a:cxn ang="0">
                  <a:pos x="T6" y="T7"/>
                </a:cxn>
                <a:cxn ang="0">
                  <a:pos x="T8" y="T9"/>
                </a:cxn>
              </a:cxnLst>
              <a:rect l="0" t="0" r="r" b="b"/>
              <a:pathLst>
                <a:path w="18" h="7">
                  <a:moveTo>
                    <a:pt x="18" y="0"/>
                  </a:moveTo>
                  <a:cubicBezTo>
                    <a:pt x="0" y="0"/>
                    <a:pt x="0" y="0"/>
                    <a:pt x="0" y="0"/>
                  </a:cubicBezTo>
                  <a:cubicBezTo>
                    <a:pt x="0" y="5"/>
                    <a:pt x="4" y="7"/>
                    <a:pt x="6" y="7"/>
                  </a:cubicBezTo>
                  <a:cubicBezTo>
                    <a:pt x="6" y="7"/>
                    <a:pt x="16" y="7"/>
                    <a:pt x="18" y="7"/>
                  </a:cubicBezTo>
                  <a:cubicBezTo>
                    <a:pt x="18" y="0"/>
                    <a:pt x="18"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42"/>
            <p:cNvSpPr>
              <a:spLocks/>
            </p:cNvSpPr>
            <p:nvPr/>
          </p:nvSpPr>
          <p:spPr bwMode="auto">
            <a:xfrm>
              <a:off x="-938" y="-471"/>
              <a:ext cx="248" cy="128"/>
            </a:xfrm>
            <a:custGeom>
              <a:avLst/>
              <a:gdLst>
                <a:gd name="T0" fmla="*/ 96 w 105"/>
                <a:gd name="T1" fmla="*/ 0 h 54"/>
                <a:gd name="T2" fmla="*/ 74 w 105"/>
                <a:gd name="T3" fmla="*/ 3 h 54"/>
                <a:gd name="T4" fmla="*/ 64 w 105"/>
                <a:gd name="T5" fmla="*/ 2 h 54"/>
                <a:gd name="T6" fmla="*/ 37 w 105"/>
                <a:gd name="T7" fmla="*/ 22 h 54"/>
                <a:gd name="T8" fmla="*/ 11 w 105"/>
                <a:gd name="T9" fmla="*/ 33 h 54"/>
                <a:gd name="T10" fmla="*/ 0 w 105"/>
                <a:gd name="T11" fmla="*/ 42 h 54"/>
                <a:gd name="T12" fmla="*/ 5 w 105"/>
                <a:gd name="T13" fmla="*/ 50 h 54"/>
                <a:gd name="T14" fmla="*/ 14 w 105"/>
                <a:gd name="T15" fmla="*/ 46 h 54"/>
                <a:gd name="T16" fmla="*/ 23 w 105"/>
                <a:gd name="T17" fmla="*/ 47 h 54"/>
                <a:gd name="T18" fmla="*/ 29 w 105"/>
                <a:gd name="T19" fmla="*/ 46 h 54"/>
                <a:gd name="T20" fmla="*/ 38 w 105"/>
                <a:gd name="T21" fmla="*/ 54 h 54"/>
                <a:gd name="T22" fmla="*/ 49 w 105"/>
                <a:gd name="T23" fmla="*/ 42 h 54"/>
                <a:gd name="T24" fmla="*/ 50 w 105"/>
                <a:gd name="T25" fmla="*/ 42 h 54"/>
                <a:gd name="T26" fmla="*/ 67 w 105"/>
                <a:gd name="T27" fmla="*/ 26 h 54"/>
                <a:gd name="T28" fmla="*/ 80 w 105"/>
                <a:gd name="T29" fmla="*/ 40 h 54"/>
                <a:gd name="T30" fmla="*/ 103 w 105"/>
                <a:gd name="T31" fmla="*/ 24 h 54"/>
                <a:gd name="T32" fmla="*/ 98 w 105"/>
                <a:gd name="T33" fmla="*/ 13 h 54"/>
                <a:gd name="T34" fmla="*/ 105 w 105"/>
                <a:gd name="T35" fmla="*/ 5 h 54"/>
                <a:gd name="T36" fmla="*/ 96 w 105"/>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54">
                  <a:moveTo>
                    <a:pt x="96" y="0"/>
                  </a:moveTo>
                  <a:cubicBezTo>
                    <a:pt x="87" y="0"/>
                    <a:pt x="74" y="3"/>
                    <a:pt x="74" y="3"/>
                  </a:cubicBezTo>
                  <a:cubicBezTo>
                    <a:pt x="69" y="3"/>
                    <a:pt x="68" y="2"/>
                    <a:pt x="64" y="2"/>
                  </a:cubicBezTo>
                  <a:cubicBezTo>
                    <a:pt x="49" y="2"/>
                    <a:pt x="47" y="16"/>
                    <a:pt x="37" y="22"/>
                  </a:cubicBezTo>
                  <a:cubicBezTo>
                    <a:pt x="28" y="27"/>
                    <a:pt x="20" y="28"/>
                    <a:pt x="11" y="33"/>
                  </a:cubicBezTo>
                  <a:cubicBezTo>
                    <a:pt x="9" y="34"/>
                    <a:pt x="0" y="41"/>
                    <a:pt x="0" y="42"/>
                  </a:cubicBezTo>
                  <a:cubicBezTo>
                    <a:pt x="0" y="44"/>
                    <a:pt x="4" y="46"/>
                    <a:pt x="5" y="50"/>
                  </a:cubicBezTo>
                  <a:cubicBezTo>
                    <a:pt x="9" y="49"/>
                    <a:pt x="11" y="46"/>
                    <a:pt x="14" y="46"/>
                  </a:cubicBezTo>
                  <a:cubicBezTo>
                    <a:pt x="18" y="46"/>
                    <a:pt x="20" y="47"/>
                    <a:pt x="23" y="47"/>
                  </a:cubicBezTo>
                  <a:cubicBezTo>
                    <a:pt x="25" y="47"/>
                    <a:pt x="27" y="47"/>
                    <a:pt x="29" y="46"/>
                  </a:cubicBezTo>
                  <a:cubicBezTo>
                    <a:pt x="30" y="48"/>
                    <a:pt x="34" y="54"/>
                    <a:pt x="38" y="54"/>
                  </a:cubicBezTo>
                  <a:cubicBezTo>
                    <a:pt x="44" y="54"/>
                    <a:pt x="48" y="48"/>
                    <a:pt x="49" y="42"/>
                  </a:cubicBezTo>
                  <a:cubicBezTo>
                    <a:pt x="49" y="42"/>
                    <a:pt x="50" y="42"/>
                    <a:pt x="50" y="42"/>
                  </a:cubicBezTo>
                  <a:cubicBezTo>
                    <a:pt x="59" y="42"/>
                    <a:pt x="66" y="34"/>
                    <a:pt x="67" y="26"/>
                  </a:cubicBezTo>
                  <a:cubicBezTo>
                    <a:pt x="72" y="28"/>
                    <a:pt x="71" y="40"/>
                    <a:pt x="80" y="40"/>
                  </a:cubicBezTo>
                  <a:cubicBezTo>
                    <a:pt x="103" y="24"/>
                    <a:pt x="103" y="24"/>
                    <a:pt x="103" y="24"/>
                  </a:cubicBezTo>
                  <a:cubicBezTo>
                    <a:pt x="103" y="19"/>
                    <a:pt x="99" y="18"/>
                    <a:pt x="98" y="13"/>
                  </a:cubicBezTo>
                  <a:cubicBezTo>
                    <a:pt x="102" y="12"/>
                    <a:pt x="105" y="8"/>
                    <a:pt x="105" y="5"/>
                  </a:cubicBezTo>
                  <a:cubicBezTo>
                    <a:pt x="105" y="1"/>
                    <a:pt x="101" y="0"/>
                    <a:pt x="9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43"/>
            <p:cNvSpPr>
              <a:spLocks/>
            </p:cNvSpPr>
            <p:nvPr/>
          </p:nvSpPr>
          <p:spPr bwMode="auto">
            <a:xfrm>
              <a:off x="-605" y="-570"/>
              <a:ext cx="142" cy="42"/>
            </a:xfrm>
            <a:custGeom>
              <a:avLst/>
              <a:gdLst>
                <a:gd name="T0" fmla="*/ 38 w 60"/>
                <a:gd name="T1" fmla="*/ 0 h 18"/>
                <a:gd name="T2" fmla="*/ 0 w 60"/>
                <a:gd name="T3" fmla="*/ 18 h 18"/>
                <a:gd name="T4" fmla="*/ 10 w 60"/>
                <a:gd name="T5" fmla="*/ 14 h 18"/>
                <a:gd name="T6" fmla="*/ 23 w 60"/>
                <a:gd name="T7" fmla="*/ 18 h 18"/>
                <a:gd name="T8" fmla="*/ 46 w 60"/>
                <a:gd name="T9" fmla="*/ 18 h 18"/>
                <a:gd name="T10" fmla="*/ 60 w 60"/>
                <a:gd name="T11" fmla="*/ 13 h 18"/>
                <a:gd name="T12" fmla="*/ 38 w 60"/>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60" h="18">
                  <a:moveTo>
                    <a:pt x="38" y="0"/>
                  </a:moveTo>
                  <a:cubicBezTo>
                    <a:pt x="31" y="0"/>
                    <a:pt x="0" y="11"/>
                    <a:pt x="0" y="18"/>
                  </a:cubicBezTo>
                  <a:cubicBezTo>
                    <a:pt x="4" y="17"/>
                    <a:pt x="6" y="14"/>
                    <a:pt x="10" y="14"/>
                  </a:cubicBezTo>
                  <a:cubicBezTo>
                    <a:pt x="16" y="14"/>
                    <a:pt x="17" y="18"/>
                    <a:pt x="23" y="18"/>
                  </a:cubicBezTo>
                  <a:cubicBezTo>
                    <a:pt x="35" y="18"/>
                    <a:pt x="32" y="18"/>
                    <a:pt x="46" y="18"/>
                  </a:cubicBezTo>
                  <a:cubicBezTo>
                    <a:pt x="53" y="18"/>
                    <a:pt x="56" y="15"/>
                    <a:pt x="60" y="13"/>
                  </a:cubicBezTo>
                  <a:cubicBezTo>
                    <a:pt x="58" y="6"/>
                    <a:pt x="4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44"/>
            <p:cNvSpPr>
              <a:spLocks/>
            </p:cNvSpPr>
            <p:nvPr/>
          </p:nvSpPr>
          <p:spPr bwMode="auto">
            <a:xfrm>
              <a:off x="-603" y="-521"/>
              <a:ext cx="126" cy="64"/>
            </a:xfrm>
            <a:custGeom>
              <a:avLst/>
              <a:gdLst>
                <a:gd name="T0" fmla="*/ 44 w 53"/>
                <a:gd name="T1" fmla="*/ 0 h 27"/>
                <a:gd name="T2" fmla="*/ 0 w 53"/>
                <a:gd name="T3" fmla="*/ 13 h 27"/>
                <a:gd name="T4" fmla="*/ 17 w 53"/>
                <a:gd name="T5" fmla="*/ 27 h 27"/>
                <a:gd name="T6" fmla="*/ 45 w 53"/>
                <a:gd name="T7" fmla="*/ 11 h 27"/>
                <a:gd name="T8" fmla="*/ 30 w 53"/>
                <a:gd name="T9" fmla="*/ 11 h 27"/>
                <a:gd name="T10" fmla="*/ 53 w 53"/>
                <a:gd name="T11" fmla="*/ 5 h 27"/>
                <a:gd name="T12" fmla="*/ 44 w 5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53" h="27">
                  <a:moveTo>
                    <a:pt x="44" y="0"/>
                  </a:moveTo>
                  <a:cubicBezTo>
                    <a:pt x="33" y="0"/>
                    <a:pt x="0" y="1"/>
                    <a:pt x="0" y="13"/>
                  </a:cubicBezTo>
                  <a:cubicBezTo>
                    <a:pt x="0" y="18"/>
                    <a:pt x="9" y="27"/>
                    <a:pt x="17" y="27"/>
                  </a:cubicBezTo>
                  <a:cubicBezTo>
                    <a:pt x="29" y="27"/>
                    <a:pt x="46" y="22"/>
                    <a:pt x="45" y="11"/>
                  </a:cubicBezTo>
                  <a:cubicBezTo>
                    <a:pt x="30" y="11"/>
                    <a:pt x="30" y="11"/>
                    <a:pt x="30" y="11"/>
                  </a:cubicBezTo>
                  <a:cubicBezTo>
                    <a:pt x="38" y="11"/>
                    <a:pt x="47" y="10"/>
                    <a:pt x="53" y="5"/>
                  </a:cubicBezTo>
                  <a:cubicBezTo>
                    <a:pt x="52" y="3"/>
                    <a:pt x="49" y="0"/>
                    <a:pt x="4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45"/>
            <p:cNvSpPr>
              <a:spLocks/>
            </p:cNvSpPr>
            <p:nvPr/>
          </p:nvSpPr>
          <p:spPr bwMode="auto">
            <a:xfrm>
              <a:off x="-662" y="-514"/>
              <a:ext cx="43" cy="33"/>
            </a:xfrm>
            <a:custGeom>
              <a:avLst/>
              <a:gdLst>
                <a:gd name="T0" fmla="*/ 4 w 18"/>
                <a:gd name="T1" fmla="*/ 0 h 14"/>
                <a:gd name="T2" fmla="*/ 0 w 18"/>
                <a:gd name="T3" fmla="*/ 6 h 14"/>
                <a:gd name="T4" fmla="*/ 11 w 18"/>
                <a:gd name="T5" fmla="*/ 14 h 14"/>
                <a:gd name="T6" fmla="*/ 18 w 18"/>
                <a:gd name="T7" fmla="*/ 7 h 14"/>
                <a:gd name="T8" fmla="*/ 4 w 18"/>
                <a:gd name="T9" fmla="*/ 0 h 14"/>
              </a:gdLst>
              <a:ahLst/>
              <a:cxnLst>
                <a:cxn ang="0">
                  <a:pos x="T0" y="T1"/>
                </a:cxn>
                <a:cxn ang="0">
                  <a:pos x="T2" y="T3"/>
                </a:cxn>
                <a:cxn ang="0">
                  <a:pos x="T4" y="T5"/>
                </a:cxn>
                <a:cxn ang="0">
                  <a:pos x="T6" y="T7"/>
                </a:cxn>
                <a:cxn ang="0">
                  <a:pos x="T8" y="T9"/>
                </a:cxn>
              </a:cxnLst>
              <a:rect l="0" t="0" r="r" b="b"/>
              <a:pathLst>
                <a:path w="18" h="14">
                  <a:moveTo>
                    <a:pt x="4" y="0"/>
                  </a:moveTo>
                  <a:cubicBezTo>
                    <a:pt x="2" y="0"/>
                    <a:pt x="0" y="1"/>
                    <a:pt x="0" y="6"/>
                  </a:cubicBezTo>
                  <a:cubicBezTo>
                    <a:pt x="0" y="8"/>
                    <a:pt x="6" y="14"/>
                    <a:pt x="11" y="14"/>
                  </a:cubicBezTo>
                  <a:cubicBezTo>
                    <a:pt x="14" y="14"/>
                    <a:pt x="16" y="10"/>
                    <a:pt x="18" y="7"/>
                  </a:cubicBezTo>
                  <a:cubicBezTo>
                    <a:pt x="16" y="6"/>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46"/>
            <p:cNvSpPr>
              <a:spLocks/>
            </p:cNvSpPr>
            <p:nvPr/>
          </p:nvSpPr>
          <p:spPr bwMode="auto">
            <a:xfrm>
              <a:off x="-201" y="-202"/>
              <a:ext cx="213" cy="171"/>
            </a:xfrm>
            <a:custGeom>
              <a:avLst/>
              <a:gdLst>
                <a:gd name="T0" fmla="*/ 39 w 90"/>
                <a:gd name="T1" fmla="*/ 0 h 72"/>
                <a:gd name="T2" fmla="*/ 19 w 90"/>
                <a:gd name="T3" fmla="*/ 7 h 72"/>
                <a:gd name="T4" fmla="*/ 15 w 90"/>
                <a:gd name="T5" fmla="*/ 11 h 72"/>
                <a:gd name="T6" fmla="*/ 32 w 90"/>
                <a:gd name="T7" fmla="*/ 18 h 72"/>
                <a:gd name="T8" fmla="*/ 32 w 90"/>
                <a:gd name="T9" fmla="*/ 32 h 72"/>
                <a:gd name="T10" fmla="*/ 24 w 90"/>
                <a:gd name="T11" fmla="*/ 32 h 72"/>
                <a:gd name="T12" fmla="*/ 0 w 90"/>
                <a:gd name="T13" fmla="*/ 26 h 72"/>
                <a:gd name="T14" fmla="*/ 0 w 90"/>
                <a:gd name="T15" fmla="*/ 35 h 72"/>
                <a:gd name="T16" fmla="*/ 47 w 90"/>
                <a:gd name="T17" fmla="*/ 63 h 72"/>
                <a:gd name="T18" fmla="*/ 58 w 90"/>
                <a:gd name="T19" fmla="*/ 72 h 72"/>
                <a:gd name="T20" fmla="*/ 69 w 90"/>
                <a:gd name="T21" fmla="*/ 64 h 72"/>
                <a:gd name="T22" fmla="*/ 90 w 90"/>
                <a:gd name="T23" fmla="*/ 36 h 72"/>
                <a:gd name="T24" fmla="*/ 78 w 90"/>
                <a:gd name="T25" fmla="*/ 34 h 72"/>
                <a:gd name="T26" fmla="*/ 80 w 90"/>
                <a:gd name="T27" fmla="*/ 26 h 72"/>
                <a:gd name="T28" fmla="*/ 75 w 90"/>
                <a:gd name="T29" fmla="*/ 23 h 72"/>
                <a:gd name="T30" fmla="*/ 60 w 90"/>
                <a:gd name="T31" fmla="*/ 25 h 72"/>
                <a:gd name="T32" fmla="*/ 77 w 90"/>
                <a:gd name="T33" fmla="*/ 6 h 72"/>
                <a:gd name="T34" fmla="*/ 72 w 90"/>
                <a:gd name="T35" fmla="*/ 0 h 72"/>
                <a:gd name="T36" fmla="*/ 50 w 90"/>
                <a:gd name="T37" fmla="*/ 0 h 72"/>
                <a:gd name="T38" fmla="*/ 39 w 9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72">
                  <a:moveTo>
                    <a:pt x="39" y="0"/>
                  </a:moveTo>
                  <a:cubicBezTo>
                    <a:pt x="31" y="0"/>
                    <a:pt x="24" y="1"/>
                    <a:pt x="19" y="7"/>
                  </a:cubicBezTo>
                  <a:cubicBezTo>
                    <a:pt x="18" y="8"/>
                    <a:pt x="15" y="9"/>
                    <a:pt x="15" y="11"/>
                  </a:cubicBezTo>
                  <a:cubicBezTo>
                    <a:pt x="15" y="18"/>
                    <a:pt x="25" y="17"/>
                    <a:pt x="32" y="18"/>
                  </a:cubicBezTo>
                  <a:cubicBezTo>
                    <a:pt x="32" y="32"/>
                    <a:pt x="32" y="32"/>
                    <a:pt x="32" y="32"/>
                  </a:cubicBezTo>
                  <a:cubicBezTo>
                    <a:pt x="28" y="32"/>
                    <a:pt x="29" y="32"/>
                    <a:pt x="24" y="32"/>
                  </a:cubicBezTo>
                  <a:cubicBezTo>
                    <a:pt x="15" y="32"/>
                    <a:pt x="7" y="26"/>
                    <a:pt x="0" y="26"/>
                  </a:cubicBezTo>
                  <a:cubicBezTo>
                    <a:pt x="0" y="35"/>
                    <a:pt x="0" y="35"/>
                    <a:pt x="0" y="35"/>
                  </a:cubicBezTo>
                  <a:cubicBezTo>
                    <a:pt x="16" y="50"/>
                    <a:pt x="32" y="48"/>
                    <a:pt x="47" y="63"/>
                  </a:cubicBezTo>
                  <a:cubicBezTo>
                    <a:pt x="50" y="66"/>
                    <a:pt x="51" y="72"/>
                    <a:pt x="58" y="72"/>
                  </a:cubicBezTo>
                  <a:cubicBezTo>
                    <a:pt x="63" y="72"/>
                    <a:pt x="64" y="65"/>
                    <a:pt x="69" y="64"/>
                  </a:cubicBezTo>
                  <a:cubicBezTo>
                    <a:pt x="86" y="57"/>
                    <a:pt x="88" y="65"/>
                    <a:pt x="90" y="36"/>
                  </a:cubicBezTo>
                  <a:cubicBezTo>
                    <a:pt x="87" y="35"/>
                    <a:pt x="80" y="34"/>
                    <a:pt x="78" y="34"/>
                  </a:cubicBezTo>
                  <a:cubicBezTo>
                    <a:pt x="78" y="28"/>
                    <a:pt x="80" y="33"/>
                    <a:pt x="80" y="26"/>
                  </a:cubicBezTo>
                  <a:cubicBezTo>
                    <a:pt x="80" y="24"/>
                    <a:pt x="77" y="23"/>
                    <a:pt x="75" y="23"/>
                  </a:cubicBezTo>
                  <a:cubicBezTo>
                    <a:pt x="70" y="23"/>
                    <a:pt x="63" y="25"/>
                    <a:pt x="60" y="25"/>
                  </a:cubicBezTo>
                  <a:cubicBezTo>
                    <a:pt x="64" y="20"/>
                    <a:pt x="77" y="16"/>
                    <a:pt x="77" y="6"/>
                  </a:cubicBezTo>
                  <a:cubicBezTo>
                    <a:pt x="77" y="3"/>
                    <a:pt x="73" y="0"/>
                    <a:pt x="72" y="0"/>
                  </a:cubicBezTo>
                  <a:cubicBezTo>
                    <a:pt x="72" y="0"/>
                    <a:pt x="60" y="0"/>
                    <a:pt x="50" y="0"/>
                  </a:cubicBezTo>
                  <a:cubicBezTo>
                    <a:pt x="47" y="0"/>
                    <a:pt x="43" y="0"/>
                    <a:pt x="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47"/>
            <p:cNvSpPr>
              <a:spLocks/>
            </p:cNvSpPr>
            <p:nvPr/>
          </p:nvSpPr>
          <p:spPr bwMode="auto">
            <a:xfrm>
              <a:off x="-276" y="-410"/>
              <a:ext cx="236" cy="121"/>
            </a:xfrm>
            <a:custGeom>
              <a:avLst/>
              <a:gdLst>
                <a:gd name="T0" fmla="*/ 50 w 100"/>
                <a:gd name="T1" fmla="*/ 0 h 51"/>
                <a:gd name="T2" fmla="*/ 46 w 100"/>
                <a:gd name="T3" fmla="*/ 1 h 51"/>
                <a:gd name="T4" fmla="*/ 64 w 100"/>
                <a:gd name="T5" fmla="*/ 8 h 51"/>
                <a:gd name="T6" fmla="*/ 64 w 100"/>
                <a:gd name="T7" fmla="*/ 20 h 51"/>
                <a:gd name="T8" fmla="*/ 35 w 100"/>
                <a:gd name="T9" fmla="*/ 8 h 51"/>
                <a:gd name="T10" fmla="*/ 35 w 100"/>
                <a:gd name="T11" fmla="*/ 14 h 51"/>
                <a:gd name="T12" fmla="*/ 46 w 100"/>
                <a:gd name="T13" fmla="*/ 23 h 51"/>
                <a:gd name="T14" fmla="*/ 42 w 100"/>
                <a:gd name="T15" fmla="*/ 24 h 51"/>
                <a:gd name="T16" fmla="*/ 6 w 100"/>
                <a:gd name="T17" fmla="*/ 1 h 51"/>
                <a:gd name="T18" fmla="*/ 0 w 100"/>
                <a:gd name="T19" fmla="*/ 1 h 51"/>
                <a:gd name="T20" fmla="*/ 1 w 100"/>
                <a:gd name="T21" fmla="*/ 7 h 51"/>
                <a:gd name="T22" fmla="*/ 1 w 100"/>
                <a:gd name="T23" fmla="*/ 7 h 51"/>
                <a:gd name="T24" fmla="*/ 1 w 100"/>
                <a:gd name="T25" fmla="*/ 16 h 51"/>
                <a:gd name="T26" fmla="*/ 11 w 100"/>
                <a:gd name="T27" fmla="*/ 22 h 51"/>
                <a:gd name="T28" fmla="*/ 14 w 100"/>
                <a:gd name="T29" fmla="*/ 21 h 51"/>
                <a:gd name="T30" fmla="*/ 15 w 100"/>
                <a:gd name="T31" fmla="*/ 27 h 51"/>
                <a:gd name="T32" fmla="*/ 23 w 100"/>
                <a:gd name="T33" fmla="*/ 27 h 51"/>
                <a:gd name="T34" fmla="*/ 30 w 100"/>
                <a:gd name="T35" fmla="*/ 33 h 51"/>
                <a:gd name="T36" fmla="*/ 68 w 100"/>
                <a:gd name="T37" fmla="*/ 28 h 51"/>
                <a:gd name="T38" fmla="*/ 75 w 100"/>
                <a:gd name="T39" fmla="*/ 29 h 51"/>
                <a:gd name="T40" fmla="*/ 61 w 100"/>
                <a:gd name="T41" fmla="*/ 37 h 51"/>
                <a:gd name="T42" fmla="*/ 61 w 100"/>
                <a:gd name="T43" fmla="*/ 42 h 51"/>
                <a:gd name="T44" fmla="*/ 58 w 100"/>
                <a:gd name="T45" fmla="*/ 48 h 51"/>
                <a:gd name="T46" fmla="*/ 66 w 100"/>
                <a:gd name="T47" fmla="*/ 51 h 51"/>
                <a:gd name="T48" fmla="*/ 75 w 100"/>
                <a:gd name="T49" fmla="*/ 50 h 51"/>
                <a:gd name="T50" fmla="*/ 96 w 100"/>
                <a:gd name="T51" fmla="*/ 48 h 51"/>
                <a:gd name="T52" fmla="*/ 100 w 100"/>
                <a:gd name="T53" fmla="*/ 14 h 51"/>
                <a:gd name="T54" fmla="*/ 89 w 100"/>
                <a:gd name="T55" fmla="*/ 1 h 51"/>
                <a:gd name="T56" fmla="*/ 79 w 100"/>
                <a:gd name="T57" fmla="*/ 5 h 51"/>
                <a:gd name="T58" fmla="*/ 55 w 100"/>
                <a:gd name="T59" fmla="*/ 0 h 51"/>
                <a:gd name="T60" fmla="*/ 50 w 100"/>
                <a:gd name="T6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0" h="51">
                  <a:moveTo>
                    <a:pt x="50" y="0"/>
                  </a:moveTo>
                  <a:cubicBezTo>
                    <a:pt x="48" y="0"/>
                    <a:pt x="47" y="0"/>
                    <a:pt x="46" y="1"/>
                  </a:cubicBezTo>
                  <a:cubicBezTo>
                    <a:pt x="48" y="8"/>
                    <a:pt x="55" y="8"/>
                    <a:pt x="64" y="8"/>
                  </a:cubicBezTo>
                  <a:cubicBezTo>
                    <a:pt x="64" y="20"/>
                    <a:pt x="64" y="20"/>
                    <a:pt x="64" y="20"/>
                  </a:cubicBezTo>
                  <a:cubicBezTo>
                    <a:pt x="51" y="20"/>
                    <a:pt x="47" y="8"/>
                    <a:pt x="35" y="8"/>
                  </a:cubicBezTo>
                  <a:cubicBezTo>
                    <a:pt x="35" y="14"/>
                    <a:pt x="35" y="14"/>
                    <a:pt x="35" y="14"/>
                  </a:cubicBezTo>
                  <a:cubicBezTo>
                    <a:pt x="37" y="17"/>
                    <a:pt x="41" y="21"/>
                    <a:pt x="46" y="23"/>
                  </a:cubicBezTo>
                  <a:cubicBezTo>
                    <a:pt x="44" y="24"/>
                    <a:pt x="43" y="24"/>
                    <a:pt x="42" y="24"/>
                  </a:cubicBezTo>
                  <a:cubicBezTo>
                    <a:pt x="28" y="24"/>
                    <a:pt x="20" y="1"/>
                    <a:pt x="6" y="1"/>
                  </a:cubicBezTo>
                  <a:cubicBezTo>
                    <a:pt x="4" y="1"/>
                    <a:pt x="2" y="1"/>
                    <a:pt x="0" y="1"/>
                  </a:cubicBezTo>
                  <a:cubicBezTo>
                    <a:pt x="0" y="4"/>
                    <a:pt x="0" y="6"/>
                    <a:pt x="1" y="7"/>
                  </a:cubicBezTo>
                  <a:cubicBezTo>
                    <a:pt x="1" y="7"/>
                    <a:pt x="1" y="7"/>
                    <a:pt x="1" y="7"/>
                  </a:cubicBezTo>
                  <a:cubicBezTo>
                    <a:pt x="1" y="16"/>
                    <a:pt x="1" y="16"/>
                    <a:pt x="1" y="16"/>
                  </a:cubicBezTo>
                  <a:cubicBezTo>
                    <a:pt x="4" y="19"/>
                    <a:pt x="7" y="22"/>
                    <a:pt x="11" y="22"/>
                  </a:cubicBezTo>
                  <a:cubicBezTo>
                    <a:pt x="12" y="22"/>
                    <a:pt x="13" y="22"/>
                    <a:pt x="14" y="21"/>
                  </a:cubicBezTo>
                  <a:cubicBezTo>
                    <a:pt x="15" y="27"/>
                    <a:pt x="15" y="27"/>
                    <a:pt x="15" y="27"/>
                  </a:cubicBezTo>
                  <a:cubicBezTo>
                    <a:pt x="23" y="27"/>
                    <a:pt x="23" y="27"/>
                    <a:pt x="23" y="27"/>
                  </a:cubicBezTo>
                  <a:cubicBezTo>
                    <a:pt x="23" y="30"/>
                    <a:pt x="26" y="33"/>
                    <a:pt x="30" y="33"/>
                  </a:cubicBezTo>
                  <a:cubicBezTo>
                    <a:pt x="40" y="33"/>
                    <a:pt x="59" y="28"/>
                    <a:pt x="68" y="28"/>
                  </a:cubicBezTo>
                  <a:cubicBezTo>
                    <a:pt x="70" y="28"/>
                    <a:pt x="73" y="28"/>
                    <a:pt x="75" y="29"/>
                  </a:cubicBezTo>
                  <a:cubicBezTo>
                    <a:pt x="71" y="32"/>
                    <a:pt x="61" y="32"/>
                    <a:pt x="61" y="37"/>
                  </a:cubicBezTo>
                  <a:cubicBezTo>
                    <a:pt x="61" y="39"/>
                    <a:pt x="61" y="41"/>
                    <a:pt x="61" y="42"/>
                  </a:cubicBezTo>
                  <a:cubicBezTo>
                    <a:pt x="59" y="43"/>
                    <a:pt x="58" y="46"/>
                    <a:pt x="58" y="48"/>
                  </a:cubicBezTo>
                  <a:cubicBezTo>
                    <a:pt x="58" y="50"/>
                    <a:pt x="62" y="51"/>
                    <a:pt x="66" y="51"/>
                  </a:cubicBezTo>
                  <a:cubicBezTo>
                    <a:pt x="69" y="51"/>
                    <a:pt x="73" y="50"/>
                    <a:pt x="75" y="50"/>
                  </a:cubicBezTo>
                  <a:cubicBezTo>
                    <a:pt x="76" y="50"/>
                    <a:pt x="88" y="50"/>
                    <a:pt x="96" y="48"/>
                  </a:cubicBezTo>
                  <a:cubicBezTo>
                    <a:pt x="94" y="33"/>
                    <a:pt x="100" y="27"/>
                    <a:pt x="100" y="14"/>
                  </a:cubicBezTo>
                  <a:cubicBezTo>
                    <a:pt x="100" y="7"/>
                    <a:pt x="99" y="1"/>
                    <a:pt x="89" y="1"/>
                  </a:cubicBezTo>
                  <a:cubicBezTo>
                    <a:pt x="85" y="1"/>
                    <a:pt x="83" y="5"/>
                    <a:pt x="79" y="5"/>
                  </a:cubicBezTo>
                  <a:cubicBezTo>
                    <a:pt x="69" y="5"/>
                    <a:pt x="63" y="0"/>
                    <a:pt x="55" y="0"/>
                  </a:cubicBezTo>
                  <a:cubicBezTo>
                    <a:pt x="53" y="0"/>
                    <a:pt x="51"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48"/>
            <p:cNvSpPr>
              <a:spLocks/>
            </p:cNvSpPr>
            <p:nvPr/>
          </p:nvSpPr>
          <p:spPr bwMode="auto">
            <a:xfrm>
              <a:off x="-97" y="66"/>
              <a:ext cx="140" cy="83"/>
            </a:xfrm>
            <a:custGeom>
              <a:avLst/>
              <a:gdLst>
                <a:gd name="T0" fmla="*/ 27 w 59"/>
                <a:gd name="T1" fmla="*/ 0 h 35"/>
                <a:gd name="T2" fmla="*/ 12 w 59"/>
                <a:gd name="T3" fmla="*/ 17 h 35"/>
                <a:gd name="T4" fmla="*/ 11 w 59"/>
                <a:gd name="T5" fmla="*/ 17 h 35"/>
                <a:gd name="T6" fmla="*/ 8 w 59"/>
                <a:gd name="T7" fmla="*/ 17 h 35"/>
                <a:gd name="T8" fmla="*/ 6 w 59"/>
                <a:gd name="T9" fmla="*/ 17 h 35"/>
                <a:gd name="T10" fmla="*/ 0 w 59"/>
                <a:gd name="T11" fmla="*/ 19 h 35"/>
                <a:gd name="T12" fmla="*/ 46 w 59"/>
                <a:gd name="T13" fmla="*/ 35 h 35"/>
                <a:gd name="T14" fmla="*/ 59 w 59"/>
                <a:gd name="T15" fmla="*/ 27 h 35"/>
                <a:gd name="T16" fmla="*/ 27 w 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5">
                  <a:moveTo>
                    <a:pt x="27" y="0"/>
                  </a:moveTo>
                  <a:cubicBezTo>
                    <a:pt x="16" y="0"/>
                    <a:pt x="18" y="15"/>
                    <a:pt x="12" y="17"/>
                  </a:cubicBezTo>
                  <a:cubicBezTo>
                    <a:pt x="11" y="17"/>
                    <a:pt x="11" y="17"/>
                    <a:pt x="11" y="17"/>
                  </a:cubicBezTo>
                  <a:cubicBezTo>
                    <a:pt x="10" y="17"/>
                    <a:pt x="9" y="17"/>
                    <a:pt x="8" y="17"/>
                  </a:cubicBezTo>
                  <a:cubicBezTo>
                    <a:pt x="8" y="17"/>
                    <a:pt x="7" y="17"/>
                    <a:pt x="6" y="17"/>
                  </a:cubicBezTo>
                  <a:cubicBezTo>
                    <a:pt x="3" y="17"/>
                    <a:pt x="0" y="17"/>
                    <a:pt x="0" y="19"/>
                  </a:cubicBezTo>
                  <a:cubicBezTo>
                    <a:pt x="0" y="21"/>
                    <a:pt x="39" y="35"/>
                    <a:pt x="46" y="35"/>
                  </a:cubicBezTo>
                  <a:cubicBezTo>
                    <a:pt x="52" y="35"/>
                    <a:pt x="54" y="30"/>
                    <a:pt x="59" y="27"/>
                  </a:cubicBezTo>
                  <a:cubicBezTo>
                    <a:pt x="56" y="19"/>
                    <a:pt x="34" y="0"/>
                    <a:pt x="2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49"/>
            <p:cNvSpPr>
              <a:spLocks/>
            </p:cNvSpPr>
            <p:nvPr/>
          </p:nvSpPr>
          <p:spPr bwMode="auto">
            <a:xfrm>
              <a:off x="38" y="-228"/>
              <a:ext cx="184" cy="149"/>
            </a:xfrm>
            <a:custGeom>
              <a:avLst/>
              <a:gdLst>
                <a:gd name="T0" fmla="*/ 26 w 78"/>
                <a:gd name="T1" fmla="*/ 0 h 63"/>
                <a:gd name="T2" fmla="*/ 12 w 78"/>
                <a:gd name="T3" fmla="*/ 8 h 63"/>
                <a:gd name="T4" fmla="*/ 12 w 78"/>
                <a:gd name="T5" fmla="*/ 13 h 63"/>
                <a:gd name="T6" fmla="*/ 0 w 78"/>
                <a:gd name="T7" fmla="*/ 13 h 63"/>
                <a:gd name="T8" fmla="*/ 0 w 78"/>
                <a:gd name="T9" fmla="*/ 22 h 63"/>
                <a:gd name="T10" fmla="*/ 8 w 78"/>
                <a:gd name="T11" fmla="*/ 47 h 63"/>
                <a:gd name="T12" fmla="*/ 8 w 78"/>
                <a:gd name="T13" fmla="*/ 63 h 63"/>
                <a:gd name="T14" fmla="*/ 18 w 78"/>
                <a:gd name="T15" fmla="*/ 63 h 63"/>
                <a:gd name="T16" fmla="*/ 30 w 78"/>
                <a:gd name="T17" fmla="*/ 46 h 63"/>
                <a:gd name="T18" fmla="*/ 23 w 78"/>
                <a:gd name="T19" fmla="*/ 46 h 63"/>
                <a:gd name="T20" fmla="*/ 27 w 78"/>
                <a:gd name="T21" fmla="*/ 40 h 63"/>
                <a:gd name="T22" fmla="*/ 38 w 78"/>
                <a:gd name="T23" fmla="*/ 42 h 63"/>
                <a:gd name="T24" fmla="*/ 68 w 78"/>
                <a:gd name="T25" fmla="*/ 21 h 63"/>
                <a:gd name="T26" fmla="*/ 78 w 78"/>
                <a:gd name="T27" fmla="*/ 13 h 63"/>
                <a:gd name="T28" fmla="*/ 78 w 78"/>
                <a:gd name="T29" fmla="*/ 6 h 63"/>
                <a:gd name="T30" fmla="*/ 26 w 78"/>
                <a:gd name="T3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3">
                  <a:moveTo>
                    <a:pt x="26" y="0"/>
                  </a:moveTo>
                  <a:cubicBezTo>
                    <a:pt x="15" y="0"/>
                    <a:pt x="12" y="7"/>
                    <a:pt x="12" y="8"/>
                  </a:cubicBezTo>
                  <a:cubicBezTo>
                    <a:pt x="12" y="9"/>
                    <a:pt x="11" y="12"/>
                    <a:pt x="12" y="13"/>
                  </a:cubicBezTo>
                  <a:cubicBezTo>
                    <a:pt x="10" y="13"/>
                    <a:pt x="4" y="13"/>
                    <a:pt x="0" y="13"/>
                  </a:cubicBezTo>
                  <a:cubicBezTo>
                    <a:pt x="0" y="22"/>
                    <a:pt x="0" y="22"/>
                    <a:pt x="0" y="22"/>
                  </a:cubicBezTo>
                  <a:cubicBezTo>
                    <a:pt x="3" y="32"/>
                    <a:pt x="0" y="39"/>
                    <a:pt x="8" y="47"/>
                  </a:cubicBezTo>
                  <a:cubicBezTo>
                    <a:pt x="8" y="50"/>
                    <a:pt x="8" y="56"/>
                    <a:pt x="8" y="63"/>
                  </a:cubicBezTo>
                  <a:cubicBezTo>
                    <a:pt x="18" y="63"/>
                    <a:pt x="18" y="63"/>
                    <a:pt x="18" y="63"/>
                  </a:cubicBezTo>
                  <a:cubicBezTo>
                    <a:pt x="24" y="57"/>
                    <a:pt x="29" y="55"/>
                    <a:pt x="30" y="46"/>
                  </a:cubicBezTo>
                  <a:cubicBezTo>
                    <a:pt x="23" y="46"/>
                    <a:pt x="23" y="46"/>
                    <a:pt x="23" y="46"/>
                  </a:cubicBezTo>
                  <a:cubicBezTo>
                    <a:pt x="25" y="41"/>
                    <a:pt x="26" y="40"/>
                    <a:pt x="27" y="40"/>
                  </a:cubicBezTo>
                  <a:cubicBezTo>
                    <a:pt x="29" y="40"/>
                    <a:pt x="32" y="42"/>
                    <a:pt x="38" y="42"/>
                  </a:cubicBezTo>
                  <a:cubicBezTo>
                    <a:pt x="54" y="42"/>
                    <a:pt x="61" y="30"/>
                    <a:pt x="68" y="21"/>
                  </a:cubicBezTo>
                  <a:cubicBezTo>
                    <a:pt x="68" y="21"/>
                    <a:pt x="78" y="14"/>
                    <a:pt x="78" y="13"/>
                  </a:cubicBezTo>
                  <a:cubicBezTo>
                    <a:pt x="78" y="10"/>
                    <a:pt x="77" y="9"/>
                    <a:pt x="78" y="6"/>
                  </a:cubicBezTo>
                  <a:cubicBezTo>
                    <a:pt x="59" y="6"/>
                    <a:pt x="44" y="0"/>
                    <a:pt x="2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50"/>
            <p:cNvSpPr>
              <a:spLocks/>
            </p:cNvSpPr>
            <p:nvPr/>
          </p:nvSpPr>
          <p:spPr bwMode="auto">
            <a:xfrm>
              <a:off x="-338" y="-495"/>
              <a:ext cx="62" cy="50"/>
            </a:xfrm>
            <a:custGeom>
              <a:avLst/>
              <a:gdLst>
                <a:gd name="T0" fmla="*/ 0 w 26"/>
                <a:gd name="T1" fmla="*/ 0 h 21"/>
                <a:gd name="T2" fmla="*/ 19 w 26"/>
                <a:gd name="T3" fmla="*/ 21 h 21"/>
                <a:gd name="T4" fmla="*/ 26 w 26"/>
                <a:gd name="T5" fmla="*/ 15 h 21"/>
                <a:gd name="T6" fmla="*/ 0 w 26"/>
                <a:gd name="T7" fmla="*/ 0 h 21"/>
              </a:gdLst>
              <a:ahLst/>
              <a:cxnLst>
                <a:cxn ang="0">
                  <a:pos x="T0" y="T1"/>
                </a:cxn>
                <a:cxn ang="0">
                  <a:pos x="T2" y="T3"/>
                </a:cxn>
                <a:cxn ang="0">
                  <a:pos x="T4" y="T5"/>
                </a:cxn>
                <a:cxn ang="0">
                  <a:pos x="T6" y="T7"/>
                </a:cxn>
              </a:cxnLst>
              <a:rect l="0" t="0" r="r" b="b"/>
              <a:pathLst>
                <a:path w="26" h="21">
                  <a:moveTo>
                    <a:pt x="0" y="0"/>
                  </a:moveTo>
                  <a:cubicBezTo>
                    <a:pt x="0" y="7"/>
                    <a:pt x="13" y="21"/>
                    <a:pt x="19" y="21"/>
                  </a:cubicBezTo>
                  <a:cubicBezTo>
                    <a:pt x="22" y="21"/>
                    <a:pt x="26" y="19"/>
                    <a:pt x="26" y="15"/>
                  </a:cubicBezTo>
                  <a:cubicBezTo>
                    <a:pt x="15" y="11"/>
                    <a:pt x="1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51"/>
            <p:cNvSpPr>
              <a:spLocks/>
            </p:cNvSpPr>
            <p:nvPr/>
          </p:nvSpPr>
          <p:spPr bwMode="auto">
            <a:xfrm>
              <a:off x="-300" y="-325"/>
              <a:ext cx="45" cy="34"/>
            </a:xfrm>
            <a:custGeom>
              <a:avLst/>
              <a:gdLst>
                <a:gd name="T0" fmla="*/ 15 w 19"/>
                <a:gd name="T1" fmla="*/ 0 h 14"/>
                <a:gd name="T2" fmla="*/ 0 w 19"/>
                <a:gd name="T3" fmla="*/ 14 h 14"/>
                <a:gd name="T4" fmla="*/ 2 w 19"/>
                <a:gd name="T5" fmla="*/ 14 h 14"/>
                <a:gd name="T6" fmla="*/ 11 w 19"/>
                <a:gd name="T7" fmla="*/ 14 h 14"/>
                <a:gd name="T8" fmla="*/ 19 w 19"/>
                <a:gd name="T9" fmla="*/ 7 h 14"/>
                <a:gd name="T10" fmla="*/ 15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5" y="0"/>
                  </a:moveTo>
                  <a:cubicBezTo>
                    <a:pt x="7" y="2"/>
                    <a:pt x="2" y="5"/>
                    <a:pt x="0" y="14"/>
                  </a:cubicBezTo>
                  <a:cubicBezTo>
                    <a:pt x="1" y="14"/>
                    <a:pt x="2" y="14"/>
                    <a:pt x="2" y="14"/>
                  </a:cubicBezTo>
                  <a:cubicBezTo>
                    <a:pt x="5" y="14"/>
                    <a:pt x="6" y="14"/>
                    <a:pt x="11" y="14"/>
                  </a:cubicBezTo>
                  <a:cubicBezTo>
                    <a:pt x="14" y="14"/>
                    <a:pt x="19" y="14"/>
                    <a:pt x="19" y="7"/>
                  </a:cubicBezTo>
                  <a:cubicBezTo>
                    <a:pt x="19" y="4"/>
                    <a:pt x="16"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52"/>
            <p:cNvSpPr>
              <a:spLocks/>
            </p:cNvSpPr>
            <p:nvPr/>
          </p:nvSpPr>
          <p:spPr bwMode="auto">
            <a:xfrm>
              <a:off x="-321" y="-620"/>
              <a:ext cx="231" cy="123"/>
            </a:xfrm>
            <a:custGeom>
              <a:avLst/>
              <a:gdLst>
                <a:gd name="T0" fmla="*/ 17 w 98"/>
                <a:gd name="T1" fmla="*/ 0 h 52"/>
                <a:gd name="T2" fmla="*/ 0 w 98"/>
                <a:gd name="T3" fmla="*/ 5 h 52"/>
                <a:gd name="T4" fmla="*/ 9 w 98"/>
                <a:gd name="T5" fmla="*/ 13 h 52"/>
                <a:gd name="T6" fmla="*/ 5 w 98"/>
                <a:gd name="T7" fmla="*/ 18 h 52"/>
                <a:gd name="T8" fmla="*/ 9 w 98"/>
                <a:gd name="T9" fmla="*/ 19 h 52"/>
                <a:gd name="T10" fmla="*/ 24 w 98"/>
                <a:gd name="T11" fmla="*/ 18 h 52"/>
                <a:gd name="T12" fmla="*/ 24 w 98"/>
                <a:gd name="T13" fmla="*/ 24 h 52"/>
                <a:gd name="T14" fmla="*/ 8 w 98"/>
                <a:gd name="T15" fmla="*/ 31 h 52"/>
                <a:gd name="T16" fmla="*/ 19 w 98"/>
                <a:gd name="T17" fmla="*/ 35 h 52"/>
                <a:gd name="T18" fmla="*/ 22 w 98"/>
                <a:gd name="T19" fmla="*/ 35 h 52"/>
                <a:gd name="T20" fmla="*/ 33 w 98"/>
                <a:gd name="T21" fmla="*/ 34 h 52"/>
                <a:gd name="T22" fmla="*/ 40 w 98"/>
                <a:gd name="T23" fmla="*/ 37 h 52"/>
                <a:gd name="T24" fmla="*/ 44 w 98"/>
                <a:gd name="T25" fmla="*/ 37 h 52"/>
                <a:gd name="T26" fmla="*/ 65 w 98"/>
                <a:gd name="T27" fmla="*/ 39 h 52"/>
                <a:gd name="T28" fmla="*/ 88 w 98"/>
                <a:gd name="T29" fmla="*/ 52 h 52"/>
                <a:gd name="T30" fmla="*/ 98 w 98"/>
                <a:gd name="T31" fmla="*/ 45 h 52"/>
                <a:gd name="T32" fmla="*/ 83 w 98"/>
                <a:gd name="T33" fmla="*/ 31 h 52"/>
                <a:gd name="T34" fmla="*/ 87 w 98"/>
                <a:gd name="T35" fmla="*/ 26 h 52"/>
                <a:gd name="T36" fmla="*/ 71 w 98"/>
                <a:gd name="T37" fmla="*/ 14 h 52"/>
                <a:gd name="T38" fmla="*/ 63 w 98"/>
                <a:gd name="T39" fmla="*/ 18 h 52"/>
                <a:gd name="T40" fmla="*/ 48 w 98"/>
                <a:gd name="T41" fmla="*/ 6 h 52"/>
                <a:gd name="T42" fmla="*/ 37 w 98"/>
                <a:gd name="T43" fmla="*/ 10 h 52"/>
                <a:gd name="T44" fmla="*/ 17 w 9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52">
                  <a:moveTo>
                    <a:pt x="17" y="0"/>
                  </a:moveTo>
                  <a:cubicBezTo>
                    <a:pt x="11" y="0"/>
                    <a:pt x="6" y="4"/>
                    <a:pt x="0" y="5"/>
                  </a:cubicBezTo>
                  <a:cubicBezTo>
                    <a:pt x="0" y="11"/>
                    <a:pt x="2" y="13"/>
                    <a:pt x="9" y="13"/>
                  </a:cubicBezTo>
                  <a:cubicBezTo>
                    <a:pt x="9" y="15"/>
                    <a:pt x="7" y="17"/>
                    <a:pt x="5" y="18"/>
                  </a:cubicBezTo>
                  <a:cubicBezTo>
                    <a:pt x="7" y="19"/>
                    <a:pt x="8" y="19"/>
                    <a:pt x="9" y="19"/>
                  </a:cubicBezTo>
                  <a:cubicBezTo>
                    <a:pt x="12" y="19"/>
                    <a:pt x="16" y="18"/>
                    <a:pt x="24" y="18"/>
                  </a:cubicBezTo>
                  <a:cubicBezTo>
                    <a:pt x="23" y="20"/>
                    <a:pt x="23" y="23"/>
                    <a:pt x="24" y="24"/>
                  </a:cubicBezTo>
                  <a:cubicBezTo>
                    <a:pt x="18" y="26"/>
                    <a:pt x="13" y="26"/>
                    <a:pt x="8" y="31"/>
                  </a:cubicBezTo>
                  <a:cubicBezTo>
                    <a:pt x="12" y="34"/>
                    <a:pt x="14" y="35"/>
                    <a:pt x="19" y="35"/>
                  </a:cubicBezTo>
                  <a:cubicBezTo>
                    <a:pt x="20" y="35"/>
                    <a:pt x="21" y="35"/>
                    <a:pt x="22" y="35"/>
                  </a:cubicBezTo>
                  <a:cubicBezTo>
                    <a:pt x="26" y="35"/>
                    <a:pt x="30" y="34"/>
                    <a:pt x="33" y="34"/>
                  </a:cubicBezTo>
                  <a:cubicBezTo>
                    <a:pt x="36" y="34"/>
                    <a:pt x="38" y="35"/>
                    <a:pt x="40" y="37"/>
                  </a:cubicBezTo>
                  <a:cubicBezTo>
                    <a:pt x="41" y="37"/>
                    <a:pt x="42" y="37"/>
                    <a:pt x="44" y="37"/>
                  </a:cubicBezTo>
                  <a:cubicBezTo>
                    <a:pt x="51" y="37"/>
                    <a:pt x="56" y="39"/>
                    <a:pt x="65" y="39"/>
                  </a:cubicBezTo>
                  <a:cubicBezTo>
                    <a:pt x="77" y="39"/>
                    <a:pt x="76" y="52"/>
                    <a:pt x="88" y="52"/>
                  </a:cubicBezTo>
                  <a:cubicBezTo>
                    <a:pt x="92" y="52"/>
                    <a:pt x="98" y="51"/>
                    <a:pt x="98" y="45"/>
                  </a:cubicBezTo>
                  <a:cubicBezTo>
                    <a:pt x="98" y="40"/>
                    <a:pt x="87" y="35"/>
                    <a:pt x="83" y="31"/>
                  </a:cubicBezTo>
                  <a:cubicBezTo>
                    <a:pt x="84" y="30"/>
                    <a:pt x="86" y="27"/>
                    <a:pt x="87" y="26"/>
                  </a:cubicBezTo>
                  <a:cubicBezTo>
                    <a:pt x="85" y="23"/>
                    <a:pt x="79" y="14"/>
                    <a:pt x="71" y="14"/>
                  </a:cubicBezTo>
                  <a:cubicBezTo>
                    <a:pt x="68" y="14"/>
                    <a:pt x="67" y="18"/>
                    <a:pt x="63" y="18"/>
                  </a:cubicBezTo>
                  <a:cubicBezTo>
                    <a:pt x="58" y="18"/>
                    <a:pt x="58" y="6"/>
                    <a:pt x="48" y="6"/>
                  </a:cubicBezTo>
                  <a:cubicBezTo>
                    <a:pt x="43" y="6"/>
                    <a:pt x="41" y="10"/>
                    <a:pt x="37" y="10"/>
                  </a:cubicBezTo>
                  <a:cubicBezTo>
                    <a:pt x="31" y="10"/>
                    <a:pt x="28" y="0"/>
                    <a:pt x="1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53"/>
            <p:cNvSpPr>
              <a:spLocks/>
            </p:cNvSpPr>
            <p:nvPr/>
          </p:nvSpPr>
          <p:spPr bwMode="auto">
            <a:xfrm>
              <a:off x="-229" y="-514"/>
              <a:ext cx="61" cy="19"/>
            </a:xfrm>
            <a:custGeom>
              <a:avLst/>
              <a:gdLst>
                <a:gd name="T0" fmla="*/ 14 w 26"/>
                <a:gd name="T1" fmla="*/ 0 h 8"/>
                <a:gd name="T2" fmla="*/ 9 w 26"/>
                <a:gd name="T3" fmla="*/ 8 h 8"/>
                <a:gd name="T4" fmla="*/ 26 w 26"/>
                <a:gd name="T5" fmla="*/ 5 h 8"/>
                <a:gd name="T6" fmla="*/ 14 w 26"/>
                <a:gd name="T7" fmla="*/ 0 h 8"/>
              </a:gdLst>
              <a:ahLst/>
              <a:cxnLst>
                <a:cxn ang="0">
                  <a:pos x="T0" y="T1"/>
                </a:cxn>
                <a:cxn ang="0">
                  <a:pos x="T2" y="T3"/>
                </a:cxn>
                <a:cxn ang="0">
                  <a:pos x="T4" y="T5"/>
                </a:cxn>
                <a:cxn ang="0">
                  <a:pos x="T6" y="T7"/>
                </a:cxn>
              </a:cxnLst>
              <a:rect l="0" t="0" r="r" b="b"/>
              <a:pathLst>
                <a:path w="26" h="8">
                  <a:moveTo>
                    <a:pt x="14" y="0"/>
                  </a:moveTo>
                  <a:cubicBezTo>
                    <a:pt x="12" y="0"/>
                    <a:pt x="0" y="8"/>
                    <a:pt x="9" y="8"/>
                  </a:cubicBezTo>
                  <a:cubicBezTo>
                    <a:pt x="17" y="8"/>
                    <a:pt x="23" y="8"/>
                    <a:pt x="26" y="5"/>
                  </a:cubicBezTo>
                  <a:cubicBezTo>
                    <a:pt x="21" y="3"/>
                    <a:pt x="20"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54"/>
            <p:cNvSpPr>
              <a:spLocks/>
            </p:cNvSpPr>
            <p:nvPr/>
          </p:nvSpPr>
          <p:spPr bwMode="auto">
            <a:xfrm>
              <a:off x="-2" y="-440"/>
              <a:ext cx="610" cy="189"/>
            </a:xfrm>
            <a:custGeom>
              <a:avLst/>
              <a:gdLst>
                <a:gd name="T0" fmla="*/ 16 w 258"/>
                <a:gd name="T1" fmla="*/ 0 h 80"/>
                <a:gd name="T2" fmla="*/ 0 w 258"/>
                <a:gd name="T3" fmla="*/ 8 h 80"/>
                <a:gd name="T4" fmla="*/ 38 w 258"/>
                <a:gd name="T5" fmla="*/ 26 h 80"/>
                <a:gd name="T6" fmla="*/ 48 w 258"/>
                <a:gd name="T7" fmla="*/ 21 h 80"/>
                <a:gd name="T8" fmla="*/ 69 w 258"/>
                <a:gd name="T9" fmla="*/ 48 h 80"/>
                <a:gd name="T10" fmla="*/ 63 w 258"/>
                <a:gd name="T11" fmla="*/ 56 h 80"/>
                <a:gd name="T12" fmla="*/ 101 w 258"/>
                <a:gd name="T13" fmla="*/ 80 h 80"/>
                <a:gd name="T14" fmla="*/ 116 w 258"/>
                <a:gd name="T15" fmla="*/ 71 h 80"/>
                <a:gd name="T16" fmla="*/ 122 w 258"/>
                <a:gd name="T17" fmla="*/ 71 h 80"/>
                <a:gd name="T18" fmla="*/ 139 w 258"/>
                <a:gd name="T19" fmla="*/ 80 h 80"/>
                <a:gd name="T20" fmla="*/ 149 w 258"/>
                <a:gd name="T21" fmla="*/ 79 h 80"/>
                <a:gd name="T22" fmla="*/ 191 w 258"/>
                <a:gd name="T23" fmla="*/ 79 h 80"/>
                <a:gd name="T24" fmla="*/ 204 w 258"/>
                <a:gd name="T25" fmla="*/ 72 h 80"/>
                <a:gd name="T26" fmla="*/ 215 w 258"/>
                <a:gd name="T27" fmla="*/ 80 h 80"/>
                <a:gd name="T28" fmla="*/ 258 w 258"/>
                <a:gd name="T29" fmla="*/ 62 h 80"/>
                <a:gd name="T30" fmla="*/ 256 w 258"/>
                <a:gd name="T31" fmla="*/ 62 h 80"/>
                <a:gd name="T32" fmla="*/ 252 w 258"/>
                <a:gd name="T33" fmla="*/ 61 h 80"/>
                <a:gd name="T34" fmla="*/ 254 w 258"/>
                <a:gd name="T35" fmla="*/ 56 h 80"/>
                <a:gd name="T36" fmla="*/ 258 w 258"/>
                <a:gd name="T37" fmla="*/ 55 h 80"/>
                <a:gd name="T38" fmla="*/ 216 w 258"/>
                <a:gd name="T39" fmla="*/ 41 h 80"/>
                <a:gd name="T40" fmla="*/ 150 w 258"/>
                <a:gd name="T41" fmla="*/ 54 h 80"/>
                <a:gd name="T42" fmla="*/ 114 w 258"/>
                <a:gd name="T43" fmla="*/ 48 h 80"/>
                <a:gd name="T44" fmla="*/ 109 w 258"/>
                <a:gd name="T45" fmla="*/ 50 h 80"/>
                <a:gd name="T46" fmla="*/ 105 w 258"/>
                <a:gd name="T47" fmla="*/ 45 h 80"/>
                <a:gd name="T48" fmla="*/ 109 w 258"/>
                <a:gd name="T49" fmla="*/ 42 h 80"/>
                <a:gd name="T50" fmla="*/ 85 w 258"/>
                <a:gd name="T51" fmla="*/ 30 h 80"/>
                <a:gd name="T52" fmla="*/ 106 w 258"/>
                <a:gd name="T53" fmla="*/ 30 h 80"/>
                <a:gd name="T54" fmla="*/ 82 w 258"/>
                <a:gd name="T55" fmla="*/ 14 h 80"/>
                <a:gd name="T56" fmla="*/ 72 w 258"/>
                <a:gd name="T57" fmla="*/ 14 h 80"/>
                <a:gd name="T58" fmla="*/ 62 w 258"/>
                <a:gd name="T59" fmla="*/ 18 h 80"/>
                <a:gd name="T60" fmla="*/ 16 w 258"/>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8" h="80">
                  <a:moveTo>
                    <a:pt x="16" y="0"/>
                  </a:moveTo>
                  <a:cubicBezTo>
                    <a:pt x="9" y="0"/>
                    <a:pt x="0" y="0"/>
                    <a:pt x="0" y="8"/>
                  </a:cubicBezTo>
                  <a:cubicBezTo>
                    <a:pt x="0" y="13"/>
                    <a:pt x="32" y="26"/>
                    <a:pt x="38" y="26"/>
                  </a:cubicBezTo>
                  <a:cubicBezTo>
                    <a:pt x="42" y="26"/>
                    <a:pt x="45" y="24"/>
                    <a:pt x="48" y="21"/>
                  </a:cubicBezTo>
                  <a:cubicBezTo>
                    <a:pt x="57" y="30"/>
                    <a:pt x="60" y="39"/>
                    <a:pt x="69" y="48"/>
                  </a:cubicBezTo>
                  <a:cubicBezTo>
                    <a:pt x="67" y="49"/>
                    <a:pt x="63" y="53"/>
                    <a:pt x="63" y="56"/>
                  </a:cubicBezTo>
                  <a:cubicBezTo>
                    <a:pt x="63" y="67"/>
                    <a:pt x="89" y="80"/>
                    <a:pt x="101" y="80"/>
                  </a:cubicBezTo>
                  <a:cubicBezTo>
                    <a:pt x="106" y="80"/>
                    <a:pt x="114" y="74"/>
                    <a:pt x="116" y="71"/>
                  </a:cubicBezTo>
                  <a:cubicBezTo>
                    <a:pt x="122" y="71"/>
                    <a:pt x="122" y="71"/>
                    <a:pt x="122" y="71"/>
                  </a:cubicBezTo>
                  <a:cubicBezTo>
                    <a:pt x="121" y="78"/>
                    <a:pt x="130" y="80"/>
                    <a:pt x="139" y="80"/>
                  </a:cubicBezTo>
                  <a:cubicBezTo>
                    <a:pt x="142" y="80"/>
                    <a:pt x="146" y="80"/>
                    <a:pt x="149" y="79"/>
                  </a:cubicBezTo>
                  <a:cubicBezTo>
                    <a:pt x="191" y="79"/>
                    <a:pt x="191" y="79"/>
                    <a:pt x="191" y="79"/>
                  </a:cubicBezTo>
                  <a:cubicBezTo>
                    <a:pt x="196" y="76"/>
                    <a:pt x="197" y="73"/>
                    <a:pt x="204" y="72"/>
                  </a:cubicBezTo>
                  <a:cubicBezTo>
                    <a:pt x="205" y="76"/>
                    <a:pt x="208" y="80"/>
                    <a:pt x="215" y="80"/>
                  </a:cubicBezTo>
                  <a:cubicBezTo>
                    <a:pt x="233" y="80"/>
                    <a:pt x="257" y="80"/>
                    <a:pt x="258" y="62"/>
                  </a:cubicBezTo>
                  <a:cubicBezTo>
                    <a:pt x="258" y="62"/>
                    <a:pt x="258" y="62"/>
                    <a:pt x="256" y="62"/>
                  </a:cubicBezTo>
                  <a:cubicBezTo>
                    <a:pt x="255" y="62"/>
                    <a:pt x="253" y="62"/>
                    <a:pt x="252" y="61"/>
                  </a:cubicBezTo>
                  <a:cubicBezTo>
                    <a:pt x="252" y="59"/>
                    <a:pt x="253" y="58"/>
                    <a:pt x="254" y="56"/>
                  </a:cubicBezTo>
                  <a:cubicBezTo>
                    <a:pt x="256" y="56"/>
                    <a:pt x="258" y="56"/>
                    <a:pt x="258" y="55"/>
                  </a:cubicBezTo>
                  <a:cubicBezTo>
                    <a:pt x="251" y="42"/>
                    <a:pt x="237" y="41"/>
                    <a:pt x="216" y="41"/>
                  </a:cubicBezTo>
                  <a:cubicBezTo>
                    <a:pt x="189" y="41"/>
                    <a:pt x="179" y="54"/>
                    <a:pt x="150" y="54"/>
                  </a:cubicBezTo>
                  <a:cubicBezTo>
                    <a:pt x="137" y="54"/>
                    <a:pt x="126" y="51"/>
                    <a:pt x="114" y="48"/>
                  </a:cubicBezTo>
                  <a:cubicBezTo>
                    <a:pt x="113" y="48"/>
                    <a:pt x="110" y="50"/>
                    <a:pt x="109" y="50"/>
                  </a:cubicBezTo>
                  <a:cubicBezTo>
                    <a:pt x="107" y="50"/>
                    <a:pt x="105" y="48"/>
                    <a:pt x="105" y="45"/>
                  </a:cubicBezTo>
                  <a:cubicBezTo>
                    <a:pt x="105" y="43"/>
                    <a:pt x="108" y="43"/>
                    <a:pt x="109" y="42"/>
                  </a:cubicBezTo>
                  <a:cubicBezTo>
                    <a:pt x="102" y="36"/>
                    <a:pt x="88" y="44"/>
                    <a:pt x="85" y="30"/>
                  </a:cubicBezTo>
                  <a:cubicBezTo>
                    <a:pt x="106" y="30"/>
                    <a:pt x="106" y="30"/>
                    <a:pt x="106" y="30"/>
                  </a:cubicBezTo>
                  <a:cubicBezTo>
                    <a:pt x="102" y="23"/>
                    <a:pt x="77" y="26"/>
                    <a:pt x="82" y="14"/>
                  </a:cubicBezTo>
                  <a:cubicBezTo>
                    <a:pt x="82" y="14"/>
                    <a:pt x="76" y="14"/>
                    <a:pt x="72" y="14"/>
                  </a:cubicBezTo>
                  <a:cubicBezTo>
                    <a:pt x="70" y="17"/>
                    <a:pt x="67" y="18"/>
                    <a:pt x="62" y="18"/>
                  </a:cubicBezTo>
                  <a:cubicBezTo>
                    <a:pt x="44" y="18"/>
                    <a:pt x="39"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55"/>
            <p:cNvSpPr>
              <a:spLocks/>
            </p:cNvSpPr>
            <p:nvPr/>
          </p:nvSpPr>
          <p:spPr bwMode="auto">
            <a:xfrm>
              <a:off x="5" y="-339"/>
              <a:ext cx="106" cy="83"/>
            </a:xfrm>
            <a:custGeom>
              <a:avLst/>
              <a:gdLst>
                <a:gd name="T0" fmla="*/ 23 w 45"/>
                <a:gd name="T1" fmla="*/ 0 h 35"/>
                <a:gd name="T2" fmla="*/ 7 w 45"/>
                <a:gd name="T3" fmla="*/ 12 h 35"/>
                <a:gd name="T4" fmla="*/ 0 w 45"/>
                <a:gd name="T5" fmla="*/ 20 h 35"/>
                <a:gd name="T6" fmla="*/ 35 w 45"/>
                <a:gd name="T7" fmla="*/ 35 h 35"/>
                <a:gd name="T8" fmla="*/ 45 w 45"/>
                <a:gd name="T9" fmla="*/ 18 h 35"/>
                <a:gd name="T10" fmla="*/ 23 w 45"/>
                <a:gd name="T11" fmla="*/ 0 h 35"/>
              </a:gdLst>
              <a:ahLst/>
              <a:cxnLst>
                <a:cxn ang="0">
                  <a:pos x="T0" y="T1"/>
                </a:cxn>
                <a:cxn ang="0">
                  <a:pos x="T2" y="T3"/>
                </a:cxn>
                <a:cxn ang="0">
                  <a:pos x="T4" y="T5"/>
                </a:cxn>
                <a:cxn ang="0">
                  <a:pos x="T6" y="T7"/>
                </a:cxn>
                <a:cxn ang="0">
                  <a:pos x="T8" y="T9"/>
                </a:cxn>
                <a:cxn ang="0">
                  <a:pos x="T10" y="T11"/>
                </a:cxn>
              </a:cxnLst>
              <a:rect l="0" t="0" r="r" b="b"/>
              <a:pathLst>
                <a:path w="45" h="35">
                  <a:moveTo>
                    <a:pt x="23" y="0"/>
                  </a:moveTo>
                  <a:cubicBezTo>
                    <a:pt x="11" y="0"/>
                    <a:pt x="13" y="12"/>
                    <a:pt x="7" y="12"/>
                  </a:cubicBezTo>
                  <a:cubicBezTo>
                    <a:pt x="6" y="12"/>
                    <a:pt x="0" y="15"/>
                    <a:pt x="0" y="20"/>
                  </a:cubicBezTo>
                  <a:cubicBezTo>
                    <a:pt x="0" y="20"/>
                    <a:pt x="31" y="35"/>
                    <a:pt x="35" y="35"/>
                  </a:cubicBezTo>
                  <a:cubicBezTo>
                    <a:pt x="42" y="35"/>
                    <a:pt x="45" y="27"/>
                    <a:pt x="45" y="18"/>
                  </a:cubicBezTo>
                  <a:cubicBezTo>
                    <a:pt x="45" y="11"/>
                    <a:pt x="33" y="0"/>
                    <a:pt x="2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56"/>
            <p:cNvSpPr>
              <a:spLocks/>
            </p:cNvSpPr>
            <p:nvPr/>
          </p:nvSpPr>
          <p:spPr bwMode="auto">
            <a:xfrm>
              <a:off x="19" y="-495"/>
              <a:ext cx="97" cy="29"/>
            </a:xfrm>
            <a:custGeom>
              <a:avLst/>
              <a:gdLst>
                <a:gd name="T0" fmla="*/ 41 w 41"/>
                <a:gd name="T1" fmla="*/ 0 h 12"/>
                <a:gd name="T2" fmla="*/ 38 w 41"/>
                <a:gd name="T3" fmla="*/ 1 h 12"/>
                <a:gd name="T4" fmla="*/ 34 w 41"/>
                <a:gd name="T5" fmla="*/ 0 h 12"/>
                <a:gd name="T6" fmla="*/ 0 w 41"/>
                <a:gd name="T7" fmla="*/ 7 h 12"/>
                <a:gd name="T8" fmla="*/ 33 w 41"/>
                <a:gd name="T9" fmla="*/ 12 h 12"/>
                <a:gd name="T10" fmla="*/ 41 w 41"/>
                <a:gd name="T11" fmla="*/ 7 h 12"/>
                <a:gd name="T12" fmla="*/ 41 w 4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1" y="0"/>
                  </a:moveTo>
                  <a:cubicBezTo>
                    <a:pt x="39" y="1"/>
                    <a:pt x="38" y="1"/>
                    <a:pt x="38" y="1"/>
                  </a:cubicBezTo>
                  <a:cubicBezTo>
                    <a:pt x="37" y="1"/>
                    <a:pt x="38" y="0"/>
                    <a:pt x="34" y="0"/>
                  </a:cubicBezTo>
                  <a:cubicBezTo>
                    <a:pt x="24" y="0"/>
                    <a:pt x="5" y="1"/>
                    <a:pt x="0" y="7"/>
                  </a:cubicBezTo>
                  <a:cubicBezTo>
                    <a:pt x="0" y="7"/>
                    <a:pt x="30" y="12"/>
                    <a:pt x="33" y="12"/>
                  </a:cubicBezTo>
                  <a:cubicBezTo>
                    <a:pt x="38" y="12"/>
                    <a:pt x="41" y="10"/>
                    <a:pt x="41" y="7"/>
                  </a:cubicBezTo>
                  <a:cubicBezTo>
                    <a:pt x="41" y="6"/>
                    <a:pt x="41" y="4"/>
                    <a:pt x="4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57"/>
            <p:cNvSpPr>
              <a:spLocks/>
            </p:cNvSpPr>
            <p:nvPr/>
          </p:nvSpPr>
          <p:spPr bwMode="auto">
            <a:xfrm>
              <a:off x="-57" y="-587"/>
              <a:ext cx="116" cy="87"/>
            </a:xfrm>
            <a:custGeom>
              <a:avLst/>
              <a:gdLst>
                <a:gd name="T0" fmla="*/ 12 w 49"/>
                <a:gd name="T1" fmla="*/ 0 h 37"/>
                <a:gd name="T2" fmla="*/ 0 w 49"/>
                <a:gd name="T3" fmla="*/ 8 h 37"/>
                <a:gd name="T4" fmla="*/ 17 w 49"/>
                <a:gd name="T5" fmla="*/ 28 h 37"/>
                <a:gd name="T6" fmla="*/ 12 w 49"/>
                <a:gd name="T7" fmla="*/ 33 h 37"/>
                <a:gd name="T8" fmla="*/ 22 w 49"/>
                <a:gd name="T9" fmla="*/ 37 h 37"/>
                <a:gd name="T10" fmla="*/ 49 w 49"/>
                <a:gd name="T11" fmla="*/ 33 h 37"/>
                <a:gd name="T12" fmla="*/ 49 w 49"/>
                <a:gd name="T13" fmla="*/ 20 h 37"/>
                <a:gd name="T14" fmla="*/ 31 w 49"/>
                <a:gd name="T15" fmla="*/ 8 h 37"/>
                <a:gd name="T16" fmla="*/ 12 w 49"/>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12" y="0"/>
                  </a:moveTo>
                  <a:cubicBezTo>
                    <a:pt x="7" y="0"/>
                    <a:pt x="0" y="2"/>
                    <a:pt x="0" y="8"/>
                  </a:cubicBezTo>
                  <a:cubicBezTo>
                    <a:pt x="0" y="18"/>
                    <a:pt x="11" y="21"/>
                    <a:pt x="17" y="28"/>
                  </a:cubicBezTo>
                  <a:cubicBezTo>
                    <a:pt x="16" y="28"/>
                    <a:pt x="12" y="30"/>
                    <a:pt x="12" y="33"/>
                  </a:cubicBezTo>
                  <a:cubicBezTo>
                    <a:pt x="12" y="36"/>
                    <a:pt x="16" y="37"/>
                    <a:pt x="22" y="37"/>
                  </a:cubicBezTo>
                  <a:cubicBezTo>
                    <a:pt x="29" y="37"/>
                    <a:pt x="39" y="35"/>
                    <a:pt x="49" y="33"/>
                  </a:cubicBezTo>
                  <a:cubicBezTo>
                    <a:pt x="48" y="27"/>
                    <a:pt x="49" y="23"/>
                    <a:pt x="49" y="20"/>
                  </a:cubicBezTo>
                  <a:cubicBezTo>
                    <a:pt x="49" y="9"/>
                    <a:pt x="31" y="20"/>
                    <a:pt x="31" y="8"/>
                  </a:cubicBezTo>
                  <a:cubicBezTo>
                    <a:pt x="25" y="8"/>
                    <a:pt x="14" y="4"/>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58"/>
            <p:cNvSpPr>
              <a:spLocks/>
            </p:cNvSpPr>
            <p:nvPr/>
          </p:nvSpPr>
          <p:spPr bwMode="auto">
            <a:xfrm>
              <a:off x="-99" y="-672"/>
              <a:ext cx="42" cy="26"/>
            </a:xfrm>
            <a:custGeom>
              <a:avLst/>
              <a:gdLst>
                <a:gd name="T0" fmla="*/ 7 w 18"/>
                <a:gd name="T1" fmla="*/ 0 h 11"/>
                <a:gd name="T2" fmla="*/ 0 w 18"/>
                <a:gd name="T3" fmla="*/ 0 h 11"/>
                <a:gd name="T4" fmla="*/ 9 w 18"/>
                <a:gd name="T5" fmla="*/ 11 h 11"/>
                <a:gd name="T6" fmla="*/ 18 w 18"/>
                <a:gd name="T7" fmla="*/ 11 h 11"/>
                <a:gd name="T8" fmla="*/ 18 w 18"/>
                <a:gd name="T9" fmla="*/ 0 h 11"/>
                <a:gd name="T10" fmla="*/ 7 w 18"/>
                <a:gd name="T11" fmla="*/ 0 h 11"/>
              </a:gdLst>
              <a:ahLst/>
              <a:cxnLst>
                <a:cxn ang="0">
                  <a:pos x="T0" y="T1"/>
                </a:cxn>
                <a:cxn ang="0">
                  <a:pos x="T2" y="T3"/>
                </a:cxn>
                <a:cxn ang="0">
                  <a:pos x="T4" y="T5"/>
                </a:cxn>
                <a:cxn ang="0">
                  <a:pos x="T6" y="T7"/>
                </a:cxn>
                <a:cxn ang="0">
                  <a:pos x="T8" y="T9"/>
                </a:cxn>
                <a:cxn ang="0">
                  <a:pos x="T10" y="T11"/>
                </a:cxn>
              </a:cxnLst>
              <a:rect l="0" t="0" r="r" b="b"/>
              <a:pathLst>
                <a:path w="18" h="11">
                  <a:moveTo>
                    <a:pt x="7" y="0"/>
                  </a:moveTo>
                  <a:cubicBezTo>
                    <a:pt x="4" y="0"/>
                    <a:pt x="2" y="0"/>
                    <a:pt x="0" y="0"/>
                  </a:cubicBezTo>
                  <a:cubicBezTo>
                    <a:pt x="0" y="7"/>
                    <a:pt x="6" y="8"/>
                    <a:pt x="9" y="11"/>
                  </a:cubicBezTo>
                  <a:cubicBezTo>
                    <a:pt x="18" y="11"/>
                    <a:pt x="18" y="11"/>
                    <a:pt x="18" y="11"/>
                  </a:cubicBezTo>
                  <a:cubicBezTo>
                    <a:pt x="18" y="0"/>
                    <a:pt x="18" y="0"/>
                    <a:pt x="18" y="0"/>
                  </a:cubicBezTo>
                  <a:cubicBezTo>
                    <a:pt x="16" y="0"/>
                    <a:pt x="11"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159"/>
            <p:cNvSpPr>
              <a:spLocks/>
            </p:cNvSpPr>
            <p:nvPr/>
          </p:nvSpPr>
          <p:spPr bwMode="auto">
            <a:xfrm>
              <a:off x="24" y="-783"/>
              <a:ext cx="390" cy="262"/>
            </a:xfrm>
            <a:custGeom>
              <a:avLst/>
              <a:gdLst>
                <a:gd name="T0" fmla="*/ 29 w 165"/>
                <a:gd name="T1" fmla="*/ 0 h 111"/>
                <a:gd name="T2" fmla="*/ 45 w 165"/>
                <a:gd name="T3" fmla="*/ 11 h 111"/>
                <a:gd name="T4" fmla="*/ 36 w 165"/>
                <a:gd name="T5" fmla="*/ 11 h 111"/>
                <a:gd name="T6" fmla="*/ 31 w 165"/>
                <a:gd name="T7" fmla="*/ 11 h 111"/>
                <a:gd name="T8" fmla="*/ 16 w 165"/>
                <a:gd name="T9" fmla="*/ 16 h 111"/>
                <a:gd name="T10" fmla="*/ 23 w 165"/>
                <a:gd name="T11" fmla="*/ 25 h 111"/>
                <a:gd name="T12" fmla="*/ 32 w 165"/>
                <a:gd name="T13" fmla="*/ 23 h 111"/>
                <a:gd name="T14" fmla="*/ 38 w 165"/>
                <a:gd name="T15" fmla="*/ 25 h 111"/>
                <a:gd name="T16" fmla="*/ 32 w 165"/>
                <a:gd name="T17" fmla="*/ 30 h 111"/>
                <a:gd name="T18" fmla="*/ 18 w 165"/>
                <a:gd name="T19" fmla="*/ 26 h 111"/>
                <a:gd name="T20" fmla="*/ 15 w 165"/>
                <a:gd name="T21" fmla="*/ 26 h 111"/>
                <a:gd name="T22" fmla="*/ 6 w 165"/>
                <a:gd name="T23" fmla="*/ 31 h 111"/>
                <a:gd name="T24" fmla="*/ 29 w 165"/>
                <a:gd name="T25" fmla="*/ 43 h 111"/>
                <a:gd name="T26" fmla="*/ 24 w 165"/>
                <a:gd name="T27" fmla="*/ 47 h 111"/>
                <a:gd name="T28" fmla="*/ 8 w 165"/>
                <a:gd name="T29" fmla="*/ 42 h 111"/>
                <a:gd name="T30" fmla="*/ 0 w 165"/>
                <a:gd name="T31" fmla="*/ 42 h 111"/>
                <a:gd name="T32" fmla="*/ 31 w 165"/>
                <a:gd name="T33" fmla="*/ 59 h 111"/>
                <a:gd name="T34" fmla="*/ 19 w 165"/>
                <a:gd name="T35" fmla="*/ 66 h 111"/>
                <a:gd name="T36" fmla="*/ 23 w 165"/>
                <a:gd name="T37" fmla="*/ 71 h 111"/>
                <a:gd name="T38" fmla="*/ 34 w 165"/>
                <a:gd name="T39" fmla="*/ 67 h 111"/>
                <a:gd name="T40" fmla="*/ 42 w 165"/>
                <a:gd name="T41" fmla="*/ 74 h 111"/>
                <a:gd name="T42" fmla="*/ 57 w 165"/>
                <a:gd name="T43" fmla="*/ 69 h 111"/>
                <a:gd name="T44" fmla="*/ 79 w 165"/>
                <a:gd name="T45" fmla="*/ 74 h 111"/>
                <a:gd name="T46" fmla="*/ 39 w 165"/>
                <a:gd name="T47" fmla="*/ 84 h 111"/>
                <a:gd name="T48" fmla="*/ 63 w 165"/>
                <a:gd name="T49" fmla="*/ 97 h 111"/>
                <a:gd name="T50" fmla="*/ 56 w 165"/>
                <a:gd name="T51" fmla="*/ 101 h 111"/>
                <a:gd name="T52" fmla="*/ 77 w 165"/>
                <a:gd name="T53" fmla="*/ 111 h 111"/>
                <a:gd name="T54" fmla="*/ 90 w 165"/>
                <a:gd name="T55" fmla="*/ 99 h 111"/>
                <a:gd name="T56" fmla="*/ 108 w 165"/>
                <a:gd name="T57" fmla="*/ 108 h 111"/>
                <a:gd name="T58" fmla="*/ 109 w 165"/>
                <a:gd name="T59" fmla="*/ 108 h 111"/>
                <a:gd name="T60" fmla="*/ 109 w 165"/>
                <a:gd name="T61" fmla="*/ 101 h 111"/>
                <a:gd name="T62" fmla="*/ 118 w 165"/>
                <a:gd name="T63" fmla="*/ 101 h 111"/>
                <a:gd name="T64" fmla="*/ 111 w 165"/>
                <a:gd name="T65" fmla="*/ 91 h 111"/>
                <a:gd name="T66" fmla="*/ 118 w 165"/>
                <a:gd name="T67" fmla="*/ 83 h 111"/>
                <a:gd name="T68" fmla="*/ 126 w 165"/>
                <a:gd name="T69" fmla="*/ 93 h 111"/>
                <a:gd name="T70" fmla="*/ 151 w 165"/>
                <a:gd name="T71" fmla="*/ 76 h 111"/>
                <a:gd name="T72" fmla="*/ 163 w 165"/>
                <a:gd name="T73" fmla="*/ 74 h 111"/>
                <a:gd name="T74" fmla="*/ 164 w 165"/>
                <a:gd name="T75" fmla="*/ 66 h 111"/>
                <a:gd name="T76" fmla="*/ 138 w 165"/>
                <a:gd name="T77" fmla="*/ 59 h 111"/>
                <a:gd name="T78" fmla="*/ 131 w 165"/>
                <a:gd name="T79" fmla="*/ 61 h 111"/>
                <a:gd name="T80" fmla="*/ 129 w 165"/>
                <a:gd name="T81" fmla="*/ 59 h 111"/>
                <a:gd name="T82" fmla="*/ 132 w 165"/>
                <a:gd name="T83" fmla="*/ 51 h 111"/>
                <a:gd name="T84" fmla="*/ 126 w 165"/>
                <a:gd name="T85" fmla="*/ 43 h 111"/>
                <a:gd name="T86" fmla="*/ 119 w 165"/>
                <a:gd name="T87" fmla="*/ 34 h 111"/>
                <a:gd name="T88" fmla="*/ 114 w 165"/>
                <a:gd name="T89" fmla="*/ 34 h 111"/>
                <a:gd name="T90" fmla="*/ 117 w 165"/>
                <a:gd name="T91" fmla="*/ 38 h 111"/>
                <a:gd name="T92" fmla="*/ 117 w 165"/>
                <a:gd name="T93" fmla="*/ 45 h 111"/>
                <a:gd name="T94" fmla="*/ 110 w 165"/>
                <a:gd name="T95" fmla="*/ 45 h 111"/>
                <a:gd name="T96" fmla="*/ 101 w 165"/>
                <a:gd name="T97" fmla="*/ 30 h 111"/>
                <a:gd name="T98" fmla="*/ 95 w 165"/>
                <a:gd name="T99" fmla="*/ 29 h 111"/>
                <a:gd name="T100" fmla="*/ 90 w 165"/>
                <a:gd name="T101" fmla="*/ 29 h 111"/>
                <a:gd name="T102" fmla="*/ 85 w 165"/>
                <a:gd name="T103" fmla="*/ 30 h 111"/>
                <a:gd name="T104" fmla="*/ 80 w 165"/>
                <a:gd name="T105" fmla="*/ 29 h 111"/>
                <a:gd name="T106" fmla="*/ 63 w 165"/>
                <a:gd name="T107" fmla="*/ 6 h 111"/>
                <a:gd name="T108" fmla="*/ 29 w 165"/>
                <a:gd name="T10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11">
                  <a:moveTo>
                    <a:pt x="29" y="0"/>
                  </a:moveTo>
                  <a:cubicBezTo>
                    <a:pt x="30" y="8"/>
                    <a:pt x="39" y="8"/>
                    <a:pt x="45" y="11"/>
                  </a:cubicBezTo>
                  <a:cubicBezTo>
                    <a:pt x="36" y="11"/>
                    <a:pt x="36" y="11"/>
                    <a:pt x="36" y="11"/>
                  </a:cubicBezTo>
                  <a:cubicBezTo>
                    <a:pt x="34" y="11"/>
                    <a:pt x="32" y="11"/>
                    <a:pt x="31" y="11"/>
                  </a:cubicBezTo>
                  <a:cubicBezTo>
                    <a:pt x="25" y="11"/>
                    <a:pt x="21" y="13"/>
                    <a:pt x="16" y="16"/>
                  </a:cubicBezTo>
                  <a:cubicBezTo>
                    <a:pt x="16" y="17"/>
                    <a:pt x="21" y="25"/>
                    <a:pt x="23" y="25"/>
                  </a:cubicBezTo>
                  <a:cubicBezTo>
                    <a:pt x="25" y="25"/>
                    <a:pt x="29" y="23"/>
                    <a:pt x="32" y="23"/>
                  </a:cubicBezTo>
                  <a:cubicBezTo>
                    <a:pt x="34" y="23"/>
                    <a:pt x="36" y="24"/>
                    <a:pt x="38" y="25"/>
                  </a:cubicBezTo>
                  <a:cubicBezTo>
                    <a:pt x="36" y="26"/>
                    <a:pt x="35" y="30"/>
                    <a:pt x="32" y="30"/>
                  </a:cubicBezTo>
                  <a:cubicBezTo>
                    <a:pt x="28" y="30"/>
                    <a:pt x="25" y="26"/>
                    <a:pt x="18" y="26"/>
                  </a:cubicBezTo>
                  <a:cubicBezTo>
                    <a:pt x="17" y="26"/>
                    <a:pt x="16" y="26"/>
                    <a:pt x="15" y="26"/>
                  </a:cubicBezTo>
                  <a:cubicBezTo>
                    <a:pt x="11" y="26"/>
                    <a:pt x="6" y="27"/>
                    <a:pt x="6" y="31"/>
                  </a:cubicBezTo>
                  <a:cubicBezTo>
                    <a:pt x="6" y="37"/>
                    <a:pt x="22" y="41"/>
                    <a:pt x="29" y="43"/>
                  </a:cubicBezTo>
                  <a:cubicBezTo>
                    <a:pt x="29" y="43"/>
                    <a:pt x="26" y="47"/>
                    <a:pt x="24" y="47"/>
                  </a:cubicBezTo>
                  <a:cubicBezTo>
                    <a:pt x="19" y="47"/>
                    <a:pt x="11" y="44"/>
                    <a:pt x="8" y="42"/>
                  </a:cubicBezTo>
                  <a:cubicBezTo>
                    <a:pt x="0" y="42"/>
                    <a:pt x="0" y="42"/>
                    <a:pt x="0" y="42"/>
                  </a:cubicBezTo>
                  <a:cubicBezTo>
                    <a:pt x="2" y="57"/>
                    <a:pt x="13" y="59"/>
                    <a:pt x="31" y="59"/>
                  </a:cubicBezTo>
                  <a:cubicBezTo>
                    <a:pt x="28" y="63"/>
                    <a:pt x="24" y="64"/>
                    <a:pt x="19" y="66"/>
                  </a:cubicBezTo>
                  <a:cubicBezTo>
                    <a:pt x="19" y="69"/>
                    <a:pt x="19" y="71"/>
                    <a:pt x="23" y="71"/>
                  </a:cubicBezTo>
                  <a:cubicBezTo>
                    <a:pt x="27" y="71"/>
                    <a:pt x="29" y="69"/>
                    <a:pt x="34" y="67"/>
                  </a:cubicBezTo>
                  <a:cubicBezTo>
                    <a:pt x="36" y="70"/>
                    <a:pt x="36" y="74"/>
                    <a:pt x="42" y="74"/>
                  </a:cubicBezTo>
                  <a:cubicBezTo>
                    <a:pt x="48" y="74"/>
                    <a:pt x="49" y="69"/>
                    <a:pt x="57" y="69"/>
                  </a:cubicBezTo>
                  <a:cubicBezTo>
                    <a:pt x="65" y="69"/>
                    <a:pt x="71" y="72"/>
                    <a:pt x="79" y="74"/>
                  </a:cubicBezTo>
                  <a:cubicBezTo>
                    <a:pt x="72" y="75"/>
                    <a:pt x="39" y="74"/>
                    <a:pt x="39" y="84"/>
                  </a:cubicBezTo>
                  <a:cubicBezTo>
                    <a:pt x="39" y="92"/>
                    <a:pt x="54" y="97"/>
                    <a:pt x="63" y="97"/>
                  </a:cubicBezTo>
                  <a:cubicBezTo>
                    <a:pt x="61" y="99"/>
                    <a:pt x="59" y="101"/>
                    <a:pt x="56" y="101"/>
                  </a:cubicBezTo>
                  <a:cubicBezTo>
                    <a:pt x="57" y="109"/>
                    <a:pt x="68" y="111"/>
                    <a:pt x="77" y="111"/>
                  </a:cubicBezTo>
                  <a:cubicBezTo>
                    <a:pt x="85" y="111"/>
                    <a:pt x="90" y="108"/>
                    <a:pt x="90" y="99"/>
                  </a:cubicBezTo>
                  <a:cubicBezTo>
                    <a:pt x="94" y="102"/>
                    <a:pt x="103" y="108"/>
                    <a:pt x="108" y="108"/>
                  </a:cubicBezTo>
                  <a:cubicBezTo>
                    <a:pt x="108" y="108"/>
                    <a:pt x="108" y="108"/>
                    <a:pt x="109" y="108"/>
                  </a:cubicBezTo>
                  <a:cubicBezTo>
                    <a:pt x="109" y="101"/>
                    <a:pt x="109" y="101"/>
                    <a:pt x="109" y="101"/>
                  </a:cubicBezTo>
                  <a:cubicBezTo>
                    <a:pt x="118" y="101"/>
                    <a:pt x="118" y="101"/>
                    <a:pt x="118" y="101"/>
                  </a:cubicBezTo>
                  <a:cubicBezTo>
                    <a:pt x="117" y="97"/>
                    <a:pt x="114" y="96"/>
                    <a:pt x="111" y="91"/>
                  </a:cubicBezTo>
                  <a:cubicBezTo>
                    <a:pt x="114" y="88"/>
                    <a:pt x="115" y="85"/>
                    <a:pt x="118" y="83"/>
                  </a:cubicBezTo>
                  <a:cubicBezTo>
                    <a:pt x="119" y="89"/>
                    <a:pt x="119" y="93"/>
                    <a:pt x="126" y="93"/>
                  </a:cubicBezTo>
                  <a:cubicBezTo>
                    <a:pt x="133" y="93"/>
                    <a:pt x="140" y="77"/>
                    <a:pt x="151" y="76"/>
                  </a:cubicBezTo>
                  <a:cubicBezTo>
                    <a:pt x="155" y="76"/>
                    <a:pt x="161" y="77"/>
                    <a:pt x="163" y="74"/>
                  </a:cubicBezTo>
                  <a:cubicBezTo>
                    <a:pt x="165" y="72"/>
                    <a:pt x="164" y="69"/>
                    <a:pt x="164" y="66"/>
                  </a:cubicBezTo>
                  <a:cubicBezTo>
                    <a:pt x="157" y="65"/>
                    <a:pt x="143" y="59"/>
                    <a:pt x="138" y="59"/>
                  </a:cubicBezTo>
                  <a:cubicBezTo>
                    <a:pt x="137" y="59"/>
                    <a:pt x="133" y="61"/>
                    <a:pt x="131" y="61"/>
                  </a:cubicBezTo>
                  <a:cubicBezTo>
                    <a:pt x="130" y="61"/>
                    <a:pt x="129" y="61"/>
                    <a:pt x="129" y="59"/>
                  </a:cubicBezTo>
                  <a:cubicBezTo>
                    <a:pt x="129" y="56"/>
                    <a:pt x="132" y="55"/>
                    <a:pt x="132" y="51"/>
                  </a:cubicBezTo>
                  <a:cubicBezTo>
                    <a:pt x="132" y="47"/>
                    <a:pt x="126" y="47"/>
                    <a:pt x="126" y="43"/>
                  </a:cubicBezTo>
                  <a:cubicBezTo>
                    <a:pt x="126" y="37"/>
                    <a:pt x="127" y="34"/>
                    <a:pt x="119" y="34"/>
                  </a:cubicBezTo>
                  <a:cubicBezTo>
                    <a:pt x="118" y="34"/>
                    <a:pt x="115" y="34"/>
                    <a:pt x="114" y="34"/>
                  </a:cubicBezTo>
                  <a:cubicBezTo>
                    <a:pt x="117" y="38"/>
                    <a:pt x="117" y="38"/>
                    <a:pt x="117" y="38"/>
                  </a:cubicBezTo>
                  <a:cubicBezTo>
                    <a:pt x="117" y="45"/>
                    <a:pt x="117" y="45"/>
                    <a:pt x="117" y="45"/>
                  </a:cubicBezTo>
                  <a:cubicBezTo>
                    <a:pt x="110" y="45"/>
                    <a:pt x="110" y="45"/>
                    <a:pt x="110" y="45"/>
                  </a:cubicBezTo>
                  <a:cubicBezTo>
                    <a:pt x="105" y="40"/>
                    <a:pt x="109" y="33"/>
                    <a:pt x="101" y="30"/>
                  </a:cubicBezTo>
                  <a:cubicBezTo>
                    <a:pt x="99" y="29"/>
                    <a:pt x="97" y="29"/>
                    <a:pt x="95" y="29"/>
                  </a:cubicBezTo>
                  <a:cubicBezTo>
                    <a:pt x="93" y="29"/>
                    <a:pt x="92" y="29"/>
                    <a:pt x="90" y="29"/>
                  </a:cubicBezTo>
                  <a:cubicBezTo>
                    <a:pt x="88" y="30"/>
                    <a:pt x="87" y="30"/>
                    <a:pt x="85" y="30"/>
                  </a:cubicBezTo>
                  <a:cubicBezTo>
                    <a:pt x="83" y="30"/>
                    <a:pt x="82" y="30"/>
                    <a:pt x="80" y="29"/>
                  </a:cubicBezTo>
                  <a:cubicBezTo>
                    <a:pt x="71" y="26"/>
                    <a:pt x="73" y="10"/>
                    <a:pt x="63" y="6"/>
                  </a:cubicBezTo>
                  <a:cubicBezTo>
                    <a:pt x="53" y="2"/>
                    <a:pt x="43" y="1"/>
                    <a:pt x="2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160"/>
            <p:cNvSpPr>
              <a:spLocks/>
            </p:cNvSpPr>
            <p:nvPr/>
          </p:nvSpPr>
          <p:spPr bwMode="auto">
            <a:xfrm>
              <a:off x="336" y="305"/>
              <a:ext cx="255" cy="160"/>
            </a:xfrm>
            <a:custGeom>
              <a:avLst/>
              <a:gdLst>
                <a:gd name="T0" fmla="*/ 31 w 108"/>
                <a:gd name="T1" fmla="*/ 0 h 68"/>
                <a:gd name="T2" fmla="*/ 14 w 108"/>
                <a:gd name="T3" fmla="*/ 32 h 68"/>
                <a:gd name="T4" fmla="*/ 14 w 108"/>
                <a:gd name="T5" fmla="*/ 40 h 68"/>
                <a:gd name="T6" fmla="*/ 8 w 108"/>
                <a:gd name="T7" fmla="*/ 47 h 68"/>
                <a:gd name="T8" fmla="*/ 0 w 108"/>
                <a:gd name="T9" fmla="*/ 57 h 68"/>
                <a:gd name="T10" fmla="*/ 13 w 108"/>
                <a:gd name="T11" fmla="*/ 56 h 68"/>
                <a:gd name="T12" fmla="*/ 23 w 108"/>
                <a:gd name="T13" fmla="*/ 57 h 68"/>
                <a:gd name="T14" fmla="*/ 27 w 108"/>
                <a:gd name="T15" fmla="*/ 68 h 68"/>
                <a:gd name="T16" fmla="*/ 31 w 108"/>
                <a:gd name="T17" fmla="*/ 64 h 68"/>
                <a:gd name="T18" fmla="*/ 34 w 108"/>
                <a:gd name="T19" fmla="*/ 64 h 68"/>
                <a:gd name="T20" fmla="*/ 56 w 108"/>
                <a:gd name="T21" fmla="*/ 44 h 68"/>
                <a:gd name="T22" fmla="*/ 76 w 108"/>
                <a:gd name="T23" fmla="*/ 57 h 68"/>
                <a:gd name="T24" fmla="*/ 90 w 108"/>
                <a:gd name="T25" fmla="*/ 57 h 68"/>
                <a:gd name="T26" fmla="*/ 108 w 108"/>
                <a:gd name="T27" fmla="*/ 51 h 68"/>
                <a:gd name="T28" fmla="*/ 85 w 108"/>
                <a:gd name="T29" fmla="*/ 41 h 68"/>
                <a:gd name="T30" fmla="*/ 81 w 108"/>
                <a:gd name="T31" fmla="*/ 32 h 68"/>
                <a:gd name="T32" fmla="*/ 44 w 108"/>
                <a:gd name="T33" fmla="*/ 11 h 68"/>
                <a:gd name="T34" fmla="*/ 39 w 108"/>
                <a:gd name="T35" fmla="*/ 15 h 68"/>
                <a:gd name="T36" fmla="*/ 31 w 108"/>
                <a:gd name="T3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8">
                  <a:moveTo>
                    <a:pt x="31" y="0"/>
                  </a:moveTo>
                  <a:cubicBezTo>
                    <a:pt x="16" y="2"/>
                    <a:pt x="14" y="23"/>
                    <a:pt x="14" y="32"/>
                  </a:cubicBezTo>
                  <a:cubicBezTo>
                    <a:pt x="14" y="37"/>
                    <a:pt x="14" y="35"/>
                    <a:pt x="14" y="40"/>
                  </a:cubicBezTo>
                  <a:cubicBezTo>
                    <a:pt x="14" y="43"/>
                    <a:pt x="11" y="45"/>
                    <a:pt x="8" y="47"/>
                  </a:cubicBezTo>
                  <a:cubicBezTo>
                    <a:pt x="7" y="49"/>
                    <a:pt x="1" y="48"/>
                    <a:pt x="0" y="57"/>
                  </a:cubicBezTo>
                  <a:cubicBezTo>
                    <a:pt x="3" y="57"/>
                    <a:pt x="8" y="56"/>
                    <a:pt x="13" y="56"/>
                  </a:cubicBezTo>
                  <a:cubicBezTo>
                    <a:pt x="16" y="56"/>
                    <a:pt x="20" y="56"/>
                    <a:pt x="23" y="57"/>
                  </a:cubicBezTo>
                  <a:cubicBezTo>
                    <a:pt x="22" y="62"/>
                    <a:pt x="20" y="68"/>
                    <a:pt x="27" y="68"/>
                  </a:cubicBezTo>
                  <a:cubicBezTo>
                    <a:pt x="29" y="68"/>
                    <a:pt x="29" y="66"/>
                    <a:pt x="31" y="64"/>
                  </a:cubicBezTo>
                  <a:cubicBezTo>
                    <a:pt x="32" y="64"/>
                    <a:pt x="33" y="64"/>
                    <a:pt x="34" y="64"/>
                  </a:cubicBezTo>
                  <a:cubicBezTo>
                    <a:pt x="42" y="64"/>
                    <a:pt x="56" y="54"/>
                    <a:pt x="56" y="44"/>
                  </a:cubicBezTo>
                  <a:cubicBezTo>
                    <a:pt x="59" y="45"/>
                    <a:pt x="76" y="57"/>
                    <a:pt x="76" y="57"/>
                  </a:cubicBezTo>
                  <a:cubicBezTo>
                    <a:pt x="81" y="57"/>
                    <a:pt x="84" y="57"/>
                    <a:pt x="90" y="57"/>
                  </a:cubicBezTo>
                  <a:cubicBezTo>
                    <a:pt x="97" y="57"/>
                    <a:pt x="102" y="55"/>
                    <a:pt x="108" y="51"/>
                  </a:cubicBezTo>
                  <a:cubicBezTo>
                    <a:pt x="103" y="45"/>
                    <a:pt x="93" y="48"/>
                    <a:pt x="85" y="41"/>
                  </a:cubicBezTo>
                  <a:cubicBezTo>
                    <a:pt x="82" y="39"/>
                    <a:pt x="84" y="36"/>
                    <a:pt x="81" y="32"/>
                  </a:cubicBezTo>
                  <a:cubicBezTo>
                    <a:pt x="72" y="19"/>
                    <a:pt x="55" y="24"/>
                    <a:pt x="44" y="11"/>
                  </a:cubicBezTo>
                  <a:cubicBezTo>
                    <a:pt x="42" y="12"/>
                    <a:pt x="40" y="13"/>
                    <a:pt x="39" y="15"/>
                  </a:cubicBezTo>
                  <a:cubicBezTo>
                    <a:pt x="36" y="10"/>
                    <a:pt x="34" y="8"/>
                    <a:pt x="31"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161"/>
            <p:cNvSpPr>
              <a:spLocks/>
            </p:cNvSpPr>
            <p:nvPr/>
          </p:nvSpPr>
          <p:spPr bwMode="auto">
            <a:xfrm>
              <a:off x="695" y="163"/>
              <a:ext cx="78" cy="61"/>
            </a:xfrm>
            <a:custGeom>
              <a:avLst/>
              <a:gdLst>
                <a:gd name="T0" fmla="*/ 16 w 33"/>
                <a:gd name="T1" fmla="*/ 0 h 26"/>
                <a:gd name="T2" fmla="*/ 0 w 33"/>
                <a:gd name="T3" fmla="*/ 14 h 26"/>
                <a:gd name="T4" fmla="*/ 14 w 33"/>
                <a:gd name="T5" fmla="*/ 26 h 26"/>
                <a:gd name="T6" fmla="*/ 33 w 33"/>
                <a:gd name="T7" fmla="*/ 14 h 26"/>
                <a:gd name="T8" fmla="*/ 16 w 33"/>
                <a:gd name="T9" fmla="*/ 0 h 26"/>
              </a:gdLst>
              <a:ahLst/>
              <a:cxnLst>
                <a:cxn ang="0">
                  <a:pos x="T0" y="T1"/>
                </a:cxn>
                <a:cxn ang="0">
                  <a:pos x="T2" y="T3"/>
                </a:cxn>
                <a:cxn ang="0">
                  <a:pos x="T4" y="T5"/>
                </a:cxn>
                <a:cxn ang="0">
                  <a:pos x="T6" y="T7"/>
                </a:cxn>
                <a:cxn ang="0">
                  <a:pos x="T8" y="T9"/>
                </a:cxn>
              </a:cxnLst>
              <a:rect l="0" t="0" r="r" b="b"/>
              <a:pathLst>
                <a:path w="33" h="26">
                  <a:moveTo>
                    <a:pt x="16" y="0"/>
                  </a:moveTo>
                  <a:cubicBezTo>
                    <a:pt x="8" y="0"/>
                    <a:pt x="0" y="4"/>
                    <a:pt x="0" y="14"/>
                  </a:cubicBezTo>
                  <a:cubicBezTo>
                    <a:pt x="0" y="21"/>
                    <a:pt x="6" y="26"/>
                    <a:pt x="14" y="26"/>
                  </a:cubicBezTo>
                  <a:cubicBezTo>
                    <a:pt x="20" y="26"/>
                    <a:pt x="33" y="21"/>
                    <a:pt x="33" y="14"/>
                  </a:cubicBezTo>
                  <a:cubicBezTo>
                    <a:pt x="33" y="5"/>
                    <a:pt x="24" y="0"/>
                    <a:pt x="16"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162"/>
            <p:cNvSpPr>
              <a:spLocks/>
            </p:cNvSpPr>
            <p:nvPr/>
          </p:nvSpPr>
          <p:spPr bwMode="auto">
            <a:xfrm>
              <a:off x="466" y="473"/>
              <a:ext cx="61" cy="47"/>
            </a:xfrm>
            <a:custGeom>
              <a:avLst/>
              <a:gdLst>
                <a:gd name="T0" fmla="*/ 18 w 26"/>
                <a:gd name="T1" fmla="*/ 0 h 20"/>
                <a:gd name="T2" fmla="*/ 11 w 26"/>
                <a:gd name="T3" fmla="*/ 0 h 20"/>
                <a:gd name="T4" fmla="*/ 0 w 26"/>
                <a:gd name="T5" fmla="*/ 14 h 20"/>
                <a:gd name="T6" fmla="*/ 0 w 26"/>
                <a:gd name="T7" fmla="*/ 20 h 20"/>
                <a:gd name="T8" fmla="*/ 26 w 26"/>
                <a:gd name="T9" fmla="*/ 3 h 20"/>
                <a:gd name="T10" fmla="*/ 18 w 26"/>
                <a:gd name="T11" fmla="*/ 0 h 20"/>
              </a:gdLst>
              <a:ahLst/>
              <a:cxnLst>
                <a:cxn ang="0">
                  <a:pos x="T0" y="T1"/>
                </a:cxn>
                <a:cxn ang="0">
                  <a:pos x="T2" y="T3"/>
                </a:cxn>
                <a:cxn ang="0">
                  <a:pos x="T4" y="T5"/>
                </a:cxn>
                <a:cxn ang="0">
                  <a:pos x="T6" y="T7"/>
                </a:cxn>
                <a:cxn ang="0">
                  <a:pos x="T8" y="T9"/>
                </a:cxn>
                <a:cxn ang="0">
                  <a:pos x="T10" y="T11"/>
                </a:cxn>
              </a:cxnLst>
              <a:rect l="0" t="0" r="r" b="b"/>
              <a:pathLst>
                <a:path w="26" h="20">
                  <a:moveTo>
                    <a:pt x="18" y="0"/>
                  </a:moveTo>
                  <a:cubicBezTo>
                    <a:pt x="17" y="0"/>
                    <a:pt x="15" y="0"/>
                    <a:pt x="11" y="0"/>
                  </a:cubicBezTo>
                  <a:cubicBezTo>
                    <a:pt x="11" y="4"/>
                    <a:pt x="4" y="8"/>
                    <a:pt x="0" y="14"/>
                  </a:cubicBezTo>
                  <a:cubicBezTo>
                    <a:pt x="0" y="20"/>
                    <a:pt x="0" y="20"/>
                    <a:pt x="0" y="20"/>
                  </a:cubicBezTo>
                  <a:cubicBezTo>
                    <a:pt x="8" y="19"/>
                    <a:pt x="21" y="9"/>
                    <a:pt x="26" y="3"/>
                  </a:cubicBezTo>
                  <a:cubicBezTo>
                    <a:pt x="22" y="1"/>
                    <a:pt x="21" y="0"/>
                    <a:pt x="1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163"/>
            <p:cNvSpPr>
              <a:spLocks/>
            </p:cNvSpPr>
            <p:nvPr/>
          </p:nvSpPr>
          <p:spPr bwMode="auto">
            <a:xfrm>
              <a:off x="565" y="-202"/>
              <a:ext cx="168" cy="74"/>
            </a:xfrm>
            <a:custGeom>
              <a:avLst/>
              <a:gdLst>
                <a:gd name="T0" fmla="*/ 9 w 71"/>
                <a:gd name="T1" fmla="*/ 0 h 31"/>
                <a:gd name="T2" fmla="*/ 0 w 71"/>
                <a:gd name="T3" fmla="*/ 8 h 31"/>
                <a:gd name="T4" fmla="*/ 11 w 71"/>
                <a:gd name="T5" fmla="*/ 19 h 31"/>
                <a:gd name="T6" fmla="*/ 26 w 71"/>
                <a:gd name="T7" fmla="*/ 31 h 31"/>
                <a:gd name="T8" fmla="*/ 46 w 71"/>
                <a:gd name="T9" fmla="*/ 26 h 31"/>
                <a:gd name="T10" fmla="*/ 62 w 71"/>
                <a:gd name="T11" fmla="*/ 29 h 31"/>
                <a:gd name="T12" fmla="*/ 71 w 71"/>
                <a:gd name="T13" fmla="*/ 21 h 31"/>
                <a:gd name="T14" fmla="*/ 35 w 71"/>
                <a:gd name="T15" fmla="*/ 5 h 31"/>
                <a:gd name="T16" fmla="*/ 9 w 71"/>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31">
                  <a:moveTo>
                    <a:pt x="9" y="0"/>
                  </a:moveTo>
                  <a:cubicBezTo>
                    <a:pt x="5" y="0"/>
                    <a:pt x="0" y="3"/>
                    <a:pt x="0" y="8"/>
                  </a:cubicBezTo>
                  <a:cubicBezTo>
                    <a:pt x="0" y="14"/>
                    <a:pt x="6" y="17"/>
                    <a:pt x="11" y="19"/>
                  </a:cubicBezTo>
                  <a:cubicBezTo>
                    <a:pt x="7" y="28"/>
                    <a:pt x="16" y="31"/>
                    <a:pt x="26" y="31"/>
                  </a:cubicBezTo>
                  <a:cubicBezTo>
                    <a:pt x="35" y="31"/>
                    <a:pt x="40" y="26"/>
                    <a:pt x="46" y="26"/>
                  </a:cubicBezTo>
                  <a:cubicBezTo>
                    <a:pt x="52" y="26"/>
                    <a:pt x="55" y="29"/>
                    <a:pt x="62" y="29"/>
                  </a:cubicBezTo>
                  <a:cubicBezTo>
                    <a:pt x="66" y="29"/>
                    <a:pt x="70" y="26"/>
                    <a:pt x="71" y="21"/>
                  </a:cubicBezTo>
                  <a:cubicBezTo>
                    <a:pt x="62" y="16"/>
                    <a:pt x="50" y="5"/>
                    <a:pt x="35" y="5"/>
                  </a:cubicBezTo>
                  <a:cubicBezTo>
                    <a:pt x="24" y="5"/>
                    <a:pt x="21"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164"/>
            <p:cNvSpPr>
              <a:spLocks/>
            </p:cNvSpPr>
            <p:nvPr/>
          </p:nvSpPr>
          <p:spPr bwMode="auto">
            <a:xfrm>
              <a:off x="579" y="508"/>
              <a:ext cx="43" cy="38"/>
            </a:xfrm>
            <a:custGeom>
              <a:avLst/>
              <a:gdLst>
                <a:gd name="T0" fmla="*/ 9 w 18"/>
                <a:gd name="T1" fmla="*/ 0 h 16"/>
                <a:gd name="T2" fmla="*/ 0 w 18"/>
                <a:gd name="T3" fmla="*/ 8 h 16"/>
                <a:gd name="T4" fmla="*/ 8 w 18"/>
                <a:gd name="T5" fmla="*/ 16 h 16"/>
                <a:gd name="T6" fmla="*/ 18 w 18"/>
                <a:gd name="T7" fmla="*/ 4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3"/>
                    <a:pt x="0" y="8"/>
                  </a:cubicBezTo>
                  <a:cubicBezTo>
                    <a:pt x="0" y="8"/>
                    <a:pt x="7" y="16"/>
                    <a:pt x="8" y="16"/>
                  </a:cubicBezTo>
                  <a:cubicBezTo>
                    <a:pt x="13" y="16"/>
                    <a:pt x="15" y="9"/>
                    <a:pt x="18" y="4"/>
                  </a:cubicBezTo>
                  <a:cubicBezTo>
                    <a:pt x="15" y="2"/>
                    <a:pt x="12"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165"/>
            <p:cNvSpPr>
              <a:spLocks/>
            </p:cNvSpPr>
            <p:nvPr/>
          </p:nvSpPr>
          <p:spPr bwMode="auto">
            <a:xfrm>
              <a:off x="785" y="167"/>
              <a:ext cx="42" cy="24"/>
            </a:xfrm>
            <a:custGeom>
              <a:avLst/>
              <a:gdLst>
                <a:gd name="T0" fmla="*/ 7 w 18"/>
                <a:gd name="T1" fmla="*/ 0 h 10"/>
                <a:gd name="T2" fmla="*/ 0 w 18"/>
                <a:gd name="T3" fmla="*/ 5 h 10"/>
                <a:gd name="T4" fmla="*/ 7 w 18"/>
                <a:gd name="T5" fmla="*/ 10 h 10"/>
                <a:gd name="T6" fmla="*/ 11 w 18"/>
                <a:gd name="T7" fmla="*/ 10 h 10"/>
                <a:gd name="T8" fmla="*/ 18 w 18"/>
                <a:gd name="T9" fmla="*/ 9 h 10"/>
                <a:gd name="T10" fmla="*/ 7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7" y="0"/>
                  </a:moveTo>
                  <a:cubicBezTo>
                    <a:pt x="6" y="0"/>
                    <a:pt x="0" y="4"/>
                    <a:pt x="0" y="5"/>
                  </a:cubicBezTo>
                  <a:cubicBezTo>
                    <a:pt x="0" y="9"/>
                    <a:pt x="4" y="10"/>
                    <a:pt x="7" y="10"/>
                  </a:cubicBezTo>
                  <a:cubicBezTo>
                    <a:pt x="9" y="10"/>
                    <a:pt x="10" y="10"/>
                    <a:pt x="11" y="10"/>
                  </a:cubicBezTo>
                  <a:cubicBezTo>
                    <a:pt x="13" y="10"/>
                    <a:pt x="14" y="10"/>
                    <a:pt x="18" y="9"/>
                  </a:cubicBezTo>
                  <a:cubicBezTo>
                    <a:pt x="16" y="6"/>
                    <a:pt x="12"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166"/>
            <p:cNvSpPr>
              <a:spLocks/>
            </p:cNvSpPr>
            <p:nvPr/>
          </p:nvSpPr>
          <p:spPr bwMode="auto">
            <a:xfrm>
              <a:off x="608" y="94"/>
              <a:ext cx="45" cy="31"/>
            </a:xfrm>
            <a:custGeom>
              <a:avLst/>
              <a:gdLst>
                <a:gd name="T0" fmla="*/ 19 w 19"/>
                <a:gd name="T1" fmla="*/ 0 h 13"/>
                <a:gd name="T2" fmla="*/ 7 w 19"/>
                <a:gd name="T3" fmla="*/ 13 h 13"/>
                <a:gd name="T4" fmla="*/ 19 w 19"/>
                <a:gd name="T5" fmla="*/ 0 h 13"/>
              </a:gdLst>
              <a:ahLst/>
              <a:cxnLst>
                <a:cxn ang="0">
                  <a:pos x="T0" y="T1"/>
                </a:cxn>
                <a:cxn ang="0">
                  <a:pos x="T2" y="T3"/>
                </a:cxn>
                <a:cxn ang="0">
                  <a:pos x="T4" y="T5"/>
                </a:cxn>
              </a:cxnLst>
              <a:rect l="0" t="0" r="r" b="b"/>
              <a:pathLst>
                <a:path w="19" h="13">
                  <a:moveTo>
                    <a:pt x="19" y="0"/>
                  </a:moveTo>
                  <a:cubicBezTo>
                    <a:pt x="13" y="0"/>
                    <a:pt x="0" y="13"/>
                    <a:pt x="7" y="13"/>
                  </a:cubicBezTo>
                  <a:cubicBezTo>
                    <a:pt x="13" y="13"/>
                    <a:pt x="17" y="7"/>
                    <a:pt x="1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167"/>
            <p:cNvSpPr>
              <a:spLocks/>
            </p:cNvSpPr>
            <p:nvPr/>
          </p:nvSpPr>
          <p:spPr bwMode="auto">
            <a:xfrm>
              <a:off x="234" y="-204"/>
              <a:ext cx="1026" cy="740"/>
            </a:xfrm>
            <a:custGeom>
              <a:avLst/>
              <a:gdLst>
                <a:gd name="T0" fmla="*/ 14 w 434"/>
                <a:gd name="T1" fmla="*/ 20 h 313"/>
                <a:gd name="T2" fmla="*/ 0 w 434"/>
                <a:gd name="T3" fmla="*/ 58 h 313"/>
                <a:gd name="T4" fmla="*/ 37 w 434"/>
                <a:gd name="T5" fmla="*/ 78 h 313"/>
                <a:gd name="T6" fmla="*/ 19 w 434"/>
                <a:gd name="T7" fmla="*/ 82 h 313"/>
                <a:gd name="T8" fmla="*/ 25 w 434"/>
                <a:gd name="T9" fmla="*/ 99 h 313"/>
                <a:gd name="T10" fmla="*/ 66 w 434"/>
                <a:gd name="T11" fmla="*/ 110 h 313"/>
                <a:gd name="T12" fmla="*/ 146 w 434"/>
                <a:gd name="T13" fmla="*/ 110 h 313"/>
                <a:gd name="T14" fmla="*/ 175 w 434"/>
                <a:gd name="T15" fmla="*/ 102 h 313"/>
                <a:gd name="T16" fmla="*/ 202 w 434"/>
                <a:gd name="T17" fmla="*/ 138 h 313"/>
                <a:gd name="T18" fmla="*/ 223 w 434"/>
                <a:gd name="T19" fmla="*/ 138 h 313"/>
                <a:gd name="T20" fmla="*/ 252 w 434"/>
                <a:gd name="T21" fmla="*/ 201 h 313"/>
                <a:gd name="T22" fmla="*/ 248 w 434"/>
                <a:gd name="T23" fmla="*/ 220 h 313"/>
                <a:gd name="T24" fmla="*/ 202 w 434"/>
                <a:gd name="T25" fmla="*/ 227 h 313"/>
                <a:gd name="T26" fmla="*/ 203 w 434"/>
                <a:gd name="T27" fmla="*/ 256 h 313"/>
                <a:gd name="T28" fmla="*/ 228 w 434"/>
                <a:gd name="T29" fmla="*/ 252 h 313"/>
                <a:gd name="T30" fmla="*/ 280 w 434"/>
                <a:gd name="T31" fmla="*/ 271 h 313"/>
                <a:gd name="T32" fmla="*/ 354 w 434"/>
                <a:gd name="T33" fmla="*/ 306 h 313"/>
                <a:gd name="T34" fmla="*/ 364 w 434"/>
                <a:gd name="T35" fmla="*/ 306 h 313"/>
                <a:gd name="T36" fmla="*/ 334 w 434"/>
                <a:gd name="T37" fmla="*/ 270 h 313"/>
                <a:gd name="T38" fmla="*/ 391 w 434"/>
                <a:gd name="T39" fmla="*/ 270 h 313"/>
                <a:gd name="T40" fmla="*/ 381 w 434"/>
                <a:gd name="T41" fmla="*/ 247 h 313"/>
                <a:gd name="T42" fmla="*/ 368 w 434"/>
                <a:gd name="T43" fmla="*/ 242 h 313"/>
                <a:gd name="T44" fmla="*/ 365 w 434"/>
                <a:gd name="T45" fmla="*/ 242 h 313"/>
                <a:gd name="T46" fmla="*/ 346 w 434"/>
                <a:gd name="T47" fmla="*/ 220 h 313"/>
                <a:gd name="T48" fmla="*/ 339 w 434"/>
                <a:gd name="T49" fmla="*/ 213 h 313"/>
                <a:gd name="T50" fmla="*/ 347 w 434"/>
                <a:gd name="T51" fmla="*/ 213 h 313"/>
                <a:gd name="T52" fmla="*/ 342 w 434"/>
                <a:gd name="T53" fmla="*/ 207 h 313"/>
                <a:gd name="T54" fmla="*/ 347 w 434"/>
                <a:gd name="T55" fmla="*/ 199 h 313"/>
                <a:gd name="T56" fmla="*/ 407 w 434"/>
                <a:gd name="T57" fmla="*/ 220 h 313"/>
                <a:gd name="T58" fmla="*/ 418 w 434"/>
                <a:gd name="T59" fmla="*/ 207 h 313"/>
                <a:gd name="T60" fmla="*/ 420 w 434"/>
                <a:gd name="T61" fmla="*/ 186 h 313"/>
                <a:gd name="T62" fmla="*/ 405 w 434"/>
                <a:gd name="T63" fmla="*/ 178 h 313"/>
                <a:gd name="T64" fmla="*/ 380 w 434"/>
                <a:gd name="T65" fmla="*/ 162 h 313"/>
                <a:gd name="T66" fmla="*/ 339 w 434"/>
                <a:gd name="T67" fmla="*/ 140 h 313"/>
                <a:gd name="T68" fmla="*/ 348 w 434"/>
                <a:gd name="T69" fmla="*/ 123 h 313"/>
                <a:gd name="T70" fmla="*/ 351 w 434"/>
                <a:gd name="T71" fmla="*/ 114 h 313"/>
                <a:gd name="T72" fmla="*/ 327 w 434"/>
                <a:gd name="T73" fmla="*/ 102 h 313"/>
                <a:gd name="T74" fmla="*/ 290 w 434"/>
                <a:gd name="T75" fmla="*/ 78 h 313"/>
                <a:gd name="T76" fmla="*/ 260 w 434"/>
                <a:gd name="T77" fmla="*/ 67 h 313"/>
                <a:gd name="T78" fmla="*/ 187 w 434"/>
                <a:gd name="T79" fmla="*/ 33 h 313"/>
                <a:gd name="T80" fmla="*/ 154 w 434"/>
                <a:gd name="T81" fmla="*/ 41 h 313"/>
                <a:gd name="T82" fmla="*/ 144 w 434"/>
                <a:gd name="T83" fmla="*/ 36 h 313"/>
                <a:gd name="T84" fmla="*/ 66 w 434"/>
                <a:gd name="T85" fmla="*/ 32 h 313"/>
                <a:gd name="T86" fmla="*/ 61 w 434"/>
                <a:gd name="T87" fmla="*/ 57 h 313"/>
                <a:gd name="T88" fmla="*/ 55 w 434"/>
                <a:gd name="T89" fmla="*/ 38 h 313"/>
                <a:gd name="T90" fmla="*/ 74 w 434"/>
                <a:gd name="T91" fmla="*/ 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4" h="313">
                  <a:moveTo>
                    <a:pt x="57" y="0"/>
                  </a:moveTo>
                  <a:cubicBezTo>
                    <a:pt x="39" y="0"/>
                    <a:pt x="25" y="9"/>
                    <a:pt x="14" y="20"/>
                  </a:cubicBezTo>
                  <a:cubicBezTo>
                    <a:pt x="12" y="22"/>
                    <a:pt x="15" y="31"/>
                    <a:pt x="11" y="35"/>
                  </a:cubicBezTo>
                  <a:cubicBezTo>
                    <a:pt x="3" y="40"/>
                    <a:pt x="0" y="44"/>
                    <a:pt x="0" y="58"/>
                  </a:cubicBezTo>
                  <a:cubicBezTo>
                    <a:pt x="0" y="63"/>
                    <a:pt x="8" y="73"/>
                    <a:pt x="8" y="73"/>
                  </a:cubicBezTo>
                  <a:cubicBezTo>
                    <a:pt x="8" y="73"/>
                    <a:pt x="32" y="75"/>
                    <a:pt x="37" y="78"/>
                  </a:cubicBezTo>
                  <a:cubicBezTo>
                    <a:pt x="37" y="85"/>
                    <a:pt x="37" y="85"/>
                    <a:pt x="37" y="85"/>
                  </a:cubicBezTo>
                  <a:cubicBezTo>
                    <a:pt x="31" y="84"/>
                    <a:pt x="25" y="82"/>
                    <a:pt x="19" y="82"/>
                  </a:cubicBezTo>
                  <a:cubicBezTo>
                    <a:pt x="17" y="82"/>
                    <a:pt x="15" y="82"/>
                    <a:pt x="13" y="83"/>
                  </a:cubicBezTo>
                  <a:cubicBezTo>
                    <a:pt x="14" y="91"/>
                    <a:pt x="22" y="92"/>
                    <a:pt x="25" y="99"/>
                  </a:cubicBezTo>
                  <a:cubicBezTo>
                    <a:pt x="50" y="99"/>
                    <a:pt x="50" y="99"/>
                    <a:pt x="50" y="99"/>
                  </a:cubicBezTo>
                  <a:cubicBezTo>
                    <a:pt x="53" y="103"/>
                    <a:pt x="62" y="110"/>
                    <a:pt x="66" y="110"/>
                  </a:cubicBezTo>
                  <a:cubicBezTo>
                    <a:pt x="82" y="110"/>
                    <a:pt x="105" y="109"/>
                    <a:pt x="123" y="109"/>
                  </a:cubicBezTo>
                  <a:cubicBezTo>
                    <a:pt x="133" y="109"/>
                    <a:pt x="141" y="109"/>
                    <a:pt x="146" y="110"/>
                  </a:cubicBezTo>
                  <a:cubicBezTo>
                    <a:pt x="146" y="113"/>
                    <a:pt x="144" y="122"/>
                    <a:pt x="151" y="122"/>
                  </a:cubicBezTo>
                  <a:cubicBezTo>
                    <a:pt x="160" y="122"/>
                    <a:pt x="168" y="102"/>
                    <a:pt x="175" y="102"/>
                  </a:cubicBezTo>
                  <a:cubicBezTo>
                    <a:pt x="181" y="102"/>
                    <a:pt x="210" y="126"/>
                    <a:pt x="214" y="131"/>
                  </a:cubicBezTo>
                  <a:cubicBezTo>
                    <a:pt x="211" y="131"/>
                    <a:pt x="202" y="132"/>
                    <a:pt x="202" y="138"/>
                  </a:cubicBezTo>
                  <a:cubicBezTo>
                    <a:pt x="202" y="139"/>
                    <a:pt x="204" y="144"/>
                    <a:pt x="206" y="144"/>
                  </a:cubicBezTo>
                  <a:cubicBezTo>
                    <a:pt x="213" y="144"/>
                    <a:pt x="216" y="138"/>
                    <a:pt x="223" y="138"/>
                  </a:cubicBezTo>
                  <a:cubicBezTo>
                    <a:pt x="234" y="138"/>
                    <a:pt x="268" y="163"/>
                    <a:pt x="268" y="177"/>
                  </a:cubicBezTo>
                  <a:cubicBezTo>
                    <a:pt x="268" y="185"/>
                    <a:pt x="257" y="196"/>
                    <a:pt x="252" y="201"/>
                  </a:cubicBezTo>
                  <a:cubicBezTo>
                    <a:pt x="248" y="205"/>
                    <a:pt x="239" y="200"/>
                    <a:pt x="239" y="209"/>
                  </a:cubicBezTo>
                  <a:cubicBezTo>
                    <a:pt x="239" y="213"/>
                    <a:pt x="246" y="218"/>
                    <a:pt x="248" y="220"/>
                  </a:cubicBezTo>
                  <a:cubicBezTo>
                    <a:pt x="242" y="224"/>
                    <a:pt x="229" y="227"/>
                    <a:pt x="224" y="227"/>
                  </a:cubicBezTo>
                  <a:cubicBezTo>
                    <a:pt x="220" y="227"/>
                    <a:pt x="211" y="227"/>
                    <a:pt x="202" y="227"/>
                  </a:cubicBezTo>
                  <a:cubicBezTo>
                    <a:pt x="194" y="227"/>
                    <a:pt x="181" y="236"/>
                    <a:pt x="181" y="242"/>
                  </a:cubicBezTo>
                  <a:cubicBezTo>
                    <a:pt x="181" y="249"/>
                    <a:pt x="198" y="256"/>
                    <a:pt x="203" y="256"/>
                  </a:cubicBezTo>
                  <a:cubicBezTo>
                    <a:pt x="210" y="256"/>
                    <a:pt x="213" y="248"/>
                    <a:pt x="219" y="248"/>
                  </a:cubicBezTo>
                  <a:cubicBezTo>
                    <a:pt x="224" y="248"/>
                    <a:pt x="223" y="252"/>
                    <a:pt x="228" y="252"/>
                  </a:cubicBezTo>
                  <a:cubicBezTo>
                    <a:pt x="233" y="252"/>
                    <a:pt x="236" y="248"/>
                    <a:pt x="239" y="244"/>
                  </a:cubicBezTo>
                  <a:cubicBezTo>
                    <a:pt x="254" y="253"/>
                    <a:pt x="262" y="263"/>
                    <a:pt x="280" y="271"/>
                  </a:cubicBezTo>
                  <a:cubicBezTo>
                    <a:pt x="271" y="288"/>
                    <a:pt x="303" y="287"/>
                    <a:pt x="315" y="294"/>
                  </a:cubicBezTo>
                  <a:cubicBezTo>
                    <a:pt x="328" y="302"/>
                    <a:pt x="338" y="299"/>
                    <a:pt x="354" y="306"/>
                  </a:cubicBezTo>
                  <a:cubicBezTo>
                    <a:pt x="355" y="307"/>
                    <a:pt x="356" y="313"/>
                    <a:pt x="359" y="313"/>
                  </a:cubicBezTo>
                  <a:cubicBezTo>
                    <a:pt x="361" y="313"/>
                    <a:pt x="364" y="310"/>
                    <a:pt x="364" y="306"/>
                  </a:cubicBezTo>
                  <a:cubicBezTo>
                    <a:pt x="364" y="292"/>
                    <a:pt x="335" y="281"/>
                    <a:pt x="326" y="270"/>
                  </a:cubicBezTo>
                  <a:cubicBezTo>
                    <a:pt x="334" y="270"/>
                    <a:pt x="334" y="270"/>
                    <a:pt x="334" y="270"/>
                  </a:cubicBezTo>
                  <a:cubicBezTo>
                    <a:pt x="340" y="277"/>
                    <a:pt x="373" y="290"/>
                    <a:pt x="383" y="291"/>
                  </a:cubicBezTo>
                  <a:cubicBezTo>
                    <a:pt x="385" y="285"/>
                    <a:pt x="391" y="275"/>
                    <a:pt x="391" y="270"/>
                  </a:cubicBezTo>
                  <a:cubicBezTo>
                    <a:pt x="391" y="264"/>
                    <a:pt x="381" y="261"/>
                    <a:pt x="381" y="257"/>
                  </a:cubicBezTo>
                  <a:cubicBezTo>
                    <a:pt x="381" y="255"/>
                    <a:pt x="381" y="255"/>
                    <a:pt x="381" y="247"/>
                  </a:cubicBezTo>
                  <a:cubicBezTo>
                    <a:pt x="378" y="247"/>
                    <a:pt x="378" y="247"/>
                    <a:pt x="372" y="247"/>
                  </a:cubicBezTo>
                  <a:cubicBezTo>
                    <a:pt x="372" y="242"/>
                    <a:pt x="371" y="242"/>
                    <a:pt x="368" y="242"/>
                  </a:cubicBezTo>
                  <a:cubicBezTo>
                    <a:pt x="368" y="242"/>
                    <a:pt x="367" y="242"/>
                    <a:pt x="367" y="242"/>
                  </a:cubicBezTo>
                  <a:cubicBezTo>
                    <a:pt x="366" y="242"/>
                    <a:pt x="365" y="242"/>
                    <a:pt x="365" y="242"/>
                  </a:cubicBezTo>
                  <a:cubicBezTo>
                    <a:pt x="363" y="242"/>
                    <a:pt x="360" y="242"/>
                    <a:pt x="357" y="241"/>
                  </a:cubicBezTo>
                  <a:cubicBezTo>
                    <a:pt x="353" y="239"/>
                    <a:pt x="347" y="227"/>
                    <a:pt x="346" y="220"/>
                  </a:cubicBezTo>
                  <a:cubicBezTo>
                    <a:pt x="339" y="220"/>
                    <a:pt x="339" y="220"/>
                    <a:pt x="339" y="220"/>
                  </a:cubicBezTo>
                  <a:cubicBezTo>
                    <a:pt x="339" y="213"/>
                    <a:pt x="339" y="213"/>
                    <a:pt x="339" y="213"/>
                  </a:cubicBezTo>
                  <a:cubicBezTo>
                    <a:pt x="340" y="213"/>
                    <a:pt x="341" y="214"/>
                    <a:pt x="342" y="214"/>
                  </a:cubicBezTo>
                  <a:cubicBezTo>
                    <a:pt x="344" y="214"/>
                    <a:pt x="345" y="213"/>
                    <a:pt x="347" y="213"/>
                  </a:cubicBezTo>
                  <a:cubicBezTo>
                    <a:pt x="347" y="206"/>
                    <a:pt x="347" y="206"/>
                    <a:pt x="347" y="206"/>
                  </a:cubicBezTo>
                  <a:cubicBezTo>
                    <a:pt x="345" y="207"/>
                    <a:pt x="343" y="207"/>
                    <a:pt x="342" y="207"/>
                  </a:cubicBezTo>
                  <a:cubicBezTo>
                    <a:pt x="340" y="207"/>
                    <a:pt x="339" y="207"/>
                    <a:pt x="336" y="205"/>
                  </a:cubicBezTo>
                  <a:cubicBezTo>
                    <a:pt x="337" y="205"/>
                    <a:pt x="344" y="199"/>
                    <a:pt x="347" y="199"/>
                  </a:cubicBezTo>
                  <a:cubicBezTo>
                    <a:pt x="372" y="199"/>
                    <a:pt x="373" y="235"/>
                    <a:pt x="400" y="235"/>
                  </a:cubicBezTo>
                  <a:cubicBezTo>
                    <a:pt x="406" y="235"/>
                    <a:pt x="407" y="226"/>
                    <a:pt x="407" y="220"/>
                  </a:cubicBezTo>
                  <a:cubicBezTo>
                    <a:pt x="417" y="220"/>
                    <a:pt x="418" y="216"/>
                    <a:pt x="418" y="214"/>
                  </a:cubicBezTo>
                  <a:cubicBezTo>
                    <a:pt x="418" y="211"/>
                    <a:pt x="419" y="213"/>
                    <a:pt x="418" y="207"/>
                  </a:cubicBezTo>
                  <a:cubicBezTo>
                    <a:pt x="425" y="207"/>
                    <a:pt x="434" y="205"/>
                    <a:pt x="434" y="198"/>
                  </a:cubicBezTo>
                  <a:cubicBezTo>
                    <a:pt x="434" y="190"/>
                    <a:pt x="430" y="186"/>
                    <a:pt x="420" y="186"/>
                  </a:cubicBezTo>
                  <a:cubicBezTo>
                    <a:pt x="417" y="186"/>
                    <a:pt x="413" y="186"/>
                    <a:pt x="410" y="184"/>
                  </a:cubicBezTo>
                  <a:cubicBezTo>
                    <a:pt x="409" y="179"/>
                    <a:pt x="407" y="178"/>
                    <a:pt x="405" y="178"/>
                  </a:cubicBezTo>
                  <a:cubicBezTo>
                    <a:pt x="402" y="178"/>
                    <a:pt x="399" y="181"/>
                    <a:pt x="392" y="181"/>
                  </a:cubicBezTo>
                  <a:cubicBezTo>
                    <a:pt x="384" y="181"/>
                    <a:pt x="381" y="172"/>
                    <a:pt x="380" y="162"/>
                  </a:cubicBezTo>
                  <a:cubicBezTo>
                    <a:pt x="369" y="161"/>
                    <a:pt x="355" y="156"/>
                    <a:pt x="354" y="144"/>
                  </a:cubicBezTo>
                  <a:cubicBezTo>
                    <a:pt x="347" y="144"/>
                    <a:pt x="344" y="142"/>
                    <a:pt x="339" y="140"/>
                  </a:cubicBezTo>
                  <a:cubicBezTo>
                    <a:pt x="344" y="132"/>
                    <a:pt x="348" y="132"/>
                    <a:pt x="356" y="128"/>
                  </a:cubicBezTo>
                  <a:cubicBezTo>
                    <a:pt x="355" y="124"/>
                    <a:pt x="351" y="123"/>
                    <a:pt x="348" y="123"/>
                  </a:cubicBezTo>
                  <a:cubicBezTo>
                    <a:pt x="344" y="123"/>
                    <a:pt x="342" y="123"/>
                    <a:pt x="333" y="122"/>
                  </a:cubicBezTo>
                  <a:cubicBezTo>
                    <a:pt x="337" y="115"/>
                    <a:pt x="344" y="116"/>
                    <a:pt x="351" y="114"/>
                  </a:cubicBezTo>
                  <a:cubicBezTo>
                    <a:pt x="348" y="107"/>
                    <a:pt x="344" y="102"/>
                    <a:pt x="336" y="102"/>
                  </a:cubicBezTo>
                  <a:cubicBezTo>
                    <a:pt x="336" y="102"/>
                    <a:pt x="331" y="102"/>
                    <a:pt x="327" y="102"/>
                  </a:cubicBezTo>
                  <a:cubicBezTo>
                    <a:pt x="327" y="93"/>
                    <a:pt x="327" y="93"/>
                    <a:pt x="327" y="93"/>
                  </a:cubicBezTo>
                  <a:cubicBezTo>
                    <a:pt x="313" y="91"/>
                    <a:pt x="305" y="83"/>
                    <a:pt x="290" y="78"/>
                  </a:cubicBezTo>
                  <a:cubicBezTo>
                    <a:pt x="292" y="69"/>
                    <a:pt x="279" y="67"/>
                    <a:pt x="273" y="67"/>
                  </a:cubicBezTo>
                  <a:cubicBezTo>
                    <a:pt x="269" y="67"/>
                    <a:pt x="268" y="67"/>
                    <a:pt x="260" y="67"/>
                  </a:cubicBezTo>
                  <a:cubicBezTo>
                    <a:pt x="242" y="67"/>
                    <a:pt x="239" y="49"/>
                    <a:pt x="227" y="41"/>
                  </a:cubicBezTo>
                  <a:cubicBezTo>
                    <a:pt x="220" y="36"/>
                    <a:pt x="198" y="33"/>
                    <a:pt x="187" y="33"/>
                  </a:cubicBezTo>
                  <a:cubicBezTo>
                    <a:pt x="178" y="33"/>
                    <a:pt x="175" y="46"/>
                    <a:pt x="166" y="46"/>
                  </a:cubicBezTo>
                  <a:cubicBezTo>
                    <a:pt x="162" y="46"/>
                    <a:pt x="160" y="41"/>
                    <a:pt x="154" y="41"/>
                  </a:cubicBezTo>
                  <a:cubicBezTo>
                    <a:pt x="149" y="41"/>
                    <a:pt x="147" y="46"/>
                    <a:pt x="144" y="46"/>
                  </a:cubicBezTo>
                  <a:cubicBezTo>
                    <a:pt x="141" y="46"/>
                    <a:pt x="144" y="38"/>
                    <a:pt x="144" y="36"/>
                  </a:cubicBezTo>
                  <a:cubicBezTo>
                    <a:pt x="144" y="24"/>
                    <a:pt x="136" y="6"/>
                    <a:pt x="123" y="6"/>
                  </a:cubicBezTo>
                  <a:cubicBezTo>
                    <a:pt x="101" y="6"/>
                    <a:pt x="66" y="12"/>
                    <a:pt x="66" y="32"/>
                  </a:cubicBezTo>
                  <a:cubicBezTo>
                    <a:pt x="66" y="37"/>
                    <a:pt x="71" y="41"/>
                    <a:pt x="71" y="46"/>
                  </a:cubicBezTo>
                  <a:cubicBezTo>
                    <a:pt x="71" y="50"/>
                    <a:pt x="64" y="57"/>
                    <a:pt x="61" y="57"/>
                  </a:cubicBezTo>
                  <a:cubicBezTo>
                    <a:pt x="54" y="57"/>
                    <a:pt x="55" y="52"/>
                    <a:pt x="55" y="48"/>
                  </a:cubicBezTo>
                  <a:cubicBezTo>
                    <a:pt x="55" y="48"/>
                    <a:pt x="54" y="42"/>
                    <a:pt x="55" y="38"/>
                  </a:cubicBezTo>
                  <a:cubicBezTo>
                    <a:pt x="53" y="38"/>
                    <a:pt x="51" y="36"/>
                    <a:pt x="51" y="33"/>
                  </a:cubicBezTo>
                  <a:cubicBezTo>
                    <a:pt x="51" y="18"/>
                    <a:pt x="69" y="17"/>
                    <a:pt x="74" y="6"/>
                  </a:cubicBezTo>
                  <a:cubicBezTo>
                    <a:pt x="73" y="6"/>
                    <a:pt x="57" y="0"/>
                    <a:pt x="5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168"/>
            <p:cNvSpPr>
              <a:spLocks/>
            </p:cNvSpPr>
            <p:nvPr/>
          </p:nvSpPr>
          <p:spPr bwMode="auto">
            <a:xfrm>
              <a:off x="655" y="442"/>
              <a:ext cx="28" cy="16"/>
            </a:xfrm>
            <a:custGeom>
              <a:avLst/>
              <a:gdLst>
                <a:gd name="T0" fmla="*/ 5 w 12"/>
                <a:gd name="T1" fmla="*/ 0 h 7"/>
                <a:gd name="T2" fmla="*/ 0 w 12"/>
                <a:gd name="T3" fmla="*/ 4 h 7"/>
                <a:gd name="T4" fmla="*/ 6 w 12"/>
                <a:gd name="T5" fmla="*/ 7 h 7"/>
                <a:gd name="T6" fmla="*/ 12 w 12"/>
                <a:gd name="T7" fmla="*/ 4 h 7"/>
                <a:gd name="T8" fmla="*/ 5 w 12"/>
                <a:gd name="T9" fmla="*/ 0 h 7"/>
              </a:gdLst>
              <a:ahLst/>
              <a:cxnLst>
                <a:cxn ang="0">
                  <a:pos x="T0" y="T1"/>
                </a:cxn>
                <a:cxn ang="0">
                  <a:pos x="T2" y="T3"/>
                </a:cxn>
                <a:cxn ang="0">
                  <a:pos x="T4" y="T5"/>
                </a:cxn>
                <a:cxn ang="0">
                  <a:pos x="T6" y="T7"/>
                </a:cxn>
                <a:cxn ang="0">
                  <a:pos x="T8" y="T9"/>
                </a:cxn>
              </a:cxnLst>
              <a:rect l="0" t="0" r="r" b="b"/>
              <a:pathLst>
                <a:path w="12" h="7">
                  <a:moveTo>
                    <a:pt x="5" y="0"/>
                  </a:moveTo>
                  <a:cubicBezTo>
                    <a:pt x="4" y="0"/>
                    <a:pt x="2" y="1"/>
                    <a:pt x="0" y="4"/>
                  </a:cubicBezTo>
                  <a:cubicBezTo>
                    <a:pt x="3" y="6"/>
                    <a:pt x="4" y="7"/>
                    <a:pt x="6" y="7"/>
                  </a:cubicBezTo>
                  <a:cubicBezTo>
                    <a:pt x="8" y="7"/>
                    <a:pt x="9" y="6"/>
                    <a:pt x="12" y="4"/>
                  </a:cubicBezTo>
                  <a:cubicBezTo>
                    <a:pt x="8" y="2"/>
                    <a:pt x="7"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169"/>
            <p:cNvSpPr>
              <a:spLocks/>
            </p:cNvSpPr>
            <p:nvPr/>
          </p:nvSpPr>
          <p:spPr bwMode="auto">
            <a:xfrm>
              <a:off x="445" y="298"/>
              <a:ext cx="26" cy="21"/>
            </a:xfrm>
            <a:custGeom>
              <a:avLst/>
              <a:gdLst>
                <a:gd name="T0" fmla="*/ 4 w 11"/>
                <a:gd name="T1" fmla="*/ 0 h 9"/>
                <a:gd name="T2" fmla="*/ 1 w 11"/>
                <a:gd name="T3" fmla="*/ 1 h 9"/>
                <a:gd name="T4" fmla="*/ 11 w 11"/>
                <a:gd name="T5" fmla="*/ 9 h 9"/>
                <a:gd name="T6" fmla="*/ 4 w 11"/>
                <a:gd name="T7" fmla="*/ 0 h 9"/>
              </a:gdLst>
              <a:ahLst/>
              <a:cxnLst>
                <a:cxn ang="0">
                  <a:pos x="T0" y="T1"/>
                </a:cxn>
                <a:cxn ang="0">
                  <a:pos x="T2" y="T3"/>
                </a:cxn>
                <a:cxn ang="0">
                  <a:pos x="T4" y="T5"/>
                </a:cxn>
                <a:cxn ang="0">
                  <a:pos x="T6" y="T7"/>
                </a:cxn>
              </a:cxnLst>
              <a:rect l="0" t="0" r="r" b="b"/>
              <a:pathLst>
                <a:path w="11" h="9">
                  <a:moveTo>
                    <a:pt x="4" y="0"/>
                  </a:moveTo>
                  <a:cubicBezTo>
                    <a:pt x="3" y="0"/>
                    <a:pt x="2" y="0"/>
                    <a:pt x="1" y="1"/>
                  </a:cubicBezTo>
                  <a:cubicBezTo>
                    <a:pt x="0" y="4"/>
                    <a:pt x="4" y="8"/>
                    <a:pt x="11" y="9"/>
                  </a:cubicBezTo>
                  <a:cubicBezTo>
                    <a:pt x="8" y="5"/>
                    <a:pt x="8" y="0"/>
                    <a:pt x="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170"/>
            <p:cNvSpPr>
              <a:spLocks/>
            </p:cNvSpPr>
            <p:nvPr/>
          </p:nvSpPr>
          <p:spPr bwMode="auto">
            <a:xfrm>
              <a:off x="173" y="-947"/>
              <a:ext cx="1094" cy="575"/>
            </a:xfrm>
            <a:custGeom>
              <a:avLst/>
              <a:gdLst>
                <a:gd name="T0" fmla="*/ 261 w 463"/>
                <a:gd name="T1" fmla="*/ 9 h 243"/>
                <a:gd name="T2" fmla="*/ 235 w 463"/>
                <a:gd name="T3" fmla="*/ 7 h 243"/>
                <a:gd name="T4" fmla="*/ 162 w 463"/>
                <a:gd name="T5" fmla="*/ 13 h 243"/>
                <a:gd name="T6" fmla="*/ 151 w 463"/>
                <a:gd name="T7" fmla="*/ 14 h 243"/>
                <a:gd name="T8" fmla="*/ 89 w 463"/>
                <a:gd name="T9" fmla="*/ 27 h 243"/>
                <a:gd name="T10" fmla="*/ 64 w 463"/>
                <a:gd name="T11" fmla="*/ 42 h 243"/>
                <a:gd name="T12" fmla="*/ 0 w 463"/>
                <a:gd name="T13" fmla="*/ 62 h 243"/>
                <a:gd name="T14" fmla="*/ 19 w 463"/>
                <a:gd name="T15" fmla="*/ 58 h 243"/>
                <a:gd name="T16" fmla="*/ 20 w 463"/>
                <a:gd name="T17" fmla="*/ 67 h 243"/>
                <a:gd name="T18" fmla="*/ 51 w 463"/>
                <a:gd name="T19" fmla="*/ 62 h 243"/>
                <a:gd name="T20" fmla="*/ 29 w 463"/>
                <a:gd name="T21" fmla="*/ 79 h 243"/>
                <a:gd name="T22" fmla="*/ 54 w 463"/>
                <a:gd name="T23" fmla="*/ 79 h 243"/>
                <a:gd name="T24" fmla="*/ 68 w 463"/>
                <a:gd name="T25" fmla="*/ 96 h 243"/>
                <a:gd name="T26" fmla="*/ 87 w 463"/>
                <a:gd name="T27" fmla="*/ 91 h 243"/>
                <a:gd name="T28" fmla="*/ 118 w 463"/>
                <a:gd name="T29" fmla="*/ 96 h 243"/>
                <a:gd name="T30" fmla="*/ 177 w 463"/>
                <a:gd name="T31" fmla="*/ 88 h 243"/>
                <a:gd name="T32" fmla="*/ 159 w 463"/>
                <a:gd name="T33" fmla="*/ 103 h 243"/>
                <a:gd name="T34" fmla="*/ 129 w 463"/>
                <a:gd name="T35" fmla="*/ 108 h 243"/>
                <a:gd name="T36" fmla="*/ 146 w 463"/>
                <a:gd name="T37" fmla="*/ 125 h 243"/>
                <a:gd name="T38" fmla="*/ 102 w 463"/>
                <a:gd name="T39" fmla="*/ 105 h 243"/>
                <a:gd name="T40" fmla="*/ 83 w 463"/>
                <a:gd name="T41" fmla="*/ 105 h 243"/>
                <a:gd name="T42" fmla="*/ 88 w 463"/>
                <a:gd name="T43" fmla="*/ 112 h 243"/>
                <a:gd name="T44" fmla="*/ 75 w 463"/>
                <a:gd name="T45" fmla="*/ 116 h 243"/>
                <a:gd name="T46" fmla="*/ 81 w 463"/>
                <a:gd name="T47" fmla="*/ 157 h 243"/>
                <a:gd name="T48" fmla="*/ 66 w 463"/>
                <a:gd name="T49" fmla="*/ 181 h 243"/>
                <a:gd name="T50" fmla="*/ 79 w 463"/>
                <a:gd name="T51" fmla="*/ 177 h 243"/>
                <a:gd name="T52" fmla="*/ 111 w 463"/>
                <a:gd name="T53" fmla="*/ 203 h 243"/>
                <a:gd name="T54" fmla="*/ 68 w 463"/>
                <a:gd name="T55" fmla="*/ 189 h 243"/>
                <a:gd name="T56" fmla="*/ 55 w 463"/>
                <a:gd name="T57" fmla="*/ 194 h 243"/>
                <a:gd name="T58" fmla="*/ 34 w 463"/>
                <a:gd name="T59" fmla="*/ 231 h 243"/>
                <a:gd name="T60" fmla="*/ 46 w 463"/>
                <a:gd name="T61" fmla="*/ 230 h 243"/>
                <a:gd name="T62" fmla="*/ 112 w 463"/>
                <a:gd name="T63" fmla="*/ 235 h 243"/>
                <a:gd name="T64" fmla="*/ 169 w 463"/>
                <a:gd name="T65" fmla="*/ 243 h 243"/>
                <a:gd name="T66" fmla="*/ 204 w 463"/>
                <a:gd name="T67" fmla="*/ 220 h 243"/>
                <a:gd name="T68" fmla="*/ 190 w 463"/>
                <a:gd name="T69" fmla="*/ 220 h 243"/>
                <a:gd name="T70" fmla="*/ 208 w 463"/>
                <a:gd name="T71" fmla="*/ 188 h 243"/>
                <a:gd name="T72" fmla="*/ 258 w 463"/>
                <a:gd name="T73" fmla="*/ 163 h 243"/>
                <a:gd name="T74" fmla="*/ 251 w 463"/>
                <a:gd name="T75" fmla="*/ 151 h 243"/>
                <a:gd name="T76" fmla="*/ 244 w 463"/>
                <a:gd name="T77" fmla="*/ 141 h 243"/>
                <a:gd name="T78" fmla="*/ 282 w 463"/>
                <a:gd name="T79" fmla="*/ 129 h 243"/>
                <a:gd name="T80" fmla="*/ 296 w 463"/>
                <a:gd name="T81" fmla="*/ 130 h 243"/>
                <a:gd name="T82" fmla="*/ 353 w 463"/>
                <a:gd name="T83" fmla="*/ 88 h 243"/>
                <a:gd name="T84" fmla="*/ 411 w 463"/>
                <a:gd name="T85" fmla="*/ 62 h 243"/>
                <a:gd name="T86" fmla="*/ 387 w 463"/>
                <a:gd name="T87" fmla="*/ 64 h 243"/>
                <a:gd name="T88" fmla="*/ 449 w 463"/>
                <a:gd name="T89" fmla="*/ 41 h 243"/>
                <a:gd name="T90" fmla="*/ 428 w 463"/>
                <a:gd name="T91" fmla="*/ 20 h 243"/>
                <a:gd name="T92" fmla="*/ 410 w 463"/>
                <a:gd name="T93" fmla="*/ 7 h 243"/>
                <a:gd name="T94" fmla="*/ 377 w 463"/>
                <a:gd name="T95" fmla="*/ 13 h 243"/>
                <a:gd name="T96" fmla="*/ 309 w 463"/>
                <a:gd name="T97" fmla="*/ 4 h 243"/>
                <a:gd name="T98" fmla="*/ 278 w 463"/>
                <a:gd name="T9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3" h="243">
                  <a:moveTo>
                    <a:pt x="278" y="0"/>
                  </a:moveTo>
                  <a:cubicBezTo>
                    <a:pt x="270" y="0"/>
                    <a:pt x="268" y="9"/>
                    <a:pt x="261" y="9"/>
                  </a:cubicBezTo>
                  <a:cubicBezTo>
                    <a:pt x="253" y="9"/>
                    <a:pt x="250" y="3"/>
                    <a:pt x="241" y="3"/>
                  </a:cubicBezTo>
                  <a:cubicBezTo>
                    <a:pt x="238" y="3"/>
                    <a:pt x="236" y="4"/>
                    <a:pt x="235" y="7"/>
                  </a:cubicBezTo>
                  <a:cubicBezTo>
                    <a:pt x="207" y="7"/>
                    <a:pt x="201" y="7"/>
                    <a:pt x="174" y="7"/>
                  </a:cubicBezTo>
                  <a:cubicBezTo>
                    <a:pt x="169" y="7"/>
                    <a:pt x="164" y="8"/>
                    <a:pt x="162" y="13"/>
                  </a:cubicBezTo>
                  <a:cubicBezTo>
                    <a:pt x="159" y="16"/>
                    <a:pt x="158" y="16"/>
                    <a:pt x="158" y="16"/>
                  </a:cubicBezTo>
                  <a:cubicBezTo>
                    <a:pt x="157" y="16"/>
                    <a:pt x="157" y="14"/>
                    <a:pt x="151" y="14"/>
                  </a:cubicBezTo>
                  <a:cubicBezTo>
                    <a:pt x="136" y="14"/>
                    <a:pt x="130" y="26"/>
                    <a:pt x="125" y="38"/>
                  </a:cubicBezTo>
                  <a:cubicBezTo>
                    <a:pt x="120" y="37"/>
                    <a:pt x="99" y="27"/>
                    <a:pt x="89" y="27"/>
                  </a:cubicBezTo>
                  <a:cubicBezTo>
                    <a:pt x="78" y="27"/>
                    <a:pt x="85" y="38"/>
                    <a:pt x="68" y="38"/>
                  </a:cubicBezTo>
                  <a:cubicBezTo>
                    <a:pt x="68" y="40"/>
                    <a:pt x="66" y="42"/>
                    <a:pt x="64" y="42"/>
                  </a:cubicBezTo>
                  <a:cubicBezTo>
                    <a:pt x="63" y="42"/>
                    <a:pt x="59" y="42"/>
                    <a:pt x="52" y="42"/>
                  </a:cubicBezTo>
                  <a:cubicBezTo>
                    <a:pt x="37" y="42"/>
                    <a:pt x="3" y="49"/>
                    <a:pt x="0" y="62"/>
                  </a:cubicBezTo>
                  <a:cubicBezTo>
                    <a:pt x="3" y="62"/>
                    <a:pt x="9" y="62"/>
                    <a:pt x="11" y="62"/>
                  </a:cubicBezTo>
                  <a:cubicBezTo>
                    <a:pt x="13" y="61"/>
                    <a:pt x="16" y="59"/>
                    <a:pt x="19" y="58"/>
                  </a:cubicBezTo>
                  <a:cubicBezTo>
                    <a:pt x="35" y="58"/>
                    <a:pt x="35" y="58"/>
                    <a:pt x="35" y="58"/>
                  </a:cubicBezTo>
                  <a:cubicBezTo>
                    <a:pt x="29" y="60"/>
                    <a:pt x="26" y="62"/>
                    <a:pt x="20" y="67"/>
                  </a:cubicBezTo>
                  <a:cubicBezTo>
                    <a:pt x="21" y="68"/>
                    <a:pt x="27" y="71"/>
                    <a:pt x="30" y="71"/>
                  </a:cubicBezTo>
                  <a:cubicBezTo>
                    <a:pt x="40" y="71"/>
                    <a:pt x="40" y="62"/>
                    <a:pt x="51" y="62"/>
                  </a:cubicBezTo>
                  <a:cubicBezTo>
                    <a:pt x="55" y="62"/>
                    <a:pt x="57" y="62"/>
                    <a:pt x="61" y="63"/>
                  </a:cubicBezTo>
                  <a:cubicBezTo>
                    <a:pt x="48" y="67"/>
                    <a:pt x="35" y="66"/>
                    <a:pt x="29" y="79"/>
                  </a:cubicBezTo>
                  <a:cubicBezTo>
                    <a:pt x="30" y="79"/>
                    <a:pt x="32" y="79"/>
                    <a:pt x="35" y="79"/>
                  </a:cubicBezTo>
                  <a:cubicBezTo>
                    <a:pt x="40" y="79"/>
                    <a:pt x="47" y="79"/>
                    <a:pt x="54" y="79"/>
                  </a:cubicBezTo>
                  <a:cubicBezTo>
                    <a:pt x="47" y="80"/>
                    <a:pt x="43" y="83"/>
                    <a:pt x="39" y="85"/>
                  </a:cubicBezTo>
                  <a:cubicBezTo>
                    <a:pt x="43" y="90"/>
                    <a:pt x="58" y="96"/>
                    <a:pt x="68" y="96"/>
                  </a:cubicBezTo>
                  <a:cubicBezTo>
                    <a:pt x="73" y="96"/>
                    <a:pt x="76" y="94"/>
                    <a:pt x="80" y="91"/>
                  </a:cubicBezTo>
                  <a:cubicBezTo>
                    <a:pt x="87" y="91"/>
                    <a:pt x="87" y="91"/>
                    <a:pt x="87" y="91"/>
                  </a:cubicBezTo>
                  <a:cubicBezTo>
                    <a:pt x="84" y="98"/>
                    <a:pt x="97" y="102"/>
                    <a:pt x="108" y="102"/>
                  </a:cubicBezTo>
                  <a:cubicBezTo>
                    <a:pt x="112" y="102"/>
                    <a:pt x="114" y="96"/>
                    <a:pt x="118" y="96"/>
                  </a:cubicBezTo>
                  <a:cubicBezTo>
                    <a:pt x="124" y="96"/>
                    <a:pt x="127" y="100"/>
                    <a:pt x="137" y="100"/>
                  </a:cubicBezTo>
                  <a:cubicBezTo>
                    <a:pt x="154" y="100"/>
                    <a:pt x="166" y="97"/>
                    <a:pt x="177" y="88"/>
                  </a:cubicBezTo>
                  <a:cubicBezTo>
                    <a:pt x="184" y="88"/>
                    <a:pt x="184" y="88"/>
                    <a:pt x="184" y="88"/>
                  </a:cubicBezTo>
                  <a:cubicBezTo>
                    <a:pt x="178" y="96"/>
                    <a:pt x="169" y="99"/>
                    <a:pt x="159" y="103"/>
                  </a:cubicBezTo>
                  <a:cubicBezTo>
                    <a:pt x="133" y="103"/>
                    <a:pt x="133" y="103"/>
                    <a:pt x="133" y="103"/>
                  </a:cubicBezTo>
                  <a:cubicBezTo>
                    <a:pt x="132" y="105"/>
                    <a:pt x="129" y="106"/>
                    <a:pt x="129" y="108"/>
                  </a:cubicBezTo>
                  <a:cubicBezTo>
                    <a:pt x="129" y="112"/>
                    <a:pt x="146" y="122"/>
                    <a:pt x="149" y="125"/>
                  </a:cubicBezTo>
                  <a:cubicBezTo>
                    <a:pt x="148" y="125"/>
                    <a:pt x="147" y="125"/>
                    <a:pt x="146" y="125"/>
                  </a:cubicBezTo>
                  <a:cubicBezTo>
                    <a:pt x="133" y="125"/>
                    <a:pt x="128" y="111"/>
                    <a:pt x="116" y="107"/>
                  </a:cubicBezTo>
                  <a:cubicBezTo>
                    <a:pt x="111" y="105"/>
                    <a:pt x="107" y="105"/>
                    <a:pt x="102" y="105"/>
                  </a:cubicBezTo>
                  <a:cubicBezTo>
                    <a:pt x="96" y="105"/>
                    <a:pt x="91" y="106"/>
                    <a:pt x="88" y="106"/>
                  </a:cubicBezTo>
                  <a:cubicBezTo>
                    <a:pt x="86" y="106"/>
                    <a:pt x="84" y="105"/>
                    <a:pt x="83" y="105"/>
                  </a:cubicBezTo>
                  <a:cubicBezTo>
                    <a:pt x="82" y="105"/>
                    <a:pt x="81" y="105"/>
                    <a:pt x="80" y="106"/>
                  </a:cubicBezTo>
                  <a:cubicBezTo>
                    <a:pt x="81" y="110"/>
                    <a:pt x="82" y="112"/>
                    <a:pt x="88" y="112"/>
                  </a:cubicBezTo>
                  <a:cubicBezTo>
                    <a:pt x="86" y="112"/>
                    <a:pt x="85" y="112"/>
                    <a:pt x="83" y="112"/>
                  </a:cubicBezTo>
                  <a:cubicBezTo>
                    <a:pt x="79" y="112"/>
                    <a:pt x="75" y="113"/>
                    <a:pt x="75" y="116"/>
                  </a:cubicBezTo>
                  <a:cubicBezTo>
                    <a:pt x="75" y="126"/>
                    <a:pt x="111" y="126"/>
                    <a:pt x="111" y="143"/>
                  </a:cubicBezTo>
                  <a:cubicBezTo>
                    <a:pt x="111" y="158"/>
                    <a:pt x="95" y="153"/>
                    <a:pt x="81" y="157"/>
                  </a:cubicBezTo>
                  <a:cubicBezTo>
                    <a:pt x="74" y="160"/>
                    <a:pt x="70" y="165"/>
                    <a:pt x="66" y="174"/>
                  </a:cubicBezTo>
                  <a:cubicBezTo>
                    <a:pt x="66" y="181"/>
                    <a:pt x="66" y="181"/>
                    <a:pt x="66" y="181"/>
                  </a:cubicBezTo>
                  <a:cubicBezTo>
                    <a:pt x="74" y="181"/>
                    <a:pt x="74" y="181"/>
                    <a:pt x="74" y="181"/>
                  </a:cubicBezTo>
                  <a:cubicBezTo>
                    <a:pt x="76" y="179"/>
                    <a:pt x="76" y="179"/>
                    <a:pt x="79" y="177"/>
                  </a:cubicBezTo>
                  <a:cubicBezTo>
                    <a:pt x="87" y="177"/>
                    <a:pt x="87" y="177"/>
                    <a:pt x="87" y="177"/>
                  </a:cubicBezTo>
                  <a:cubicBezTo>
                    <a:pt x="87" y="190"/>
                    <a:pt x="103" y="196"/>
                    <a:pt x="111" y="203"/>
                  </a:cubicBezTo>
                  <a:cubicBezTo>
                    <a:pt x="101" y="203"/>
                    <a:pt x="101" y="203"/>
                    <a:pt x="101" y="203"/>
                  </a:cubicBezTo>
                  <a:cubicBezTo>
                    <a:pt x="91" y="198"/>
                    <a:pt x="85" y="189"/>
                    <a:pt x="68" y="189"/>
                  </a:cubicBezTo>
                  <a:cubicBezTo>
                    <a:pt x="66" y="189"/>
                    <a:pt x="64" y="188"/>
                    <a:pt x="62" y="188"/>
                  </a:cubicBezTo>
                  <a:cubicBezTo>
                    <a:pt x="58" y="188"/>
                    <a:pt x="55" y="189"/>
                    <a:pt x="55" y="194"/>
                  </a:cubicBezTo>
                  <a:cubicBezTo>
                    <a:pt x="55" y="203"/>
                    <a:pt x="66" y="205"/>
                    <a:pt x="73" y="210"/>
                  </a:cubicBezTo>
                  <a:cubicBezTo>
                    <a:pt x="61" y="218"/>
                    <a:pt x="34" y="210"/>
                    <a:pt x="34" y="231"/>
                  </a:cubicBezTo>
                  <a:cubicBezTo>
                    <a:pt x="34" y="232"/>
                    <a:pt x="36" y="235"/>
                    <a:pt x="39" y="235"/>
                  </a:cubicBezTo>
                  <a:cubicBezTo>
                    <a:pt x="42" y="235"/>
                    <a:pt x="44" y="232"/>
                    <a:pt x="46" y="230"/>
                  </a:cubicBezTo>
                  <a:cubicBezTo>
                    <a:pt x="64" y="236"/>
                    <a:pt x="78" y="240"/>
                    <a:pt x="96" y="240"/>
                  </a:cubicBezTo>
                  <a:cubicBezTo>
                    <a:pt x="104" y="240"/>
                    <a:pt x="107" y="235"/>
                    <a:pt x="112" y="235"/>
                  </a:cubicBezTo>
                  <a:cubicBezTo>
                    <a:pt x="125" y="235"/>
                    <a:pt x="136" y="235"/>
                    <a:pt x="151" y="235"/>
                  </a:cubicBezTo>
                  <a:cubicBezTo>
                    <a:pt x="162" y="235"/>
                    <a:pt x="156" y="243"/>
                    <a:pt x="169" y="243"/>
                  </a:cubicBezTo>
                  <a:cubicBezTo>
                    <a:pt x="181" y="243"/>
                    <a:pt x="211" y="234"/>
                    <a:pt x="211" y="225"/>
                  </a:cubicBezTo>
                  <a:cubicBezTo>
                    <a:pt x="211" y="221"/>
                    <a:pt x="207" y="220"/>
                    <a:pt x="204" y="220"/>
                  </a:cubicBezTo>
                  <a:cubicBezTo>
                    <a:pt x="204" y="220"/>
                    <a:pt x="203" y="220"/>
                    <a:pt x="203" y="220"/>
                  </a:cubicBezTo>
                  <a:cubicBezTo>
                    <a:pt x="199" y="220"/>
                    <a:pt x="198" y="220"/>
                    <a:pt x="190" y="220"/>
                  </a:cubicBezTo>
                  <a:cubicBezTo>
                    <a:pt x="190" y="202"/>
                    <a:pt x="212" y="212"/>
                    <a:pt x="212" y="196"/>
                  </a:cubicBezTo>
                  <a:cubicBezTo>
                    <a:pt x="212" y="192"/>
                    <a:pt x="209" y="191"/>
                    <a:pt x="208" y="188"/>
                  </a:cubicBezTo>
                  <a:cubicBezTo>
                    <a:pt x="212" y="188"/>
                    <a:pt x="212" y="188"/>
                    <a:pt x="235" y="188"/>
                  </a:cubicBezTo>
                  <a:cubicBezTo>
                    <a:pt x="244" y="181"/>
                    <a:pt x="247" y="169"/>
                    <a:pt x="258" y="163"/>
                  </a:cubicBezTo>
                  <a:cubicBezTo>
                    <a:pt x="255" y="156"/>
                    <a:pt x="249" y="154"/>
                    <a:pt x="243" y="151"/>
                  </a:cubicBezTo>
                  <a:cubicBezTo>
                    <a:pt x="246" y="151"/>
                    <a:pt x="249" y="151"/>
                    <a:pt x="251" y="151"/>
                  </a:cubicBezTo>
                  <a:cubicBezTo>
                    <a:pt x="256" y="151"/>
                    <a:pt x="259" y="149"/>
                    <a:pt x="258" y="141"/>
                  </a:cubicBezTo>
                  <a:cubicBezTo>
                    <a:pt x="244" y="141"/>
                    <a:pt x="244" y="141"/>
                    <a:pt x="244" y="141"/>
                  </a:cubicBezTo>
                  <a:cubicBezTo>
                    <a:pt x="252" y="134"/>
                    <a:pt x="265" y="133"/>
                    <a:pt x="277" y="130"/>
                  </a:cubicBezTo>
                  <a:cubicBezTo>
                    <a:pt x="278" y="129"/>
                    <a:pt x="280" y="129"/>
                    <a:pt x="282" y="129"/>
                  </a:cubicBezTo>
                  <a:cubicBezTo>
                    <a:pt x="284" y="129"/>
                    <a:pt x="287" y="129"/>
                    <a:pt x="289" y="129"/>
                  </a:cubicBezTo>
                  <a:cubicBezTo>
                    <a:pt x="291" y="130"/>
                    <a:pt x="294" y="130"/>
                    <a:pt x="296" y="130"/>
                  </a:cubicBezTo>
                  <a:cubicBezTo>
                    <a:pt x="299" y="130"/>
                    <a:pt x="302" y="130"/>
                    <a:pt x="304" y="128"/>
                  </a:cubicBezTo>
                  <a:cubicBezTo>
                    <a:pt x="320" y="116"/>
                    <a:pt x="332" y="95"/>
                    <a:pt x="353" y="88"/>
                  </a:cubicBezTo>
                  <a:cubicBezTo>
                    <a:pt x="372" y="82"/>
                    <a:pt x="402" y="75"/>
                    <a:pt x="414" y="62"/>
                  </a:cubicBezTo>
                  <a:cubicBezTo>
                    <a:pt x="413" y="62"/>
                    <a:pt x="412" y="62"/>
                    <a:pt x="411" y="62"/>
                  </a:cubicBezTo>
                  <a:cubicBezTo>
                    <a:pt x="408" y="62"/>
                    <a:pt x="403" y="63"/>
                    <a:pt x="399" y="63"/>
                  </a:cubicBezTo>
                  <a:cubicBezTo>
                    <a:pt x="395" y="63"/>
                    <a:pt x="391" y="64"/>
                    <a:pt x="387" y="64"/>
                  </a:cubicBezTo>
                  <a:cubicBezTo>
                    <a:pt x="381" y="64"/>
                    <a:pt x="377" y="63"/>
                    <a:pt x="374" y="61"/>
                  </a:cubicBezTo>
                  <a:cubicBezTo>
                    <a:pt x="402" y="47"/>
                    <a:pt x="428" y="57"/>
                    <a:pt x="449" y="41"/>
                  </a:cubicBezTo>
                  <a:cubicBezTo>
                    <a:pt x="453" y="38"/>
                    <a:pt x="463" y="40"/>
                    <a:pt x="463" y="33"/>
                  </a:cubicBezTo>
                  <a:cubicBezTo>
                    <a:pt x="463" y="23"/>
                    <a:pt x="435" y="26"/>
                    <a:pt x="428" y="20"/>
                  </a:cubicBezTo>
                  <a:cubicBezTo>
                    <a:pt x="425" y="17"/>
                    <a:pt x="425" y="12"/>
                    <a:pt x="419" y="11"/>
                  </a:cubicBezTo>
                  <a:cubicBezTo>
                    <a:pt x="416" y="10"/>
                    <a:pt x="414" y="9"/>
                    <a:pt x="410" y="7"/>
                  </a:cubicBezTo>
                  <a:cubicBezTo>
                    <a:pt x="370" y="18"/>
                    <a:pt x="370" y="18"/>
                    <a:pt x="370" y="18"/>
                  </a:cubicBezTo>
                  <a:cubicBezTo>
                    <a:pt x="373" y="17"/>
                    <a:pt x="374" y="16"/>
                    <a:pt x="377" y="13"/>
                  </a:cubicBezTo>
                  <a:cubicBezTo>
                    <a:pt x="369" y="5"/>
                    <a:pt x="340" y="4"/>
                    <a:pt x="322" y="4"/>
                  </a:cubicBezTo>
                  <a:cubicBezTo>
                    <a:pt x="316" y="4"/>
                    <a:pt x="311" y="4"/>
                    <a:pt x="309" y="4"/>
                  </a:cubicBezTo>
                  <a:cubicBezTo>
                    <a:pt x="303" y="4"/>
                    <a:pt x="300" y="4"/>
                    <a:pt x="294" y="4"/>
                  </a:cubicBezTo>
                  <a:cubicBezTo>
                    <a:pt x="289" y="4"/>
                    <a:pt x="286" y="0"/>
                    <a:pt x="27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171"/>
            <p:cNvSpPr>
              <a:spLocks/>
            </p:cNvSpPr>
            <p:nvPr/>
          </p:nvSpPr>
          <p:spPr bwMode="auto">
            <a:xfrm>
              <a:off x="858" y="-1001"/>
              <a:ext cx="2139" cy="1627"/>
            </a:xfrm>
            <a:custGeom>
              <a:avLst/>
              <a:gdLst>
                <a:gd name="T0" fmla="*/ 489 w 905"/>
                <a:gd name="T1" fmla="*/ 15 h 688"/>
                <a:gd name="T2" fmla="*/ 468 w 905"/>
                <a:gd name="T3" fmla="*/ 22 h 688"/>
                <a:gd name="T4" fmla="*/ 425 w 905"/>
                <a:gd name="T5" fmla="*/ 18 h 688"/>
                <a:gd name="T6" fmla="*/ 370 w 905"/>
                <a:gd name="T7" fmla="*/ 43 h 688"/>
                <a:gd name="T8" fmla="*/ 328 w 905"/>
                <a:gd name="T9" fmla="*/ 45 h 688"/>
                <a:gd name="T10" fmla="*/ 312 w 905"/>
                <a:gd name="T11" fmla="*/ 64 h 688"/>
                <a:gd name="T12" fmla="*/ 284 w 905"/>
                <a:gd name="T13" fmla="*/ 66 h 688"/>
                <a:gd name="T14" fmla="*/ 173 w 905"/>
                <a:gd name="T15" fmla="*/ 71 h 688"/>
                <a:gd name="T16" fmla="*/ 86 w 905"/>
                <a:gd name="T17" fmla="*/ 122 h 688"/>
                <a:gd name="T18" fmla="*/ 100 w 905"/>
                <a:gd name="T19" fmla="*/ 168 h 688"/>
                <a:gd name="T20" fmla="*/ 67 w 905"/>
                <a:gd name="T21" fmla="*/ 170 h 688"/>
                <a:gd name="T22" fmla="*/ 0 w 905"/>
                <a:gd name="T23" fmla="*/ 198 h 688"/>
                <a:gd name="T24" fmla="*/ 77 w 905"/>
                <a:gd name="T25" fmla="*/ 216 h 688"/>
                <a:gd name="T26" fmla="*/ 61 w 905"/>
                <a:gd name="T27" fmla="*/ 227 h 688"/>
                <a:gd name="T28" fmla="*/ 22 w 905"/>
                <a:gd name="T29" fmla="*/ 242 h 688"/>
                <a:gd name="T30" fmla="*/ 62 w 905"/>
                <a:gd name="T31" fmla="*/ 251 h 688"/>
                <a:gd name="T32" fmla="*/ 89 w 905"/>
                <a:gd name="T33" fmla="*/ 273 h 688"/>
                <a:gd name="T34" fmla="*/ 98 w 905"/>
                <a:gd name="T35" fmla="*/ 264 h 688"/>
                <a:gd name="T36" fmla="*/ 146 w 905"/>
                <a:gd name="T37" fmla="*/ 262 h 688"/>
                <a:gd name="T38" fmla="*/ 270 w 905"/>
                <a:gd name="T39" fmla="*/ 370 h 688"/>
                <a:gd name="T40" fmla="*/ 286 w 905"/>
                <a:gd name="T41" fmla="*/ 393 h 688"/>
                <a:gd name="T42" fmla="*/ 288 w 905"/>
                <a:gd name="T43" fmla="*/ 423 h 688"/>
                <a:gd name="T44" fmla="*/ 335 w 905"/>
                <a:gd name="T45" fmla="*/ 446 h 688"/>
                <a:gd name="T46" fmla="*/ 305 w 905"/>
                <a:gd name="T47" fmla="*/ 482 h 688"/>
                <a:gd name="T48" fmla="*/ 284 w 905"/>
                <a:gd name="T49" fmla="*/ 525 h 688"/>
                <a:gd name="T50" fmla="*/ 289 w 905"/>
                <a:gd name="T51" fmla="*/ 538 h 688"/>
                <a:gd name="T52" fmla="*/ 315 w 905"/>
                <a:gd name="T53" fmla="*/ 587 h 688"/>
                <a:gd name="T54" fmla="*/ 331 w 905"/>
                <a:gd name="T55" fmla="*/ 587 h 688"/>
                <a:gd name="T56" fmla="*/ 357 w 905"/>
                <a:gd name="T57" fmla="*/ 655 h 688"/>
                <a:gd name="T58" fmla="*/ 422 w 905"/>
                <a:gd name="T59" fmla="*/ 687 h 688"/>
                <a:gd name="T60" fmla="*/ 459 w 905"/>
                <a:gd name="T61" fmla="*/ 655 h 688"/>
                <a:gd name="T62" fmla="*/ 478 w 905"/>
                <a:gd name="T63" fmla="*/ 586 h 688"/>
                <a:gd name="T64" fmla="*/ 520 w 905"/>
                <a:gd name="T65" fmla="*/ 551 h 688"/>
                <a:gd name="T66" fmla="*/ 539 w 905"/>
                <a:gd name="T67" fmla="*/ 548 h 688"/>
                <a:gd name="T68" fmla="*/ 610 w 905"/>
                <a:gd name="T69" fmla="*/ 497 h 688"/>
                <a:gd name="T70" fmla="*/ 700 w 905"/>
                <a:gd name="T71" fmla="*/ 475 h 688"/>
                <a:gd name="T72" fmla="*/ 702 w 905"/>
                <a:gd name="T73" fmla="*/ 422 h 688"/>
                <a:gd name="T74" fmla="*/ 711 w 905"/>
                <a:gd name="T75" fmla="*/ 402 h 688"/>
                <a:gd name="T76" fmla="*/ 772 w 905"/>
                <a:gd name="T77" fmla="*/ 422 h 688"/>
                <a:gd name="T78" fmla="*/ 723 w 905"/>
                <a:gd name="T79" fmla="*/ 356 h 688"/>
                <a:gd name="T80" fmla="*/ 763 w 905"/>
                <a:gd name="T81" fmla="*/ 365 h 688"/>
                <a:gd name="T82" fmla="*/ 758 w 905"/>
                <a:gd name="T83" fmla="*/ 353 h 688"/>
                <a:gd name="T84" fmla="*/ 805 w 905"/>
                <a:gd name="T85" fmla="*/ 311 h 688"/>
                <a:gd name="T86" fmla="*/ 801 w 905"/>
                <a:gd name="T87" fmla="*/ 282 h 688"/>
                <a:gd name="T88" fmla="*/ 787 w 905"/>
                <a:gd name="T89" fmla="*/ 242 h 688"/>
                <a:gd name="T90" fmla="*/ 801 w 905"/>
                <a:gd name="T91" fmla="*/ 216 h 688"/>
                <a:gd name="T92" fmla="*/ 779 w 905"/>
                <a:gd name="T93" fmla="*/ 204 h 688"/>
                <a:gd name="T94" fmla="*/ 804 w 905"/>
                <a:gd name="T95" fmla="*/ 158 h 688"/>
                <a:gd name="T96" fmla="*/ 827 w 905"/>
                <a:gd name="T97" fmla="*/ 130 h 688"/>
                <a:gd name="T98" fmla="*/ 840 w 905"/>
                <a:gd name="T99" fmla="*/ 113 h 688"/>
                <a:gd name="T100" fmla="*/ 874 w 905"/>
                <a:gd name="T101" fmla="*/ 61 h 688"/>
                <a:gd name="T102" fmla="*/ 818 w 905"/>
                <a:gd name="T103" fmla="*/ 79 h 688"/>
                <a:gd name="T104" fmla="*/ 771 w 905"/>
                <a:gd name="T105" fmla="*/ 77 h 688"/>
                <a:gd name="T106" fmla="*/ 744 w 905"/>
                <a:gd name="T107" fmla="*/ 60 h 688"/>
                <a:gd name="T108" fmla="*/ 693 w 905"/>
                <a:gd name="T109" fmla="*/ 63 h 688"/>
                <a:gd name="T110" fmla="*/ 595 w 905"/>
                <a:gd name="T111" fmla="*/ 64 h 688"/>
                <a:gd name="T112" fmla="*/ 718 w 905"/>
                <a:gd name="T113" fmla="*/ 3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688">
                  <a:moveTo>
                    <a:pt x="639" y="0"/>
                  </a:moveTo>
                  <a:cubicBezTo>
                    <a:pt x="612" y="0"/>
                    <a:pt x="592" y="0"/>
                    <a:pt x="562" y="0"/>
                  </a:cubicBezTo>
                  <a:cubicBezTo>
                    <a:pt x="535" y="0"/>
                    <a:pt x="515" y="15"/>
                    <a:pt x="489" y="15"/>
                  </a:cubicBezTo>
                  <a:cubicBezTo>
                    <a:pt x="484" y="15"/>
                    <a:pt x="480" y="15"/>
                    <a:pt x="476" y="15"/>
                  </a:cubicBezTo>
                  <a:cubicBezTo>
                    <a:pt x="473" y="15"/>
                    <a:pt x="471" y="15"/>
                    <a:pt x="468" y="15"/>
                  </a:cubicBezTo>
                  <a:cubicBezTo>
                    <a:pt x="468" y="22"/>
                    <a:pt x="468" y="22"/>
                    <a:pt x="468" y="22"/>
                  </a:cubicBezTo>
                  <a:cubicBezTo>
                    <a:pt x="458" y="22"/>
                    <a:pt x="458" y="22"/>
                    <a:pt x="458" y="22"/>
                  </a:cubicBezTo>
                  <a:cubicBezTo>
                    <a:pt x="449" y="18"/>
                    <a:pt x="441" y="18"/>
                    <a:pt x="432" y="18"/>
                  </a:cubicBezTo>
                  <a:cubicBezTo>
                    <a:pt x="430" y="18"/>
                    <a:pt x="428" y="18"/>
                    <a:pt x="425" y="18"/>
                  </a:cubicBezTo>
                  <a:cubicBezTo>
                    <a:pt x="408" y="18"/>
                    <a:pt x="394" y="22"/>
                    <a:pt x="380" y="28"/>
                  </a:cubicBezTo>
                  <a:cubicBezTo>
                    <a:pt x="383" y="32"/>
                    <a:pt x="387" y="33"/>
                    <a:pt x="391" y="36"/>
                  </a:cubicBezTo>
                  <a:cubicBezTo>
                    <a:pt x="386" y="37"/>
                    <a:pt x="370" y="35"/>
                    <a:pt x="370" y="43"/>
                  </a:cubicBezTo>
                  <a:cubicBezTo>
                    <a:pt x="370" y="53"/>
                    <a:pt x="391" y="60"/>
                    <a:pt x="400" y="64"/>
                  </a:cubicBezTo>
                  <a:cubicBezTo>
                    <a:pt x="376" y="64"/>
                    <a:pt x="376" y="64"/>
                    <a:pt x="376" y="64"/>
                  </a:cubicBezTo>
                  <a:cubicBezTo>
                    <a:pt x="363" y="57"/>
                    <a:pt x="350" y="45"/>
                    <a:pt x="328" y="45"/>
                  </a:cubicBezTo>
                  <a:cubicBezTo>
                    <a:pt x="323" y="45"/>
                    <a:pt x="315" y="46"/>
                    <a:pt x="315" y="52"/>
                  </a:cubicBezTo>
                  <a:cubicBezTo>
                    <a:pt x="315" y="56"/>
                    <a:pt x="318" y="60"/>
                    <a:pt x="319" y="64"/>
                  </a:cubicBezTo>
                  <a:cubicBezTo>
                    <a:pt x="319" y="64"/>
                    <a:pt x="314" y="64"/>
                    <a:pt x="312" y="64"/>
                  </a:cubicBezTo>
                  <a:cubicBezTo>
                    <a:pt x="301" y="60"/>
                    <a:pt x="292" y="61"/>
                    <a:pt x="286" y="51"/>
                  </a:cubicBezTo>
                  <a:cubicBezTo>
                    <a:pt x="281" y="56"/>
                    <a:pt x="281" y="56"/>
                    <a:pt x="281" y="56"/>
                  </a:cubicBezTo>
                  <a:cubicBezTo>
                    <a:pt x="281" y="60"/>
                    <a:pt x="284" y="63"/>
                    <a:pt x="284" y="66"/>
                  </a:cubicBezTo>
                  <a:cubicBezTo>
                    <a:pt x="274" y="66"/>
                    <a:pt x="271" y="51"/>
                    <a:pt x="261" y="51"/>
                  </a:cubicBezTo>
                  <a:cubicBezTo>
                    <a:pt x="247" y="51"/>
                    <a:pt x="237" y="59"/>
                    <a:pt x="222" y="63"/>
                  </a:cubicBezTo>
                  <a:cubicBezTo>
                    <a:pt x="202" y="63"/>
                    <a:pt x="194" y="68"/>
                    <a:pt x="173" y="71"/>
                  </a:cubicBezTo>
                  <a:cubicBezTo>
                    <a:pt x="156" y="73"/>
                    <a:pt x="170" y="97"/>
                    <a:pt x="152" y="97"/>
                  </a:cubicBezTo>
                  <a:cubicBezTo>
                    <a:pt x="146" y="97"/>
                    <a:pt x="142" y="96"/>
                    <a:pt x="138" y="93"/>
                  </a:cubicBezTo>
                  <a:cubicBezTo>
                    <a:pt x="127" y="103"/>
                    <a:pt x="104" y="116"/>
                    <a:pt x="86" y="122"/>
                  </a:cubicBezTo>
                  <a:cubicBezTo>
                    <a:pt x="83" y="122"/>
                    <a:pt x="75" y="125"/>
                    <a:pt x="75" y="130"/>
                  </a:cubicBezTo>
                  <a:cubicBezTo>
                    <a:pt x="75" y="140"/>
                    <a:pt x="105" y="139"/>
                    <a:pt x="115" y="140"/>
                  </a:cubicBezTo>
                  <a:cubicBezTo>
                    <a:pt x="115" y="154"/>
                    <a:pt x="109" y="163"/>
                    <a:pt x="100" y="168"/>
                  </a:cubicBezTo>
                  <a:cubicBezTo>
                    <a:pt x="96" y="171"/>
                    <a:pt x="92" y="171"/>
                    <a:pt x="86" y="171"/>
                  </a:cubicBezTo>
                  <a:cubicBezTo>
                    <a:pt x="83" y="171"/>
                    <a:pt x="80" y="171"/>
                    <a:pt x="77" y="171"/>
                  </a:cubicBezTo>
                  <a:cubicBezTo>
                    <a:pt x="74" y="171"/>
                    <a:pt x="71" y="170"/>
                    <a:pt x="67" y="170"/>
                  </a:cubicBezTo>
                  <a:cubicBezTo>
                    <a:pt x="63" y="170"/>
                    <a:pt x="59" y="171"/>
                    <a:pt x="55" y="172"/>
                  </a:cubicBezTo>
                  <a:cubicBezTo>
                    <a:pt x="45" y="175"/>
                    <a:pt x="40" y="181"/>
                    <a:pt x="30" y="184"/>
                  </a:cubicBezTo>
                  <a:cubicBezTo>
                    <a:pt x="19" y="188"/>
                    <a:pt x="0" y="182"/>
                    <a:pt x="0" y="198"/>
                  </a:cubicBezTo>
                  <a:cubicBezTo>
                    <a:pt x="0" y="207"/>
                    <a:pt x="51" y="221"/>
                    <a:pt x="53" y="221"/>
                  </a:cubicBezTo>
                  <a:cubicBezTo>
                    <a:pt x="60" y="221"/>
                    <a:pt x="63" y="221"/>
                    <a:pt x="71" y="221"/>
                  </a:cubicBezTo>
                  <a:cubicBezTo>
                    <a:pt x="74" y="221"/>
                    <a:pt x="76" y="219"/>
                    <a:pt x="77" y="216"/>
                  </a:cubicBezTo>
                  <a:cubicBezTo>
                    <a:pt x="98" y="216"/>
                    <a:pt x="98" y="216"/>
                    <a:pt x="98" y="216"/>
                  </a:cubicBezTo>
                  <a:cubicBezTo>
                    <a:pt x="96" y="222"/>
                    <a:pt x="96" y="224"/>
                    <a:pt x="91" y="227"/>
                  </a:cubicBezTo>
                  <a:cubicBezTo>
                    <a:pt x="61" y="227"/>
                    <a:pt x="61" y="227"/>
                    <a:pt x="61" y="227"/>
                  </a:cubicBezTo>
                  <a:cubicBezTo>
                    <a:pt x="58" y="231"/>
                    <a:pt x="57" y="232"/>
                    <a:pt x="51" y="232"/>
                  </a:cubicBezTo>
                  <a:cubicBezTo>
                    <a:pt x="48" y="232"/>
                    <a:pt x="44" y="232"/>
                    <a:pt x="38" y="232"/>
                  </a:cubicBezTo>
                  <a:cubicBezTo>
                    <a:pt x="34" y="232"/>
                    <a:pt x="23" y="235"/>
                    <a:pt x="22" y="242"/>
                  </a:cubicBezTo>
                  <a:cubicBezTo>
                    <a:pt x="26" y="243"/>
                    <a:pt x="27" y="244"/>
                    <a:pt x="29" y="244"/>
                  </a:cubicBezTo>
                  <a:cubicBezTo>
                    <a:pt x="32" y="244"/>
                    <a:pt x="33" y="242"/>
                    <a:pt x="41" y="242"/>
                  </a:cubicBezTo>
                  <a:cubicBezTo>
                    <a:pt x="47" y="242"/>
                    <a:pt x="53" y="248"/>
                    <a:pt x="62" y="251"/>
                  </a:cubicBezTo>
                  <a:cubicBezTo>
                    <a:pt x="60" y="256"/>
                    <a:pt x="56" y="257"/>
                    <a:pt x="51" y="260"/>
                  </a:cubicBezTo>
                  <a:cubicBezTo>
                    <a:pt x="58" y="268"/>
                    <a:pt x="74" y="272"/>
                    <a:pt x="86" y="272"/>
                  </a:cubicBezTo>
                  <a:cubicBezTo>
                    <a:pt x="88" y="272"/>
                    <a:pt x="89" y="273"/>
                    <a:pt x="89" y="273"/>
                  </a:cubicBezTo>
                  <a:cubicBezTo>
                    <a:pt x="90" y="273"/>
                    <a:pt x="91" y="272"/>
                    <a:pt x="92" y="271"/>
                  </a:cubicBezTo>
                  <a:cubicBezTo>
                    <a:pt x="91" y="270"/>
                    <a:pt x="89" y="268"/>
                    <a:pt x="87" y="267"/>
                  </a:cubicBezTo>
                  <a:cubicBezTo>
                    <a:pt x="90" y="265"/>
                    <a:pt x="92" y="264"/>
                    <a:pt x="98" y="264"/>
                  </a:cubicBezTo>
                  <a:cubicBezTo>
                    <a:pt x="104" y="264"/>
                    <a:pt x="109" y="269"/>
                    <a:pt x="114" y="269"/>
                  </a:cubicBezTo>
                  <a:cubicBezTo>
                    <a:pt x="120" y="269"/>
                    <a:pt x="124" y="262"/>
                    <a:pt x="130" y="262"/>
                  </a:cubicBezTo>
                  <a:cubicBezTo>
                    <a:pt x="135" y="262"/>
                    <a:pt x="137" y="262"/>
                    <a:pt x="146" y="262"/>
                  </a:cubicBezTo>
                  <a:cubicBezTo>
                    <a:pt x="205" y="262"/>
                    <a:pt x="242" y="308"/>
                    <a:pt x="257" y="353"/>
                  </a:cubicBezTo>
                  <a:cubicBezTo>
                    <a:pt x="257" y="361"/>
                    <a:pt x="257" y="361"/>
                    <a:pt x="257" y="361"/>
                  </a:cubicBezTo>
                  <a:cubicBezTo>
                    <a:pt x="262" y="362"/>
                    <a:pt x="270" y="362"/>
                    <a:pt x="270" y="370"/>
                  </a:cubicBezTo>
                  <a:cubicBezTo>
                    <a:pt x="270" y="382"/>
                    <a:pt x="259" y="381"/>
                    <a:pt x="259" y="393"/>
                  </a:cubicBezTo>
                  <a:cubicBezTo>
                    <a:pt x="259" y="401"/>
                    <a:pt x="263" y="402"/>
                    <a:pt x="273" y="402"/>
                  </a:cubicBezTo>
                  <a:cubicBezTo>
                    <a:pt x="280" y="402"/>
                    <a:pt x="281" y="393"/>
                    <a:pt x="286" y="393"/>
                  </a:cubicBezTo>
                  <a:cubicBezTo>
                    <a:pt x="304" y="393"/>
                    <a:pt x="308" y="418"/>
                    <a:pt x="325" y="423"/>
                  </a:cubicBezTo>
                  <a:cubicBezTo>
                    <a:pt x="324" y="426"/>
                    <a:pt x="325" y="431"/>
                    <a:pt x="319" y="431"/>
                  </a:cubicBezTo>
                  <a:cubicBezTo>
                    <a:pt x="307" y="431"/>
                    <a:pt x="299" y="423"/>
                    <a:pt x="288" y="423"/>
                  </a:cubicBezTo>
                  <a:cubicBezTo>
                    <a:pt x="285" y="423"/>
                    <a:pt x="284" y="422"/>
                    <a:pt x="282" y="422"/>
                  </a:cubicBezTo>
                  <a:cubicBezTo>
                    <a:pt x="281" y="422"/>
                    <a:pt x="280" y="422"/>
                    <a:pt x="278" y="423"/>
                  </a:cubicBezTo>
                  <a:cubicBezTo>
                    <a:pt x="280" y="438"/>
                    <a:pt x="319" y="440"/>
                    <a:pt x="335" y="446"/>
                  </a:cubicBezTo>
                  <a:cubicBezTo>
                    <a:pt x="331" y="460"/>
                    <a:pt x="323" y="466"/>
                    <a:pt x="319" y="481"/>
                  </a:cubicBezTo>
                  <a:cubicBezTo>
                    <a:pt x="316" y="480"/>
                    <a:pt x="314" y="479"/>
                    <a:pt x="313" y="479"/>
                  </a:cubicBezTo>
                  <a:cubicBezTo>
                    <a:pt x="311" y="479"/>
                    <a:pt x="309" y="480"/>
                    <a:pt x="305" y="482"/>
                  </a:cubicBezTo>
                  <a:cubicBezTo>
                    <a:pt x="305" y="484"/>
                    <a:pt x="305" y="484"/>
                    <a:pt x="305" y="484"/>
                  </a:cubicBezTo>
                  <a:cubicBezTo>
                    <a:pt x="294" y="492"/>
                    <a:pt x="291" y="503"/>
                    <a:pt x="284" y="513"/>
                  </a:cubicBezTo>
                  <a:cubicBezTo>
                    <a:pt x="284" y="525"/>
                    <a:pt x="284" y="525"/>
                    <a:pt x="284" y="525"/>
                  </a:cubicBezTo>
                  <a:cubicBezTo>
                    <a:pt x="285" y="523"/>
                    <a:pt x="287" y="523"/>
                    <a:pt x="288" y="523"/>
                  </a:cubicBezTo>
                  <a:cubicBezTo>
                    <a:pt x="290" y="523"/>
                    <a:pt x="292" y="524"/>
                    <a:pt x="294" y="525"/>
                  </a:cubicBezTo>
                  <a:cubicBezTo>
                    <a:pt x="293" y="530"/>
                    <a:pt x="289" y="533"/>
                    <a:pt x="289" y="538"/>
                  </a:cubicBezTo>
                  <a:cubicBezTo>
                    <a:pt x="289" y="552"/>
                    <a:pt x="303" y="558"/>
                    <a:pt x="306" y="568"/>
                  </a:cubicBezTo>
                  <a:cubicBezTo>
                    <a:pt x="308" y="573"/>
                    <a:pt x="309" y="583"/>
                    <a:pt x="312" y="585"/>
                  </a:cubicBezTo>
                  <a:cubicBezTo>
                    <a:pt x="313" y="586"/>
                    <a:pt x="314" y="587"/>
                    <a:pt x="315" y="587"/>
                  </a:cubicBezTo>
                  <a:cubicBezTo>
                    <a:pt x="317" y="587"/>
                    <a:pt x="319" y="586"/>
                    <a:pt x="321" y="585"/>
                  </a:cubicBezTo>
                  <a:cubicBezTo>
                    <a:pt x="322" y="584"/>
                    <a:pt x="324" y="583"/>
                    <a:pt x="325" y="583"/>
                  </a:cubicBezTo>
                  <a:cubicBezTo>
                    <a:pt x="327" y="583"/>
                    <a:pt x="329" y="584"/>
                    <a:pt x="331" y="587"/>
                  </a:cubicBezTo>
                  <a:cubicBezTo>
                    <a:pt x="327" y="591"/>
                    <a:pt x="323" y="590"/>
                    <a:pt x="323" y="597"/>
                  </a:cubicBezTo>
                  <a:cubicBezTo>
                    <a:pt x="323" y="612"/>
                    <a:pt x="343" y="636"/>
                    <a:pt x="354" y="645"/>
                  </a:cubicBezTo>
                  <a:cubicBezTo>
                    <a:pt x="355" y="646"/>
                    <a:pt x="354" y="653"/>
                    <a:pt x="357" y="655"/>
                  </a:cubicBezTo>
                  <a:cubicBezTo>
                    <a:pt x="366" y="661"/>
                    <a:pt x="371" y="658"/>
                    <a:pt x="375" y="670"/>
                  </a:cubicBezTo>
                  <a:cubicBezTo>
                    <a:pt x="381" y="669"/>
                    <a:pt x="390" y="663"/>
                    <a:pt x="397" y="663"/>
                  </a:cubicBezTo>
                  <a:cubicBezTo>
                    <a:pt x="410" y="663"/>
                    <a:pt x="409" y="687"/>
                    <a:pt x="422" y="687"/>
                  </a:cubicBezTo>
                  <a:cubicBezTo>
                    <a:pt x="426" y="687"/>
                    <a:pt x="427" y="684"/>
                    <a:pt x="433" y="683"/>
                  </a:cubicBezTo>
                  <a:cubicBezTo>
                    <a:pt x="434" y="686"/>
                    <a:pt x="436" y="688"/>
                    <a:pt x="439" y="688"/>
                  </a:cubicBezTo>
                  <a:cubicBezTo>
                    <a:pt x="454" y="688"/>
                    <a:pt x="447" y="661"/>
                    <a:pt x="459" y="655"/>
                  </a:cubicBezTo>
                  <a:cubicBezTo>
                    <a:pt x="458" y="649"/>
                    <a:pt x="459" y="636"/>
                    <a:pt x="459" y="626"/>
                  </a:cubicBezTo>
                  <a:cubicBezTo>
                    <a:pt x="459" y="611"/>
                    <a:pt x="484" y="617"/>
                    <a:pt x="484" y="599"/>
                  </a:cubicBezTo>
                  <a:cubicBezTo>
                    <a:pt x="484" y="593"/>
                    <a:pt x="478" y="590"/>
                    <a:pt x="478" y="586"/>
                  </a:cubicBezTo>
                  <a:cubicBezTo>
                    <a:pt x="478" y="584"/>
                    <a:pt x="480" y="582"/>
                    <a:pt x="482" y="580"/>
                  </a:cubicBezTo>
                  <a:cubicBezTo>
                    <a:pt x="482" y="579"/>
                    <a:pt x="480" y="576"/>
                    <a:pt x="480" y="575"/>
                  </a:cubicBezTo>
                  <a:cubicBezTo>
                    <a:pt x="480" y="557"/>
                    <a:pt x="509" y="562"/>
                    <a:pt x="520" y="551"/>
                  </a:cubicBezTo>
                  <a:cubicBezTo>
                    <a:pt x="525" y="546"/>
                    <a:pt x="523" y="541"/>
                    <a:pt x="531" y="538"/>
                  </a:cubicBezTo>
                  <a:cubicBezTo>
                    <a:pt x="531" y="548"/>
                    <a:pt x="531" y="548"/>
                    <a:pt x="531" y="548"/>
                  </a:cubicBezTo>
                  <a:cubicBezTo>
                    <a:pt x="539" y="548"/>
                    <a:pt x="539" y="548"/>
                    <a:pt x="539" y="548"/>
                  </a:cubicBezTo>
                  <a:cubicBezTo>
                    <a:pt x="550" y="541"/>
                    <a:pt x="568" y="543"/>
                    <a:pt x="578" y="533"/>
                  </a:cubicBezTo>
                  <a:cubicBezTo>
                    <a:pt x="586" y="525"/>
                    <a:pt x="587" y="514"/>
                    <a:pt x="597" y="506"/>
                  </a:cubicBezTo>
                  <a:cubicBezTo>
                    <a:pt x="610" y="497"/>
                    <a:pt x="610" y="497"/>
                    <a:pt x="610" y="497"/>
                  </a:cubicBezTo>
                  <a:cubicBezTo>
                    <a:pt x="610" y="493"/>
                    <a:pt x="615" y="491"/>
                    <a:pt x="620" y="488"/>
                  </a:cubicBezTo>
                  <a:cubicBezTo>
                    <a:pt x="645" y="488"/>
                    <a:pt x="645" y="488"/>
                    <a:pt x="645" y="488"/>
                  </a:cubicBezTo>
                  <a:cubicBezTo>
                    <a:pt x="665" y="479"/>
                    <a:pt x="681" y="481"/>
                    <a:pt x="700" y="475"/>
                  </a:cubicBezTo>
                  <a:cubicBezTo>
                    <a:pt x="715" y="470"/>
                    <a:pt x="720" y="455"/>
                    <a:pt x="738" y="449"/>
                  </a:cubicBezTo>
                  <a:cubicBezTo>
                    <a:pt x="747" y="446"/>
                    <a:pt x="752" y="446"/>
                    <a:pt x="760" y="439"/>
                  </a:cubicBezTo>
                  <a:cubicBezTo>
                    <a:pt x="749" y="435"/>
                    <a:pt x="702" y="438"/>
                    <a:pt x="702" y="422"/>
                  </a:cubicBezTo>
                  <a:cubicBezTo>
                    <a:pt x="705" y="421"/>
                    <a:pt x="714" y="420"/>
                    <a:pt x="714" y="415"/>
                  </a:cubicBezTo>
                  <a:cubicBezTo>
                    <a:pt x="714" y="411"/>
                    <a:pt x="709" y="409"/>
                    <a:pt x="709" y="402"/>
                  </a:cubicBezTo>
                  <a:cubicBezTo>
                    <a:pt x="709" y="402"/>
                    <a:pt x="710" y="402"/>
                    <a:pt x="711" y="402"/>
                  </a:cubicBezTo>
                  <a:cubicBezTo>
                    <a:pt x="713" y="402"/>
                    <a:pt x="715" y="402"/>
                    <a:pt x="716" y="402"/>
                  </a:cubicBezTo>
                  <a:cubicBezTo>
                    <a:pt x="738" y="402"/>
                    <a:pt x="733" y="428"/>
                    <a:pt x="758" y="428"/>
                  </a:cubicBezTo>
                  <a:cubicBezTo>
                    <a:pt x="763" y="428"/>
                    <a:pt x="772" y="428"/>
                    <a:pt x="772" y="422"/>
                  </a:cubicBezTo>
                  <a:cubicBezTo>
                    <a:pt x="772" y="392"/>
                    <a:pt x="738" y="383"/>
                    <a:pt x="719" y="364"/>
                  </a:cubicBezTo>
                  <a:cubicBezTo>
                    <a:pt x="719" y="356"/>
                    <a:pt x="719" y="356"/>
                    <a:pt x="719" y="356"/>
                  </a:cubicBezTo>
                  <a:cubicBezTo>
                    <a:pt x="720" y="356"/>
                    <a:pt x="721" y="356"/>
                    <a:pt x="723" y="356"/>
                  </a:cubicBezTo>
                  <a:cubicBezTo>
                    <a:pt x="723" y="356"/>
                    <a:pt x="725" y="356"/>
                    <a:pt x="726" y="356"/>
                  </a:cubicBezTo>
                  <a:cubicBezTo>
                    <a:pt x="729" y="366"/>
                    <a:pt x="746" y="380"/>
                    <a:pt x="755" y="380"/>
                  </a:cubicBezTo>
                  <a:cubicBezTo>
                    <a:pt x="761" y="380"/>
                    <a:pt x="763" y="371"/>
                    <a:pt x="763" y="365"/>
                  </a:cubicBezTo>
                  <a:cubicBezTo>
                    <a:pt x="763" y="350"/>
                    <a:pt x="739" y="355"/>
                    <a:pt x="734" y="341"/>
                  </a:cubicBezTo>
                  <a:cubicBezTo>
                    <a:pt x="742" y="341"/>
                    <a:pt x="742" y="341"/>
                    <a:pt x="742" y="341"/>
                  </a:cubicBezTo>
                  <a:cubicBezTo>
                    <a:pt x="746" y="347"/>
                    <a:pt x="752" y="349"/>
                    <a:pt x="758" y="353"/>
                  </a:cubicBezTo>
                  <a:cubicBezTo>
                    <a:pt x="762" y="342"/>
                    <a:pt x="783" y="349"/>
                    <a:pt x="787" y="333"/>
                  </a:cubicBezTo>
                  <a:cubicBezTo>
                    <a:pt x="784" y="332"/>
                    <a:pt x="781" y="329"/>
                    <a:pt x="781" y="325"/>
                  </a:cubicBezTo>
                  <a:cubicBezTo>
                    <a:pt x="791" y="324"/>
                    <a:pt x="802" y="319"/>
                    <a:pt x="805" y="311"/>
                  </a:cubicBezTo>
                  <a:cubicBezTo>
                    <a:pt x="799" y="309"/>
                    <a:pt x="784" y="309"/>
                    <a:pt x="784" y="300"/>
                  </a:cubicBezTo>
                  <a:cubicBezTo>
                    <a:pt x="784" y="293"/>
                    <a:pt x="792" y="293"/>
                    <a:pt x="801" y="293"/>
                  </a:cubicBezTo>
                  <a:cubicBezTo>
                    <a:pt x="798" y="290"/>
                    <a:pt x="801" y="286"/>
                    <a:pt x="801" y="282"/>
                  </a:cubicBezTo>
                  <a:cubicBezTo>
                    <a:pt x="801" y="274"/>
                    <a:pt x="793" y="271"/>
                    <a:pt x="793" y="259"/>
                  </a:cubicBezTo>
                  <a:cubicBezTo>
                    <a:pt x="786" y="259"/>
                    <a:pt x="776" y="259"/>
                    <a:pt x="776" y="250"/>
                  </a:cubicBezTo>
                  <a:cubicBezTo>
                    <a:pt x="776" y="246"/>
                    <a:pt x="781" y="242"/>
                    <a:pt x="787" y="242"/>
                  </a:cubicBezTo>
                  <a:cubicBezTo>
                    <a:pt x="791" y="242"/>
                    <a:pt x="798" y="243"/>
                    <a:pt x="805" y="243"/>
                  </a:cubicBezTo>
                  <a:cubicBezTo>
                    <a:pt x="815" y="243"/>
                    <a:pt x="824" y="242"/>
                    <a:pt x="824" y="234"/>
                  </a:cubicBezTo>
                  <a:cubicBezTo>
                    <a:pt x="824" y="222"/>
                    <a:pt x="803" y="224"/>
                    <a:pt x="801" y="216"/>
                  </a:cubicBezTo>
                  <a:cubicBezTo>
                    <a:pt x="804" y="216"/>
                    <a:pt x="808" y="214"/>
                    <a:pt x="810" y="213"/>
                  </a:cubicBezTo>
                  <a:cubicBezTo>
                    <a:pt x="805" y="208"/>
                    <a:pt x="798" y="203"/>
                    <a:pt x="789" y="203"/>
                  </a:cubicBezTo>
                  <a:cubicBezTo>
                    <a:pt x="785" y="203"/>
                    <a:pt x="782" y="204"/>
                    <a:pt x="779" y="204"/>
                  </a:cubicBezTo>
                  <a:cubicBezTo>
                    <a:pt x="777" y="204"/>
                    <a:pt x="775" y="204"/>
                    <a:pt x="773" y="203"/>
                  </a:cubicBezTo>
                  <a:cubicBezTo>
                    <a:pt x="777" y="197"/>
                    <a:pt x="776" y="185"/>
                    <a:pt x="782" y="180"/>
                  </a:cubicBezTo>
                  <a:cubicBezTo>
                    <a:pt x="792" y="173"/>
                    <a:pt x="804" y="169"/>
                    <a:pt x="804" y="158"/>
                  </a:cubicBezTo>
                  <a:cubicBezTo>
                    <a:pt x="804" y="156"/>
                    <a:pt x="804" y="156"/>
                    <a:pt x="804" y="150"/>
                  </a:cubicBezTo>
                  <a:cubicBezTo>
                    <a:pt x="814" y="147"/>
                    <a:pt x="827" y="145"/>
                    <a:pt x="827" y="137"/>
                  </a:cubicBezTo>
                  <a:cubicBezTo>
                    <a:pt x="827" y="131"/>
                    <a:pt x="831" y="137"/>
                    <a:pt x="827" y="130"/>
                  </a:cubicBezTo>
                  <a:cubicBezTo>
                    <a:pt x="837" y="128"/>
                    <a:pt x="851" y="128"/>
                    <a:pt x="851" y="113"/>
                  </a:cubicBezTo>
                  <a:cubicBezTo>
                    <a:pt x="849" y="115"/>
                    <a:pt x="848" y="115"/>
                    <a:pt x="846" y="115"/>
                  </a:cubicBezTo>
                  <a:cubicBezTo>
                    <a:pt x="845" y="115"/>
                    <a:pt x="843" y="115"/>
                    <a:pt x="840" y="113"/>
                  </a:cubicBezTo>
                  <a:cubicBezTo>
                    <a:pt x="864" y="113"/>
                    <a:pt x="875" y="98"/>
                    <a:pt x="892" y="92"/>
                  </a:cubicBezTo>
                  <a:cubicBezTo>
                    <a:pt x="895" y="91"/>
                    <a:pt x="905" y="86"/>
                    <a:pt x="905" y="80"/>
                  </a:cubicBezTo>
                  <a:cubicBezTo>
                    <a:pt x="905" y="73"/>
                    <a:pt x="881" y="61"/>
                    <a:pt x="874" y="61"/>
                  </a:cubicBezTo>
                  <a:cubicBezTo>
                    <a:pt x="869" y="61"/>
                    <a:pt x="865" y="62"/>
                    <a:pt x="863" y="68"/>
                  </a:cubicBezTo>
                  <a:cubicBezTo>
                    <a:pt x="838" y="68"/>
                    <a:pt x="838" y="68"/>
                    <a:pt x="838" y="68"/>
                  </a:cubicBezTo>
                  <a:cubicBezTo>
                    <a:pt x="829" y="72"/>
                    <a:pt x="828" y="75"/>
                    <a:pt x="818" y="79"/>
                  </a:cubicBezTo>
                  <a:cubicBezTo>
                    <a:pt x="818" y="79"/>
                    <a:pt x="818" y="79"/>
                    <a:pt x="817" y="79"/>
                  </a:cubicBezTo>
                  <a:cubicBezTo>
                    <a:pt x="814" y="79"/>
                    <a:pt x="806" y="77"/>
                    <a:pt x="806" y="77"/>
                  </a:cubicBezTo>
                  <a:cubicBezTo>
                    <a:pt x="806" y="77"/>
                    <a:pt x="785" y="77"/>
                    <a:pt x="771" y="77"/>
                  </a:cubicBezTo>
                  <a:cubicBezTo>
                    <a:pt x="762" y="83"/>
                    <a:pt x="736" y="118"/>
                    <a:pt x="722" y="122"/>
                  </a:cubicBezTo>
                  <a:cubicBezTo>
                    <a:pt x="724" y="117"/>
                    <a:pt x="758" y="81"/>
                    <a:pt x="758" y="76"/>
                  </a:cubicBezTo>
                  <a:cubicBezTo>
                    <a:pt x="758" y="68"/>
                    <a:pt x="754" y="60"/>
                    <a:pt x="744" y="60"/>
                  </a:cubicBezTo>
                  <a:cubicBezTo>
                    <a:pt x="727" y="60"/>
                    <a:pt x="696" y="90"/>
                    <a:pt x="682" y="90"/>
                  </a:cubicBezTo>
                  <a:cubicBezTo>
                    <a:pt x="678" y="90"/>
                    <a:pt x="701" y="68"/>
                    <a:pt x="702" y="64"/>
                  </a:cubicBezTo>
                  <a:cubicBezTo>
                    <a:pt x="701" y="63"/>
                    <a:pt x="697" y="63"/>
                    <a:pt x="693" y="63"/>
                  </a:cubicBezTo>
                  <a:cubicBezTo>
                    <a:pt x="684" y="63"/>
                    <a:pt x="670" y="64"/>
                    <a:pt x="656" y="65"/>
                  </a:cubicBezTo>
                  <a:cubicBezTo>
                    <a:pt x="642" y="65"/>
                    <a:pt x="627" y="66"/>
                    <a:pt x="615" y="66"/>
                  </a:cubicBezTo>
                  <a:cubicBezTo>
                    <a:pt x="605" y="66"/>
                    <a:pt x="598" y="66"/>
                    <a:pt x="595" y="64"/>
                  </a:cubicBezTo>
                  <a:cubicBezTo>
                    <a:pt x="711" y="57"/>
                    <a:pt x="711" y="57"/>
                    <a:pt x="711" y="57"/>
                  </a:cubicBezTo>
                  <a:cubicBezTo>
                    <a:pt x="725" y="52"/>
                    <a:pt x="761" y="55"/>
                    <a:pt x="764" y="36"/>
                  </a:cubicBezTo>
                  <a:cubicBezTo>
                    <a:pt x="751" y="33"/>
                    <a:pt x="732" y="37"/>
                    <a:pt x="718" y="31"/>
                  </a:cubicBezTo>
                  <a:cubicBezTo>
                    <a:pt x="693" y="21"/>
                    <a:pt x="670" y="0"/>
                    <a:pt x="63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172"/>
            <p:cNvSpPr>
              <a:spLocks/>
            </p:cNvSpPr>
            <p:nvPr/>
          </p:nvSpPr>
          <p:spPr bwMode="auto">
            <a:xfrm>
              <a:off x="1494" y="23"/>
              <a:ext cx="104" cy="69"/>
            </a:xfrm>
            <a:custGeom>
              <a:avLst/>
              <a:gdLst>
                <a:gd name="T0" fmla="*/ 12 w 44"/>
                <a:gd name="T1" fmla="*/ 0 h 29"/>
                <a:gd name="T2" fmla="*/ 0 w 44"/>
                <a:gd name="T3" fmla="*/ 11 h 29"/>
                <a:gd name="T4" fmla="*/ 11 w 44"/>
                <a:gd name="T5" fmla="*/ 29 h 29"/>
                <a:gd name="T6" fmla="*/ 22 w 44"/>
                <a:gd name="T7" fmla="*/ 29 h 29"/>
                <a:gd name="T8" fmla="*/ 44 w 44"/>
                <a:gd name="T9" fmla="*/ 19 h 29"/>
                <a:gd name="T10" fmla="*/ 12 w 44"/>
                <a:gd name="T11" fmla="*/ 0 h 29"/>
              </a:gdLst>
              <a:ahLst/>
              <a:cxnLst>
                <a:cxn ang="0">
                  <a:pos x="T0" y="T1"/>
                </a:cxn>
                <a:cxn ang="0">
                  <a:pos x="T2" y="T3"/>
                </a:cxn>
                <a:cxn ang="0">
                  <a:pos x="T4" y="T5"/>
                </a:cxn>
                <a:cxn ang="0">
                  <a:pos x="T6" y="T7"/>
                </a:cxn>
                <a:cxn ang="0">
                  <a:pos x="T8" y="T9"/>
                </a:cxn>
                <a:cxn ang="0">
                  <a:pos x="T10" y="T11"/>
                </a:cxn>
              </a:cxnLst>
              <a:rect l="0" t="0" r="r" b="b"/>
              <a:pathLst>
                <a:path w="44" h="29">
                  <a:moveTo>
                    <a:pt x="12" y="0"/>
                  </a:moveTo>
                  <a:cubicBezTo>
                    <a:pt x="7" y="0"/>
                    <a:pt x="0" y="3"/>
                    <a:pt x="0" y="11"/>
                  </a:cubicBezTo>
                  <a:cubicBezTo>
                    <a:pt x="0" y="17"/>
                    <a:pt x="6" y="29"/>
                    <a:pt x="11" y="29"/>
                  </a:cubicBezTo>
                  <a:cubicBezTo>
                    <a:pt x="22" y="29"/>
                    <a:pt x="22" y="29"/>
                    <a:pt x="22" y="29"/>
                  </a:cubicBezTo>
                  <a:cubicBezTo>
                    <a:pt x="31" y="29"/>
                    <a:pt x="43" y="28"/>
                    <a:pt x="44" y="19"/>
                  </a:cubicBezTo>
                  <a:cubicBezTo>
                    <a:pt x="30" y="15"/>
                    <a:pt x="26"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173"/>
            <p:cNvSpPr>
              <a:spLocks/>
            </p:cNvSpPr>
            <p:nvPr/>
          </p:nvSpPr>
          <p:spPr bwMode="auto">
            <a:xfrm>
              <a:off x="2770" y="-325"/>
              <a:ext cx="57" cy="34"/>
            </a:xfrm>
            <a:custGeom>
              <a:avLst/>
              <a:gdLst>
                <a:gd name="T0" fmla="*/ 15 w 24"/>
                <a:gd name="T1" fmla="*/ 0 h 14"/>
                <a:gd name="T2" fmla="*/ 5 w 24"/>
                <a:gd name="T3" fmla="*/ 0 h 14"/>
                <a:gd name="T4" fmla="*/ 0 w 24"/>
                <a:gd name="T5" fmla="*/ 6 h 14"/>
                <a:gd name="T6" fmla="*/ 7 w 24"/>
                <a:gd name="T7" fmla="*/ 14 h 14"/>
                <a:gd name="T8" fmla="*/ 24 w 24"/>
                <a:gd name="T9" fmla="*/ 6 h 14"/>
                <a:gd name="T10" fmla="*/ 15 w 24"/>
                <a:gd name="T11" fmla="*/ 6 h 14"/>
                <a:gd name="T12" fmla="*/ 15 w 2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5" y="0"/>
                  </a:moveTo>
                  <a:cubicBezTo>
                    <a:pt x="5" y="0"/>
                    <a:pt x="5" y="0"/>
                    <a:pt x="5" y="0"/>
                  </a:cubicBezTo>
                  <a:cubicBezTo>
                    <a:pt x="4" y="1"/>
                    <a:pt x="0" y="3"/>
                    <a:pt x="0" y="6"/>
                  </a:cubicBezTo>
                  <a:cubicBezTo>
                    <a:pt x="0" y="9"/>
                    <a:pt x="3" y="14"/>
                    <a:pt x="7" y="14"/>
                  </a:cubicBezTo>
                  <a:cubicBezTo>
                    <a:pt x="12" y="14"/>
                    <a:pt x="21" y="8"/>
                    <a:pt x="24" y="6"/>
                  </a:cubicBezTo>
                  <a:cubicBezTo>
                    <a:pt x="15" y="6"/>
                    <a:pt x="15" y="6"/>
                    <a:pt x="15" y="6"/>
                  </a:cubicBezTo>
                  <a:cubicBezTo>
                    <a:pt x="15" y="4"/>
                    <a:pt x="15" y="3"/>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174"/>
            <p:cNvSpPr>
              <a:spLocks/>
            </p:cNvSpPr>
            <p:nvPr/>
          </p:nvSpPr>
          <p:spPr bwMode="auto">
            <a:xfrm>
              <a:off x="1340" y="1057"/>
              <a:ext cx="234" cy="227"/>
            </a:xfrm>
            <a:custGeom>
              <a:avLst/>
              <a:gdLst>
                <a:gd name="T0" fmla="*/ 50 w 99"/>
                <a:gd name="T1" fmla="*/ 0 h 96"/>
                <a:gd name="T2" fmla="*/ 34 w 99"/>
                <a:gd name="T3" fmla="*/ 16 h 96"/>
                <a:gd name="T4" fmla="*/ 6 w 99"/>
                <a:gd name="T5" fmla="*/ 59 h 96"/>
                <a:gd name="T6" fmla="*/ 10 w 99"/>
                <a:gd name="T7" fmla="*/ 62 h 96"/>
                <a:gd name="T8" fmla="*/ 10 w 99"/>
                <a:gd name="T9" fmla="*/ 65 h 96"/>
                <a:gd name="T10" fmla="*/ 0 w 99"/>
                <a:gd name="T11" fmla="*/ 75 h 96"/>
                <a:gd name="T12" fmla="*/ 6 w 99"/>
                <a:gd name="T13" fmla="*/ 80 h 96"/>
                <a:gd name="T14" fmla="*/ 22 w 99"/>
                <a:gd name="T15" fmla="*/ 77 h 96"/>
                <a:gd name="T16" fmla="*/ 38 w 99"/>
                <a:gd name="T17" fmla="*/ 81 h 96"/>
                <a:gd name="T18" fmla="*/ 48 w 99"/>
                <a:gd name="T19" fmla="*/ 78 h 96"/>
                <a:gd name="T20" fmla="*/ 54 w 99"/>
                <a:gd name="T21" fmla="*/ 81 h 96"/>
                <a:gd name="T22" fmla="*/ 63 w 99"/>
                <a:gd name="T23" fmla="*/ 80 h 96"/>
                <a:gd name="T24" fmla="*/ 57 w 99"/>
                <a:gd name="T25" fmla="*/ 89 h 96"/>
                <a:gd name="T26" fmla="*/ 58 w 99"/>
                <a:gd name="T27" fmla="*/ 89 h 96"/>
                <a:gd name="T28" fmla="*/ 61 w 99"/>
                <a:gd name="T29" fmla="*/ 89 h 96"/>
                <a:gd name="T30" fmla="*/ 76 w 99"/>
                <a:gd name="T31" fmla="*/ 74 h 96"/>
                <a:gd name="T32" fmla="*/ 81 w 99"/>
                <a:gd name="T33" fmla="*/ 89 h 96"/>
                <a:gd name="T34" fmla="*/ 85 w 99"/>
                <a:gd name="T35" fmla="*/ 90 h 96"/>
                <a:gd name="T36" fmla="*/ 90 w 99"/>
                <a:gd name="T37" fmla="*/ 96 h 96"/>
                <a:gd name="T38" fmla="*/ 99 w 99"/>
                <a:gd name="T39" fmla="*/ 83 h 96"/>
                <a:gd name="T40" fmla="*/ 95 w 99"/>
                <a:gd name="T41" fmla="*/ 72 h 96"/>
                <a:gd name="T42" fmla="*/ 88 w 99"/>
                <a:gd name="T43" fmla="*/ 75 h 96"/>
                <a:gd name="T44" fmla="*/ 84 w 99"/>
                <a:gd name="T45" fmla="*/ 67 h 96"/>
                <a:gd name="T46" fmla="*/ 90 w 99"/>
                <a:gd name="T47" fmla="*/ 59 h 96"/>
                <a:gd name="T48" fmla="*/ 84 w 99"/>
                <a:gd name="T49" fmla="*/ 61 h 96"/>
                <a:gd name="T50" fmla="*/ 84 w 99"/>
                <a:gd name="T51" fmla="*/ 43 h 96"/>
                <a:gd name="T52" fmla="*/ 78 w 99"/>
                <a:gd name="T53" fmla="*/ 44 h 96"/>
                <a:gd name="T54" fmla="*/ 69 w 99"/>
                <a:gd name="T55" fmla="*/ 43 h 96"/>
                <a:gd name="T56" fmla="*/ 63 w 99"/>
                <a:gd name="T57" fmla="*/ 45 h 96"/>
                <a:gd name="T58" fmla="*/ 63 w 99"/>
                <a:gd name="T59" fmla="*/ 43 h 96"/>
                <a:gd name="T60" fmla="*/ 53 w 99"/>
                <a:gd name="T61" fmla="*/ 43 h 96"/>
                <a:gd name="T62" fmla="*/ 53 w 99"/>
                <a:gd name="T63" fmla="*/ 38 h 96"/>
                <a:gd name="T64" fmla="*/ 56 w 99"/>
                <a:gd name="T65" fmla="*/ 35 h 96"/>
                <a:gd name="T66" fmla="*/ 47 w 99"/>
                <a:gd name="T67" fmla="*/ 33 h 96"/>
                <a:gd name="T68" fmla="*/ 39 w 99"/>
                <a:gd name="T69" fmla="*/ 37 h 96"/>
                <a:gd name="T70" fmla="*/ 39 w 99"/>
                <a:gd name="T71" fmla="*/ 32 h 96"/>
                <a:gd name="T72" fmla="*/ 54 w 99"/>
                <a:gd name="T73" fmla="*/ 5 h 96"/>
                <a:gd name="T74" fmla="*/ 50 w 99"/>
                <a:gd name="T7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6">
                  <a:moveTo>
                    <a:pt x="50" y="0"/>
                  </a:moveTo>
                  <a:cubicBezTo>
                    <a:pt x="42" y="0"/>
                    <a:pt x="38" y="9"/>
                    <a:pt x="34" y="16"/>
                  </a:cubicBezTo>
                  <a:cubicBezTo>
                    <a:pt x="26" y="28"/>
                    <a:pt x="20" y="52"/>
                    <a:pt x="6" y="59"/>
                  </a:cubicBezTo>
                  <a:cubicBezTo>
                    <a:pt x="6" y="61"/>
                    <a:pt x="8" y="62"/>
                    <a:pt x="10" y="62"/>
                  </a:cubicBezTo>
                  <a:cubicBezTo>
                    <a:pt x="10" y="65"/>
                    <a:pt x="10" y="65"/>
                    <a:pt x="10" y="65"/>
                  </a:cubicBezTo>
                  <a:cubicBezTo>
                    <a:pt x="10" y="65"/>
                    <a:pt x="0" y="73"/>
                    <a:pt x="0" y="75"/>
                  </a:cubicBezTo>
                  <a:cubicBezTo>
                    <a:pt x="0" y="77"/>
                    <a:pt x="3" y="80"/>
                    <a:pt x="6" y="80"/>
                  </a:cubicBezTo>
                  <a:cubicBezTo>
                    <a:pt x="12" y="80"/>
                    <a:pt x="14" y="77"/>
                    <a:pt x="22" y="77"/>
                  </a:cubicBezTo>
                  <a:cubicBezTo>
                    <a:pt x="28" y="77"/>
                    <a:pt x="31" y="81"/>
                    <a:pt x="38" y="81"/>
                  </a:cubicBezTo>
                  <a:cubicBezTo>
                    <a:pt x="42" y="81"/>
                    <a:pt x="45" y="80"/>
                    <a:pt x="48" y="78"/>
                  </a:cubicBezTo>
                  <a:cubicBezTo>
                    <a:pt x="50" y="81"/>
                    <a:pt x="52" y="81"/>
                    <a:pt x="54" y="81"/>
                  </a:cubicBezTo>
                  <a:cubicBezTo>
                    <a:pt x="57" y="81"/>
                    <a:pt x="60" y="80"/>
                    <a:pt x="63" y="80"/>
                  </a:cubicBezTo>
                  <a:cubicBezTo>
                    <a:pt x="62" y="83"/>
                    <a:pt x="57" y="83"/>
                    <a:pt x="57" y="89"/>
                  </a:cubicBezTo>
                  <a:cubicBezTo>
                    <a:pt x="57" y="89"/>
                    <a:pt x="58" y="89"/>
                    <a:pt x="58" y="89"/>
                  </a:cubicBezTo>
                  <a:cubicBezTo>
                    <a:pt x="59" y="89"/>
                    <a:pt x="60" y="89"/>
                    <a:pt x="61" y="89"/>
                  </a:cubicBezTo>
                  <a:cubicBezTo>
                    <a:pt x="67" y="89"/>
                    <a:pt x="72" y="81"/>
                    <a:pt x="76" y="74"/>
                  </a:cubicBezTo>
                  <a:cubicBezTo>
                    <a:pt x="80" y="79"/>
                    <a:pt x="77" y="89"/>
                    <a:pt x="81" y="89"/>
                  </a:cubicBezTo>
                  <a:cubicBezTo>
                    <a:pt x="83" y="89"/>
                    <a:pt x="84" y="90"/>
                    <a:pt x="85" y="90"/>
                  </a:cubicBezTo>
                  <a:cubicBezTo>
                    <a:pt x="85" y="92"/>
                    <a:pt x="86" y="96"/>
                    <a:pt x="90" y="96"/>
                  </a:cubicBezTo>
                  <a:cubicBezTo>
                    <a:pt x="95" y="96"/>
                    <a:pt x="99" y="90"/>
                    <a:pt x="99" y="83"/>
                  </a:cubicBezTo>
                  <a:cubicBezTo>
                    <a:pt x="99" y="78"/>
                    <a:pt x="95" y="79"/>
                    <a:pt x="95" y="72"/>
                  </a:cubicBezTo>
                  <a:cubicBezTo>
                    <a:pt x="92" y="74"/>
                    <a:pt x="93" y="75"/>
                    <a:pt x="88" y="75"/>
                  </a:cubicBezTo>
                  <a:cubicBezTo>
                    <a:pt x="88" y="72"/>
                    <a:pt x="84" y="70"/>
                    <a:pt x="84" y="67"/>
                  </a:cubicBezTo>
                  <a:cubicBezTo>
                    <a:pt x="84" y="65"/>
                    <a:pt x="89" y="64"/>
                    <a:pt x="90" y="59"/>
                  </a:cubicBezTo>
                  <a:cubicBezTo>
                    <a:pt x="87" y="59"/>
                    <a:pt x="85" y="60"/>
                    <a:pt x="84" y="61"/>
                  </a:cubicBezTo>
                  <a:cubicBezTo>
                    <a:pt x="84" y="53"/>
                    <a:pt x="84" y="48"/>
                    <a:pt x="84" y="43"/>
                  </a:cubicBezTo>
                  <a:cubicBezTo>
                    <a:pt x="83" y="44"/>
                    <a:pt x="81" y="44"/>
                    <a:pt x="78" y="44"/>
                  </a:cubicBezTo>
                  <a:cubicBezTo>
                    <a:pt x="75" y="44"/>
                    <a:pt x="72" y="44"/>
                    <a:pt x="69" y="43"/>
                  </a:cubicBezTo>
                  <a:cubicBezTo>
                    <a:pt x="63" y="45"/>
                    <a:pt x="63" y="45"/>
                    <a:pt x="63" y="45"/>
                  </a:cubicBezTo>
                  <a:cubicBezTo>
                    <a:pt x="63" y="45"/>
                    <a:pt x="63" y="43"/>
                    <a:pt x="63" y="43"/>
                  </a:cubicBezTo>
                  <a:cubicBezTo>
                    <a:pt x="53" y="43"/>
                    <a:pt x="53" y="43"/>
                    <a:pt x="53" y="43"/>
                  </a:cubicBezTo>
                  <a:cubicBezTo>
                    <a:pt x="53" y="38"/>
                    <a:pt x="53" y="38"/>
                    <a:pt x="53" y="38"/>
                  </a:cubicBezTo>
                  <a:cubicBezTo>
                    <a:pt x="56" y="35"/>
                    <a:pt x="56" y="35"/>
                    <a:pt x="56" y="35"/>
                  </a:cubicBezTo>
                  <a:cubicBezTo>
                    <a:pt x="54" y="33"/>
                    <a:pt x="50" y="33"/>
                    <a:pt x="47" y="33"/>
                  </a:cubicBezTo>
                  <a:cubicBezTo>
                    <a:pt x="44" y="33"/>
                    <a:pt x="44" y="36"/>
                    <a:pt x="39" y="37"/>
                  </a:cubicBezTo>
                  <a:cubicBezTo>
                    <a:pt x="39" y="32"/>
                    <a:pt x="39" y="32"/>
                    <a:pt x="39" y="32"/>
                  </a:cubicBezTo>
                  <a:cubicBezTo>
                    <a:pt x="43" y="23"/>
                    <a:pt x="54" y="17"/>
                    <a:pt x="54" y="5"/>
                  </a:cubicBezTo>
                  <a:cubicBezTo>
                    <a:pt x="54" y="3"/>
                    <a:pt x="52" y="0"/>
                    <a:pt x="5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175"/>
            <p:cNvSpPr>
              <a:spLocks/>
            </p:cNvSpPr>
            <p:nvPr/>
          </p:nvSpPr>
          <p:spPr bwMode="auto">
            <a:xfrm>
              <a:off x="8308" y="-398"/>
              <a:ext cx="275" cy="107"/>
            </a:xfrm>
            <a:custGeom>
              <a:avLst/>
              <a:gdLst>
                <a:gd name="T0" fmla="*/ 24 w 116"/>
                <a:gd name="T1" fmla="*/ 0 h 45"/>
                <a:gd name="T2" fmla="*/ 0 w 116"/>
                <a:gd name="T3" fmla="*/ 22 h 45"/>
                <a:gd name="T4" fmla="*/ 26 w 116"/>
                <a:gd name="T5" fmla="*/ 45 h 45"/>
                <a:gd name="T6" fmla="*/ 38 w 116"/>
                <a:gd name="T7" fmla="*/ 37 h 45"/>
                <a:gd name="T8" fmla="*/ 47 w 116"/>
                <a:gd name="T9" fmla="*/ 43 h 45"/>
                <a:gd name="T10" fmla="*/ 59 w 116"/>
                <a:gd name="T11" fmla="*/ 38 h 45"/>
                <a:gd name="T12" fmla="*/ 70 w 116"/>
                <a:gd name="T13" fmla="*/ 35 h 45"/>
                <a:gd name="T14" fmla="*/ 79 w 116"/>
                <a:gd name="T15" fmla="*/ 40 h 45"/>
                <a:gd name="T16" fmla="*/ 92 w 116"/>
                <a:gd name="T17" fmla="*/ 35 h 45"/>
                <a:gd name="T18" fmla="*/ 107 w 116"/>
                <a:gd name="T19" fmla="*/ 35 h 45"/>
                <a:gd name="T20" fmla="*/ 116 w 116"/>
                <a:gd name="T21" fmla="*/ 17 h 45"/>
                <a:gd name="T22" fmla="*/ 64 w 116"/>
                <a:gd name="T23" fmla="*/ 3 h 45"/>
                <a:gd name="T24" fmla="*/ 55 w 116"/>
                <a:gd name="T25" fmla="*/ 17 h 45"/>
                <a:gd name="T26" fmla="*/ 24 w 116"/>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45">
                  <a:moveTo>
                    <a:pt x="24" y="0"/>
                  </a:moveTo>
                  <a:cubicBezTo>
                    <a:pt x="13" y="0"/>
                    <a:pt x="0" y="9"/>
                    <a:pt x="0" y="22"/>
                  </a:cubicBezTo>
                  <a:cubicBezTo>
                    <a:pt x="0" y="34"/>
                    <a:pt x="13" y="45"/>
                    <a:pt x="26" y="45"/>
                  </a:cubicBezTo>
                  <a:cubicBezTo>
                    <a:pt x="32" y="45"/>
                    <a:pt x="34" y="41"/>
                    <a:pt x="38" y="37"/>
                  </a:cubicBezTo>
                  <a:cubicBezTo>
                    <a:pt x="41" y="41"/>
                    <a:pt x="43" y="43"/>
                    <a:pt x="47" y="43"/>
                  </a:cubicBezTo>
                  <a:cubicBezTo>
                    <a:pt x="53" y="43"/>
                    <a:pt x="56" y="38"/>
                    <a:pt x="59" y="38"/>
                  </a:cubicBezTo>
                  <a:cubicBezTo>
                    <a:pt x="63" y="38"/>
                    <a:pt x="65" y="35"/>
                    <a:pt x="70" y="35"/>
                  </a:cubicBezTo>
                  <a:cubicBezTo>
                    <a:pt x="73" y="35"/>
                    <a:pt x="75" y="40"/>
                    <a:pt x="79" y="40"/>
                  </a:cubicBezTo>
                  <a:cubicBezTo>
                    <a:pt x="85" y="40"/>
                    <a:pt x="88" y="35"/>
                    <a:pt x="92" y="35"/>
                  </a:cubicBezTo>
                  <a:cubicBezTo>
                    <a:pt x="107" y="35"/>
                    <a:pt x="107" y="35"/>
                    <a:pt x="107" y="35"/>
                  </a:cubicBezTo>
                  <a:cubicBezTo>
                    <a:pt x="107" y="31"/>
                    <a:pt x="114" y="25"/>
                    <a:pt x="116" y="17"/>
                  </a:cubicBezTo>
                  <a:cubicBezTo>
                    <a:pt x="105" y="14"/>
                    <a:pt x="74" y="3"/>
                    <a:pt x="64" y="3"/>
                  </a:cubicBezTo>
                  <a:cubicBezTo>
                    <a:pt x="58" y="3"/>
                    <a:pt x="55" y="9"/>
                    <a:pt x="55" y="17"/>
                  </a:cubicBezTo>
                  <a:cubicBezTo>
                    <a:pt x="41" y="17"/>
                    <a:pt x="40" y="0"/>
                    <a:pt x="2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176"/>
            <p:cNvSpPr>
              <a:spLocks noEditPoints="1"/>
            </p:cNvSpPr>
            <p:nvPr/>
          </p:nvSpPr>
          <p:spPr bwMode="auto">
            <a:xfrm>
              <a:off x="-721" y="1877"/>
              <a:ext cx="1426" cy="958"/>
            </a:xfrm>
            <a:custGeom>
              <a:avLst/>
              <a:gdLst>
                <a:gd name="T0" fmla="*/ 298 w 603"/>
                <a:gd name="T1" fmla="*/ 109 h 405"/>
                <a:gd name="T2" fmla="*/ 296 w 603"/>
                <a:gd name="T3" fmla="*/ 104 h 405"/>
                <a:gd name="T4" fmla="*/ 1 w 603"/>
                <a:gd name="T5" fmla="*/ 0 h 405"/>
                <a:gd name="T6" fmla="*/ 0 w 603"/>
                <a:gd name="T7" fmla="*/ 4 h 405"/>
                <a:gd name="T8" fmla="*/ 48 w 603"/>
                <a:gd name="T9" fmla="*/ 82 h 405"/>
                <a:gd name="T10" fmla="*/ 62 w 603"/>
                <a:gd name="T11" fmla="*/ 101 h 405"/>
                <a:gd name="T12" fmla="*/ 83 w 603"/>
                <a:gd name="T13" fmla="*/ 136 h 405"/>
                <a:gd name="T14" fmla="*/ 115 w 603"/>
                <a:gd name="T15" fmla="*/ 156 h 405"/>
                <a:gd name="T16" fmla="*/ 88 w 603"/>
                <a:gd name="T17" fmla="*/ 114 h 405"/>
                <a:gd name="T18" fmla="*/ 43 w 603"/>
                <a:gd name="T19" fmla="*/ 50 h 405"/>
                <a:gd name="T20" fmla="*/ 59 w 603"/>
                <a:gd name="T21" fmla="*/ 27 h 405"/>
                <a:gd name="T22" fmla="*/ 93 w 603"/>
                <a:gd name="T23" fmla="*/ 82 h 405"/>
                <a:gd name="T24" fmla="*/ 119 w 603"/>
                <a:gd name="T25" fmla="*/ 105 h 405"/>
                <a:gd name="T26" fmla="*/ 178 w 603"/>
                <a:gd name="T27" fmla="*/ 179 h 405"/>
                <a:gd name="T28" fmla="*/ 185 w 603"/>
                <a:gd name="T29" fmla="*/ 217 h 405"/>
                <a:gd name="T30" fmla="*/ 233 w 603"/>
                <a:gd name="T31" fmla="*/ 243 h 405"/>
                <a:gd name="T32" fmla="*/ 256 w 603"/>
                <a:gd name="T33" fmla="*/ 255 h 405"/>
                <a:gd name="T34" fmla="*/ 294 w 603"/>
                <a:gd name="T35" fmla="*/ 271 h 405"/>
                <a:gd name="T36" fmla="*/ 317 w 603"/>
                <a:gd name="T37" fmla="*/ 277 h 405"/>
                <a:gd name="T38" fmla="*/ 352 w 603"/>
                <a:gd name="T39" fmla="*/ 271 h 405"/>
                <a:gd name="T40" fmla="*/ 435 w 603"/>
                <a:gd name="T41" fmla="*/ 314 h 405"/>
                <a:gd name="T42" fmla="*/ 468 w 603"/>
                <a:gd name="T43" fmla="*/ 337 h 405"/>
                <a:gd name="T44" fmla="*/ 486 w 603"/>
                <a:gd name="T45" fmla="*/ 367 h 405"/>
                <a:gd name="T46" fmla="*/ 515 w 603"/>
                <a:gd name="T47" fmla="*/ 387 h 405"/>
                <a:gd name="T48" fmla="*/ 534 w 603"/>
                <a:gd name="T49" fmla="*/ 391 h 405"/>
                <a:gd name="T50" fmla="*/ 556 w 603"/>
                <a:gd name="T51" fmla="*/ 393 h 405"/>
                <a:gd name="T52" fmla="*/ 584 w 603"/>
                <a:gd name="T53" fmla="*/ 394 h 405"/>
                <a:gd name="T54" fmla="*/ 591 w 603"/>
                <a:gd name="T55" fmla="*/ 397 h 405"/>
                <a:gd name="T56" fmla="*/ 574 w 603"/>
                <a:gd name="T57" fmla="*/ 368 h 405"/>
                <a:gd name="T58" fmla="*/ 506 w 603"/>
                <a:gd name="T59" fmla="*/ 346 h 405"/>
                <a:gd name="T60" fmla="*/ 510 w 603"/>
                <a:gd name="T61" fmla="*/ 282 h 405"/>
                <a:gd name="T62" fmla="*/ 428 w 603"/>
                <a:gd name="T63" fmla="*/ 269 h 405"/>
                <a:gd name="T64" fmla="*/ 437 w 603"/>
                <a:gd name="T65" fmla="*/ 230 h 405"/>
                <a:gd name="T66" fmla="*/ 448 w 603"/>
                <a:gd name="T67" fmla="*/ 216 h 405"/>
                <a:gd name="T68" fmla="*/ 445 w 603"/>
                <a:gd name="T69" fmla="*/ 184 h 405"/>
                <a:gd name="T70" fmla="*/ 391 w 603"/>
                <a:gd name="T71" fmla="*/ 224 h 405"/>
                <a:gd name="T72" fmla="*/ 345 w 603"/>
                <a:gd name="T73" fmla="*/ 236 h 405"/>
                <a:gd name="T74" fmla="*/ 300 w 603"/>
                <a:gd name="T75" fmla="*/ 192 h 405"/>
                <a:gd name="T76" fmla="*/ 294 w 603"/>
                <a:gd name="T77" fmla="*/ 139 h 405"/>
                <a:gd name="T78" fmla="*/ 297 w 603"/>
                <a:gd name="T79" fmla="*/ 108 h 405"/>
                <a:gd name="T80" fmla="*/ 206 w 603"/>
                <a:gd name="T81" fmla="*/ 60 h 405"/>
                <a:gd name="T82" fmla="*/ 135 w 603"/>
                <a:gd name="T83" fmla="*/ 13 h 405"/>
                <a:gd name="T84" fmla="*/ 34 w 603"/>
                <a:gd name="T8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405">
                  <a:moveTo>
                    <a:pt x="296" y="104"/>
                  </a:moveTo>
                  <a:cubicBezTo>
                    <a:pt x="297" y="108"/>
                    <a:pt x="297" y="108"/>
                    <a:pt x="297" y="108"/>
                  </a:cubicBezTo>
                  <a:cubicBezTo>
                    <a:pt x="298" y="108"/>
                    <a:pt x="298" y="109"/>
                    <a:pt x="298" y="109"/>
                  </a:cubicBezTo>
                  <a:cubicBezTo>
                    <a:pt x="298" y="107"/>
                    <a:pt x="297" y="106"/>
                    <a:pt x="296" y="104"/>
                  </a:cubicBezTo>
                  <a:moveTo>
                    <a:pt x="296" y="103"/>
                  </a:moveTo>
                  <a:cubicBezTo>
                    <a:pt x="296" y="104"/>
                    <a:pt x="296" y="104"/>
                    <a:pt x="296" y="104"/>
                  </a:cubicBezTo>
                  <a:cubicBezTo>
                    <a:pt x="296" y="103"/>
                    <a:pt x="296" y="103"/>
                    <a:pt x="296" y="103"/>
                  </a:cubicBezTo>
                  <a:moveTo>
                    <a:pt x="34" y="0"/>
                  </a:moveTo>
                  <a:cubicBezTo>
                    <a:pt x="1" y="0"/>
                    <a:pt x="1" y="0"/>
                    <a:pt x="1" y="0"/>
                  </a:cubicBezTo>
                  <a:cubicBezTo>
                    <a:pt x="1" y="0"/>
                    <a:pt x="1" y="0"/>
                    <a:pt x="1" y="0"/>
                  </a:cubicBezTo>
                  <a:cubicBezTo>
                    <a:pt x="0" y="0"/>
                    <a:pt x="0" y="0"/>
                    <a:pt x="0" y="0"/>
                  </a:cubicBezTo>
                  <a:cubicBezTo>
                    <a:pt x="0" y="4"/>
                    <a:pt x="0" y="4"/>
                    <a:pt x="0" y="4"/>
                  </a:cubicBezTo>
                  <a:cubicBezTo>
                    <a:pt x="4" y="16"/>
                    <a:pt x="9" y="19"/>
                    <a:pt x="13" y="29"/>
                  </a:cubicBezTo>
                  <a:cubicBezTo>
                    <a:pt x="17" y="35"/>
                    <a:pt x="16" y="50"/>
                    <a:pt x="22" y="54"/>
                  </a:cubicBezTo>
                  <a:cubicBezTo>
                    <a:pt x="32" y="60"/>
                    <a:pt x="40" y="71"/>
                    <a:pt x="48" y="82"/>
                  </a:cubicBezTo>
                  <a:cubicBezTo>
                    <a:pt x="51" y="86"/>
                    <a:pt x="47" y="87"/>
                    <a:pt x="43" y="87"/>
                  </a:cubicBezTo>
                  <a:cubicBezTo>
                    <a:pt x="41" y="87"/>
                    <a:pt x="39" y="87"/>
                    <a:pt x="38" y="87"/>
                  </a:cubicBezTo>
                  <a:cubicBezTo>
                    <a:pt x="43" y="95"/>
                    <a:pt x="55" y="93"/>
                    <a:pt x="62" y="101"/>
                  </a:cubicBezTo>
                  <a:cubicBezTo>
                    <a:pt x="67" y="106"/>
                    <a:pt x="71" y="112"/>
                    <a:pt x="77" y="118"/>
                  </a:cubicBezTo>
                  <a:cubicBezTo>
                    <a:pt x="77" y="131"/>
                    <a:pt x="77" y="131"/>
                    <a:pt x="77" y="131"/>
                  </a:cubicBezTo>
                  <a:cubicBezTo>
                    <a:pt x="79" y="134"/>
                    <a:pt x="79" y="134"/>
                    <a:pt x="83" y="136"/>
                  </a:cubicBezTo>
                  <a:cubicBezTo>
                    <a:pt x="88" y="140"/>
                    <a:pt x="93" y="152"/>
                    <a:pt x="103" y="152"/>
                  </a:cubicBezTo>
                  <a:cubicBezTo>
                    <a:pt x="103" y="154"/>
                    <a:pt x="111" y="164"/>
                    <a:pt x="112" y="164"/>
                  </a:cubicBezTo>
                  <a:cubicBezTo>
                    <a:pt x="113" y="164"/>
                    <a:pt x="115" y="158"/>
                    <a:pt x="115" y="156"/>
                  </a:cubicBezTo>
                  <a:cubicBezTo>
                    <a:pt x="115" y="152"/>
                    <a:pt x="111" y="146"/>
                    <a:pt x="107" y="146"/>
                  </a:cubicBezTo>
                  <a:cubicBezTo>
                    <a:pt x="106" y="146"/>
                    <a:pt x="105" y="146"/>
                    <a:pt x="105" y="147"/>
                  </a:cubicBezTo>
                  <a:cubicBezTo>
                    <a:pt x="95" y="140"/>
                    <a:pt x="92" y="127"/>
                    <a:pt x="88" y="114"/>
                  </a:cubicBezTo>
                  <a:cubicBezTo>
                    <a:pt x="84" y="103"/>
                    <a:pt x="74" y="97"/>
                    <a:pt x="70" y="85"/>
                  </a:cubicBezTo>
                  <a:cubicBezTo>
                    <a:pt x="67" y="76"/>
                    <a:pt x="66" y="71"/>
                    <a:pt x="59" y="63"/>
                  </a:cubicBezTo>
                  <a:cubicBezTo>
                    <a:pt x="53" y="58"/>
                    <a:pt x="47" y="58"/>
                    <a:pt x="43" y="50"/>
                  </a:cubicBezTo>
                  <a:cubicBezTo>
                    <a:pt x="39" y="41"/>
                    <a:pt x="33" y="34"/>
                    <a:pt x="33" y="23"/>
                  </a:cubicBezTo>
                  <a:cubicBezTo>
                    <a:pt x="33" y="22"/>
                    <a:pt x="33" y="18"/>
                    <a:pt x="34" y="16"/>
                  </a:cubicBezTo>
                  <a:cubicBezTo>
                    <a:pt x="41" y="23"/>
                    <a:pt x="50" y="23"/>
                    <a:pt x="59" y="27"/>
                  </a:cubicBezTo>
                  <a:cubicBezTo>
                    <a:pt x="63" y="29"/>
                    <a:pt x="62" y="41"/>
                    <a:pt x="67" y="45"/>
                  </a:cubicBezTo>
                  <a:cubicBezTo>
                    <a:pt x="71" y="50"/>
                    <a:pt x="70" y="59"/>
                    <a:pt x="75" y="64"/>
                  </a:cubicBezTo>
                  <a:cubicBezTo>
                    <a:pt x="80" y="70"/>
                    <a:pt x="86" y="75"/>
                    <a:pt x="93" y="82"/>
                  </a:cubicBezTo>
                  <a:cubicBezTo>
                    <a:pt x="93" y="82"/>
                    <a:pt x="94" y="81"/>
                    <a:pt x="94" y="81"/>
                  </a:cubicBezTo>
                  <a:cubicBezTo>
                    <a:pt x="95" y="81"/>
                    <a:pt x="96" y="82"/>
                    <a:pt x="98" y="82"/>
                  </a:cubicBezTo>
                  <a:cubicBezTo>
                    <a:pt x="98" y="95"/>
                    <a:pt x="115" y="96"/>
                    <a:pt x="119" y="105"/>
                  </a:cubicBezTo>
                  <a:cubicBezTo>
                    <a:pt x="122" y="111"/>
                    <a:pt x="118" y="117"/>
                    <a:pt x="123" y="121"/>
                  </a:cubicBezTo>
                  <a:cubicBezTo>
                    <a:pt x="128" y="126"/>
                    <a:pt x="136" y="128"/>
                    <a:pt x="142" y="133"/>
                  </a:cubicBezTo>
                  <a:cubicBezTo>
                    <a:pt x="153" y="145"/>
                    <a:pt x="171" y="160"/>
                    <a:pt x="178" y="179"/>
                  </a:cubicBezTo>
                  <a:cubicBezTo>
                    <a:pt x="179" y="183"/>
                    <a:pt x="183" y="185"/>
                    <a:pt x="183" y="192"/>
                  </a:cubicBezTo>
                  <a:cubicBezTo>
                    <a:pt x="183" y="197"/>
                    <a:pt x="178" y="201"/>
                    <a:pt x="178" y="206"/>
                  </a:cubicBezTo>
                  <a:cubicBezTo>
                    <a:pt x="178" y="211"/>
                    <a:pt x="181" y="217"/>
                    <a:pt x="185" y="217"/>
                  </a:cubicBezTo>
                  <a:cubicBezTo>
                    <a:pt x="187" y="224"/>
                    <a:pt x="203" y="227"/>
                    <a:pt x="210" y="234"/>
                  </a:cubicBezTo>
                  <a:cubicBezTo>
                    <a:pt x="211" y="235"/>
                    <a:pt x="212" y="236"/>
                    <a:pt x="216" y="237"/>
                  </a:cubicBezTo>
                  <a:cubicBezTo>
                    <a:pt x="222" y="241"/>
                    <a:pt x="226" y="240"/>
                    <a:pt x="233" y="243"/>
                  </a:cubicBezTo>
                  <a:cubicBezTo>
                    <a:pt x="240" y="246"/>
                    <a:pt x="242" y="253"/>
                    <a:pt x="249" y="255"/>
                  </a:cubicBezTo>
                  <a:cubicBezTo>
                    <a:pt x="251" y="255"/>
                    <a:pt x="252" y="255"/>
                    <a:pt x="253" y="255"/>
                  </a:cubicBezTo>
                  <a:cubicBezTo>
                    <a:pt x="254" y="255"/>
                    <a:pt x="255" y="255"/>
                    <a:pt x="256" y="255"/>
                  </a:cubicBezTo>
                  <a:cubicBezTo>
                    <a:pt x="257" y="255"/>
                    <a:pt x="258" y="255"/>
                    <a:pt x="260" y="255"/>
                  </a:cubicBezTo>
                  <a:cubicBezTo>
                    <a:pt x="261" y="255"/>
                    <a:pt x="263" y="255"/>
                    <a:pt x="265" y="256"/>
                  </a:cubicBezTo>
                  <a:cubicBezTo>
                    <a:pt x="270" y="259"/>
                    <a:pt x="288" y="271"/>
                    <a:pt x="294" y="271"/>
                  </a:cubicBezTo>
                  <a:cubicBezTo>
                    <a:pt x="296" y="271"/>
                    <a:pt x="298" y="271"/>
                    <a:pt x="300" y="271"/>
                  </a:cubicBezTo>
                  <a:cubicBezTo>
                    <a:pt x="302" y="271"/>
                    <a:pt x="304" y="271"/>
                    <a:pt x="306" y="272"/>
                  </a:cubicBezTo>
                  <a:cubicBezTo>
                    <a:pt x="308" y="273"/>
                    <a:pt x="313" y="277"/>
                    <a:pt x="317" y="277"/>
                  </a:cubicBezTo>
                  <a:cubicBezTo>
                    <a:pt x="326" y="277"/>
                    <a:pt x="327" y="266"/>
                    <a:pt x="337" y="266"/>
                  </a:cubicBezTo>
                  <a:cubicBezTo>
                    <a:pt x="341" y="266"/>
                    <a:pt x="344" y="268"/>
                    <a:pt x="349" y="271"/>
                  </a:cubicBezTo>
                  <a:cubicBezTo>
                    <a:pt x="352" y="271"/>
                    <a:pt x="352" y="271"/>
                    <a:pt x="352" y="271"/>
                  </a:cubicBezTo>
                  <a:cubicBezTo>
                    <a:pt x="366" y="278"/>
                    <a:pt x="368" y="290"/>
                    <a:pt x="385" y="298"/>
                  </a:cubicBezTo>
                  <a:cubicBezTo>
                    <a:pt x="395" y="303"/>
                    <a:pt x="402" y="300"/>
                    <a:pt x="413" y="305"/>
                  </a:cubicBezTo>
                  <a:cubicBezTo>
                    <a:pt x="419" y="308"/>
                    <a:pt x="425" y="314"/>
                    <a:pt x="435" y="314"/>
                  </a:cubicBezTo>
                  <a:cubicBezTo>
                    <a:pt x="438" y="314"/>
                    <a:pt x="441" y="311"/>
                    <a:pt x="445" y="311"/>
                  </a:cubicBezTo>
                  <a:cubicBezTo>
                    <a:pt x="446" y="311"/>
                    <a:pt x="447" y="311"/>
                    <a:pt x="448" y="311"/>
                  </a:cubicBezTo>
                  <a:cubicBezTo>
                    <a:pt x="451" y="324"/>
                    <a:pt x="460" y="329"/>
                    <a:pt x="468" y="337"/>
                  </a:cubicBezTo>
                  <a:cubicBezTo>
                    <a:pt x="471" y="340"/>
                    <a:pt x="474" y="341"/>
                    <a:pt x="475" y="346"/>
                  </a:cubicBezTo>
                  <a:cubicBezTo>
                    <a:pt x="478" y="354"/>
                    <a:pt x="473" y="362"/>
                    <a:pt x="481" y="367"/>
                  </a:cubicBezTo>
                  <a:cubicBezTo>
                    <a:pt x="486" y="367"/>
                    <a:pt x="486" y="367"/>
                    <a:pt x="486" y="367"/>
                  </a:cubicBezTo>
                  <a:cubicBezTo>
                    <a:pt x="485" y="366"/>
                    <a:pt x="485" y="364"/>
                    <a:pt x="486" y="362"/>
                  </a:cubicBezTo>
                  <a:cubicBezTo>
                    <a:pt x="486" y="362"/>
                    <a:pt x="504" y="373"/>
                    <a:pt x="506" y="376"/>
                  </a:cubicBezTo>
                  <a:cubicBezTo>
                    <a:pt x="508" y="381"/>
                    <a:pt x="508" y="386"/>
                    <a:pt x="515" y="387"/>
                  </a:cubicBezTo>
                  <a:cubicBezTo>
                    <a:pt x="515" y="388"/>
                    <a:pt x="517" y="391"/>
                    <a:pt x="518" y="391"/>
                  </a:cubicBezTo>
                  <a:cubicBezTo>
                    <a:pt x="520" y="391"/>
                    <a:pt x="525" y="389"/>
                    <a:pt x="528" y="389"/>
                  </a:cubicBezTo>
                  <a:cubicBezTo>
                    <a:pt x="531" y="389"/>
                    <a:pt x="533" y="390"/>
                    <a:pt x="534" y="391"/>
                  </a:cubicBezTo>
                  <a:cubicBezTo>
                    <a:pt x="538" y="395"/>
                    <a:pt x="543" y="405"/>
                    <a:pt x="552" y="405"/>
                  </a:cubicBezTo>
                  <a:cubicBezTo>
                    <a:pt x="556" y="405"/>
                    <a:pt x="559" y="403"/>
                    <a:pt x="560" y="397"/>
                  </a:cubicBezTo>
                  <a:cubicBezTo>
                    <a:pt x="559" y="397"/>
                    <a:pt x="556" y="395"/>
                    <a:pt x="556" y="393"/>
                  </a:cubicBezTo>
                  <a:cubicBezTo>
                    <a:pt x="556" y="389"/>
                    <a:pt x="570" y="379"/>
                    <a:pt x="574" y="379"/>
                  </a:cubicBezTo>
                  <a:cubicBezTo>
                    <a:pt x="580" y="379"/>
                    <a:pt x="581" y="386"/>
                    <a:pt x="587" y="388"/>
                  </a:cubicBezTo>
                  <a:cubicBezTo>
                    <a:pt x="586" y="391"/>
                    <a:pt x="584" y="392"/>
                    <a:pt x="584" y="394"/>
                  </a:cubicBezTo>
                  <a:cubicBezTo>
                    <a:pt x="584" y="395"/>
                    <a:pt x="589" y="397"/>
                    <a:pt x="590" y="398"/>
                  </a:cubicBezTo>
                  <a:cubicBezTo>
                    <a:pt x="590" y="398"/>
                    <a:pt x="590" y="398"/>
                    <a:pt x="590" y="398"/>
                  </a:cubicBezTo>
                  <a:cubicBezTo>
                    <a:pt x="590" y="398"/>
                    <a:pt x="591" y="398"/>
                    <a:pt x="591" y="397"/>
                  </a:cubicBezTo>
                  <a:cubicBezTo>
                    <a:pt x="593" y="396"/>
                    <a:pt x="597" y="392"/>
                    <a:pt x="600" y="389"/>
                  </a:cubicBezTo>
                  <a:cubicBezTo>
                    <a:pt x="602" y="387"/>
                    <a:pt x="603" y="386"/>
                    <a:pt x="603" y="385"/>
                  </a:cubicBezTo>
                  <a:cubicBezTo>
                    <a:pt x="595" y="379"/>
                    <a:pt x="588" y="368"/>
                    <a:pt x="574" y="368"/>
                  </a:cubicBezTo>
                  <a:cubicBezTo>
                    <a:pt x="561" y="368"/>
                    <a:pt x="554" y="379"/>
                    <a:pt x="540" y="379"/>
                  </a:cubicBezTo>
                  <a:cubicBezTo>
                    <a:pt x="531" y="379"/>
                    <a:pt x="531" y="369"/>
                    <a:pt x="525" y="366"/>
                  </a:cubicBezTo>
                  <a:cubicBezTo>
                    <a:pt x="517" y="362"/>
                    <a:pt x="506" y="357"/>
                    <a:pt x="506" y="346"/>
                  </a:cubicBezTo>
                  <a:cubicBezTo>
                    <a:pt x="506" y="337"/>
                    <a:pt x="506" y="326"/>
                    <a:pt x="506" y="313"/>
                  </a:cubicBezTo>
                  <a:cubicBezTo>
                    <a:pt x="509" y="308"/>
                    <a:pt x="510" y="295"/>
                    <a:pt x="510" y="290"/>
                  </a:cubicBezTo>
                  <a:cubicBezTo>
                    <a:pt x="510" y="288"/>
                    <a:pt x="510" y="285"/>
                    <a:pt x="510" y="282"/>
                  </a:cubicBezTo>
                  <a:cubicBezTo>
                    <a:pt x="500" y="280"/>
                    <a:pt x="497" y="271"/>
                    <a:pt x="484" y="271"/>
                  </a:cubicBezTo>
                  <a:cubicBezTo>
                    <a:pt x="466" y="271"/>
                    <a:pt x="452" y="274"/>
                    <a:pt x="434" y="274"/>
                  </a:cubicBezTo>
                  <a:cubicBezTo>
                    <a:pt x="431" y="274"/>
                    <a:pt x="428" y="272"/>
                    <a:pt x="428" y="269"/>
                  </a:cubicBezTo>
                  <a:cubicBezTo>
                    <a:pt x="428" y="268"/>
                    <a:pt x="428" y="267"/>
                    <a:pt x="428" y="266"/>
                  </a:cubicBezTo>
                  <a:cubicBezTo>
                    <a:pt x="431" y="263"/>
                    <a:pt x="437" y="261"/>
                    <a:pt x="437" y="255"/>
                  </a:cubicBezTo>
                  <a:cubicBezTo>
                    <a:pt x="437" y="248"/>
                    <a:pt x="437" y="236"/>
                    <a:pt x="437" y="230"/>
                  </a:cubicBezTo>
                  <a:cubicBezTo>
                    <a:pt x="439" y="230"/>
                    <a:pt x="440" y="230"/>
                    <a:pt x="442" y="230"/>
                  </a:cubicBezTo>
                  <a:cubicBezTo>
                    <a:pt x="442" y="231"/>
                    <a:pt x="442" y="233"/>
                    <a:pt x="442" y="234"/>
                  </a:cubicBezTo>
                  <a:cubicBezTo>
                    <a:pt x="445" y="228"/>
                    <a:pt x="448" y="225"/>
                    <a:pt x="448" y="216"/>
                  </a:cubicBezTo>
                  <a:cubicBezTo>
                    <a:pt x="448" y="206"/>
                    <a:pt x="457" y="197"/>
                    <a:pt x="457" y="189"/>
                  </a:cubicBezTo>
                  <a:cubicBezTo>
                    <a:pt x="457" y="188"/>
                    <a:pt x="457" y="186"/>
                    <a:pt x="457" y="185"/>
                  </a:cubicBezTo>
                  <a:cubicBezTo>
                    <a:pt x="454" y="185"/>
                    <a:pt x="447" y="184"/>
                    <a:pt x="445" y="184"/>
                  </a:cubicBezTo>
                  <a:cubicBezTo>
                    <a:pt x="443" y="183"/>
                    <a:pt x="439" y="182"/>
                    <a:pt x="434" y="182"/>
                  </a:cubicBezTo>
                  <a:cubicBezTo>
                    <a:pt x="420" y="182"/>
                    <a:pt x="402" y="187"/>
                    <a:pt x="402" y="203"/>
                  </a:cubicBezTo>
                  <a:cubicBezTo>
                    <a:pt x="402" y="211"/>
                    <a:pt x="393" y="217"/>
                    <a:pt x="391" y="224"/>
                  </a:cubicBezTo>
                  <a:cubicBezTo>
                    <a:pt x="391" y="226"/>
                    <a:pt x="388" y="232"/>
                    <a:pt x="384" y="232"/>
                  </a:cubicBezTo>
                  <a:cubicBezTo>
                    <a:pt x="382" y="232"/>
                    <a:pt x="380" y="229"/>
                    <a:pt x="374" y="229"/>
                  </a:cubicBezTo>
                  <a:cubicBezTo>
                    <a:pt x="363" y="229"/>
                    <a:pt x="355" y="236"/>
                    <a:pt x="345" y="236"/>
                  </a:cubicBezTo>
                  <a:cubicBezTo>
                    <a:pt x="341" y="236"/>
                    <a:pt x="341" y="232"/>
                    <a:pt x="336" y="230"/>
                  </a:cubicBezTo>
                  <a:cubicBezTo>
                    <a:pt x="322" y="226"/>
                    <a:pt x="322" y="217"/>
                    <a:pt x="313" y="207"/>
                  </a:cubicBezTo>
                  <a:cubicBezTo>
                    <a:pt x="309" y="204"/>
                    <a:pt x="302" y="196"/>
                    <a:pt x="300" y="192"/>
                  </a:cubicBezTo>
                  <a:cubicBezTo>
                    <a:pt x="298" y="187"/>
                    <a:pt x="301" y="184"/>
                    <a:pt x="298" y="179"/>
                  </a:cubicBezTo>
                  <a:cubicBezTo>
                    <a:pt x="297" y="177"/>
                    <a:pt x="293" y="173"/>
                    <a:pt x="294" y="169"/>
                  </a:cubicBezTo>
                  <a:cubicBezTo>
                    <a:pt x="294" y="139"/>
                    <a:pt x="294" y="139"/>
                    <a:pt x="294" y="139"/>
                  </a:cubicBezTo>
                  <a:cubicBezTo>
                    <a:pt x="296" y="131"/>
                    <a:pt x="300" y="128"/>
                    <a:pt x="300" y="118"/>
                  </a:cubicBezTo>
                  <a:cubicBezTo>
                    <a:pt x="300" y="115"/>
                    <a:pt x="298" y="113"/>
                    <a:pt x="297" y="110"/>
                  </a:cubicBezTo>
                  <a:cubicBezTo>
                    <a:pt x="297" y="108"/>
                    <a:pt x="297" y="108"/>
                    <a:pt x="297" y="108"/>
                  </a:cubicBezTo>
                  <a:cubicBezTo>
                    <a:pt x="288" y="107"/>
                    <a:pt x="276" y="105"/>
                    <a:pt x="272" y="101"/>
                  </a:cubicBezTo>
                  <a:cubicBezTo>
                    <a:pt x="255" y="84"/>
                    <a:pt x="256" y="45"/>
                    <a:pt x="225" y="45"/>
                  </a:cubicBezTo>
                  <a:cubicBezTo>
                    <a:pt x="213" y="45"/>
                    <a:pt x="216" y="60"/>
                    <a:pt x="206" y="60"/>
                  </a:cubicBezTo>
                  <a:cubicBezTo>
                    <a:pt x="195" y="60"/>
                    <a:pt x="187" y="42"/>
                    <a:pt x="182" y="35"/>
                  </a:cubicBezTo>
                  <a:cubicBezTo>
                    <a:pt x="173" y="19"/>
                    <a:pt x="163" y="17"/>
                    <a:pt x="145" y="13"/>
                  </a:cubicBezTo>
                  <a:cubicBezTo>
                    <a:pt x="135" y="13"/>
                    <a:pt x="135" y="13"/>
                    <a:pt x="135" y="13"/>
                  </a:cubicBezTo>
                  <a:cubicBezTo>
                    <a:pt x="135" y="19"/>
                    <a:pt x="135" y="19"/>
                    <a:pt x="135" y="19"/>
                  </a:cubicBezTo>
                  <a:cubicBezTo>
                    <a:pt x="91" y="19"/>
                    <a:pt x="91" y="19"/>
                    <a:pt x="91" y="19"/>
                  </a:cubicBezTo>
                  <a:cubicBezTo>
                    <a:pt x="34" y="0"/>
                    <a:pt x="34" y="0"/>
                    <a:pt x="3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177"/>
            <p:cNvSpPr>
              <a:spLocks/>
            </p:cNvSpPr>
            <p:nvPr/>
          </p:nvSpPr>
          <p:spPr bwMode="auto">
            <a:xfrm>
              <a:off x="532" y="986"/>
              <a:ext cx="43" cy="21"/>
            </a:xfrm>
            <a:custGeom>
              <a:avLst/>
              <a:gdLst>
                <a:gd name="T0" fmla="*/ 0 w 18"/>
                <a:gd name="T1" fmla="*/ 0 h 9"/>
                <a:gd name="T2" fmla="*/ 0 w 18"/>
                <a:gd name="T3" fmla="*/ 4 h 9"/>
                <a:gd name="T4" fmla="*/ 15 w 18"/>
                <a:gd name="T5" fmla="*/ 9 h 9"/>
                <a:gd name="T6" fmla="*/ 17 w 18"/>
                <a:gd name="T7" fmla="*/ 9 h 9"/>
                <a:gd name="T8" fmla="*/ 18 w 18"/>
                <a:gd name="T9" fmla="*/ 9 h 9"/>
                <a:gd name="T10" fmla="*/ 0 w 18"/>
                <a:gd name="T11" fmla="*/ 0 h 9"/>
              </a:gdLst>
              <a:ahLst/>
              <a:cxnLst>
                <a:cxn ang="0">
                  <a:pos x="T0" y="T1"/>
                </a:cxn>
                <a:cxn ang="0">
                  <a:pos x="T2" y="T3"/>
                </a:cxn>
                <a:cxn ang="0">
                  <a:pos x="T4" y="T5"/>
                </a:cxn>
                <a:cxn ang="0">
                  <a:pos x="T6" y="T7"/>
                </a:cxn>
                <a:cxn ang="0">
                  <a:pos x="T8" y="T9"/>
                </a:cxn>
                <a:cxn ang="0">
                  <a:pos x="T10" y="T11"/>
                </a:cxn>
              </a:cxnLst>
              <a:rect l="0" t="0" r="r" b="b"/>
              <a:pathLst>
                <a:path w="18" h="9">
                  <a:moveTo>
                    <a:pt x="0" y="0"/>
                  </a:moveTo>
                  <a:cubicBezTo>
                    <a:pt x="0" y="1"/>
                    <a:pt x="0" y="3"/>
                    <a:pt x="0" y="4"/>
                  </a:cubicBezTo>
                  <a:cubicBezTo>
                    <a:pt x="3" y="7"/>
                    <a:pt x="10" y="9"/>
                    <a:pt x="15" y="9"/>
                  </a:cubicBezTo>
                  <a:cubicBezTo>
                    <a:pt x="15" y="9"/>
                    <a:pt x="16" y="9"/>
                    <a:pt x="17" y="9"/>
                  </a:cubicBezTo>
                  <a:cubicBezTo>
                    <a:pt x="17" y="9"/>
                    <a:pt x="18" y="9"/>
                    <a:pt x="18" y="9"/>
                  </a:cubicBezTo>
                  <a:cubicBezTo>
                    <a:pt x="18" y="1"/>
                    <a:pt x="9"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178"/>
            <p:cNvSpPr>
              <a:spLocks/>
            </p:cNvSpPr>
            <p:nvPr/>
          </p:nvSpPr>
          <p:spPr bwMode="auto">
            <a:xfrm>
              <a:off x="-1118" y="1104"/>
              <a:ext cx="168" cy="109"/>
            </a:xfrm>
            <a:custGeom>
              <a:avLst/>
              <a:gdLst>
                <a:gd name="T0" fmla="*/ 8 w 71"/>
                <a:gd name="T1" fmla="*/ 0 h 46"/>
                <a:gd name="T2" fmla="*/ 0 w 71"/>
                <a:gd name="T3" fmla="*/ 3 h 46"/>
                <a:gd name="T4" fmla="*/ 2 w 71"/>
                <a:gd name="T5" fmla="*/ 3 h 46"/>
                <a:gd name="T6" fmla="*/ 10 w 71"/>
                <a:gd name="T7" fmla="*/ 5 h 46"/>
                <a:gd name="T8" fmla="*/ 5 w 71"/>
                <a:gd name="T9" fmla="*/ 10 h 46"/>
                <a:gd name="T10" fmla="*/ 32 w 71"/>
                <a:gd name="T11" fmla="*/ 21 h 46"/>
                <a:gd name="T12" fmla="*/ 27 w 71"/>
                <a:gd name="T13" fmla="*/ 26 h 46"/>
                <a:gd name="T14" fmla="*/ 66 w 71"/>
                <a:gd name="T15" fmla="*/ 46 h 46"/>
                <a:gd name="T16" fmla="*/ 71 w 71"/>
                <a:gd name="T17" fmla="*/ 46 h 46"/>
                <a:gd name="T18" fmla="*/ 71 w 71"/>
                <a:gd name="T19" fmla="*/ 41 h 46"/>
                <a:gd name="T20" fmla="*/ 22 w 71"/>
                <a:gd name="T21" fmla="*/ 7 h 46"/>
                <a:gd name="T22" fmla="*/ 8 w 7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6">
                  <a:moveTo>
                    <a:pt x="8" y="0"/>
                  </a:moveTo>
                  <a:cubicBezTo>
                    <a:pt x="5" y="0"/>
                    <a:pt x="2" y="2"/>
                    <a:pt x="0" y="3"/>
                  </a:cubicBezTo>
                  <a:cubicBezTo>
                    <a:pt x="2" y="3"/>
                    <a:pt x="2" y="3"/>
                    <a:pt x="2" y="3"/>
                  </a:cubicBezTo>
                  <a:cubicBezTo>
                    <a:pt x="2" y="3"/>
                    <a:pt x="8" y="4"/>
                    <a:pt x="10" y="5"/>
                  </a:cubicBezTo>
                  <a:cubicBezTo>
                    <a:pt x="10" y="6"/>
                    <a:pt x="8" y="9"/>
                    <a:pt x="5" y="10"/>
                  </a:cubicBezTo>
                  <a:cubicBezTo>
                    <a:pt x="7" y="16"/>
                    <a:pt x="22" y="21"/>
                    <a:pt x="32" y="21"/>
                  </a:cubicBezTo>
                  <a:cubicBezTo>
                    <a:pt x="31" y="23"/>
                    <a:pt x="28" y="23"/>
                    <a:pt x="27" y="26"/>
                  </a:cubicBezTo>
                  <a:cubicBezTo>
                    <a:pt x="36" y="32"/>
                    <a:pt x="54" y="46"/>
                    <a:pt x="66" y="46"/>
                  </a:cubicBezTo>
                  <a:cubicBezTo>
                    <a:pt x="68" y="46"/>
                    <a:pt x="69" y="46"/>
                    <a:pt x="71" y="46"/>
                  </a:cubicBezTo>
                  <a:cubicBezTo>
                    <a:pt x="71" y="41"/>
                    <a:pt x="71" y="41"/>
                    <a:pt x="71" y="41"/>
                  </a:cubicBezTo>
                  <a:cubicBezTo>
                    <a:pt x="57" y="28"/>
                    <a:pt x="45" y="15"/>
                    <a:pt x="22" y="7"/>
                  </a:cubicBezTo>
                  <a:cubicBezTo>
                    <a:pt x="18" y="6"/>
                    <a:pt x="13" y="0"/>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179"/>
            <p:cNvSpPr>
              <a:spLocks/>
            </p:cNvSpPr>
            <p:nvPr/>
          </p:nvSpPr>
          <p:spPr bwMode="auto">
            <a:xfrm>
              <a:off x="-1283" y="948"/>
              <a:ext cx="59" cy="85"/>
            </a:xfrm>
            <a:custGeom>
              <a:avLst/>
              <a:gdLst>
                <a:gd name="T0" fmla="*/ 0 w 25"/>
                <a:gd name="T1" fmla="*/ 0 h 36"/>
                <a:gd name="T2" fmla="*/ 0 w 25"/>
                <a:gd name="T3" fmla="*/ 4 h 36"/>
                <a:gd name="T4" fmla="*/ 6 w 25"/>
                <a:gd name="T5" fmla="*/ 13 h 36"/>
                <a:gd name="T6" fmla="*/ 14 w 25"/>
                <a:gd name="T7" fmla="*/ 20 h 36"/>
                <a:gd name="T8" fmla="*/ 12 w 25"/>
                <a:gd name="T9" fmla="*/ 26 h 36"/>
                <a:gd name="T10" fmla="*/ 20 w 25"/>
                <a:gd name="T11" fmla="*/ 36 h 36"/>
                <a:gd name="T12" fmla="*/ 15 w 25"/>
                <a:gd name="T13" fmla="*/ 26 h 36"/>
                <a:gd name="T14" fmla="*/ 18 w 25"/>
                <a:gd name="T15" fmla="*/ 21 h 36"/>
                <a:gd name="T16" fmla="*/ 15 w 25"/>
                <a:gd name="T17" fmla="*/ 14 h 36"/>
                <a:gd name="T18" fmla="*/ 15 w 25"/>
                <a:gd name="T19" fmla="*/ 3 h 36"/>
                <a:gd name="T20" fmla="*/ 8 w 25"/>
                <a:gd name="T21" fmla="*/ 10 h 36"/>
                <a:gd name="T22" fmla="*/ 12 w 25"/>
                <a:gd name="T23" fmla="*/ 3 h 36"/>
                <a:gd name="T24" fmla="*/ 0 w 25"/>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6">
                  <a:moveTo>
                    <a:pt x="0" y="0"/>
                  </a:moveTo>
                  <a:cubicBezTo>
                    <a:pt x="0" y="4"/>
                    <a:pt x="0" y="4"/>
                    <a:pt x="0" y="4"/>
                  </a:cubicBezTo>
                  <a:cubicBezTo>
                    <a:pt x="2" y="7"/>
                    <a:pt x="4" y="13"/>
                    <a:pt x="6" y="13"/>
                  </a:cubicBezTo>
                  <a:cubicBezTo>
                    <a:pt x="9" y="13"/>
                    <a:pt x="10" y="19"/>
                    <a:pt x="14" y="20"/>
                  </a:cubicBezTo>
                  <a:cubicBezTo>
                    <a:pt x="14" y="21"/>
                    <a:pt x="12" y="23"/>
                    <a:pt x="12" y="26"/>
                  </a:cubicBezTo>
                  <a:cubicBezTo>
                    <a:pt x="12" y="30"/>
                    <a:pt x="15" y="36"/>
                    <a:pt x="20" y="36"/>
                  </a:cubicBezTo>
                  <a:cubicBezTo>
                    <a:pt x="25" y="36"/>
                    <a:pt x="15" y="28"/>
                    <a:pt x="15" y="26"/>
                  </a:cubicBezTo>
                  <a:cubicBezTo>
                    <a:pt x="15" y="24"/>
                    <a:pt x="18" y="23"/>
                    <a:pt x="18" y="21"/>
                  </a:cubicBezTo>
                  <a:cubicBezTo>
                    <a:pt x="18" y="18"/>
                    <a:pt x="15" y="17"/>
                    <a:pt x="15" y="14"/>
                  </a:cubicBezTo>
                  <a:cubicBezTo>
                    <a:pt x="15" y="9"/>
                    <a:pt x="16" y="6"/>
                    <a:pt x="15" y="3"/>
                  </a:cubicBezTo>
                  <a:cubicBezTo>
                    <a:pt x="14" y="5"/>
                    <a:pt x="12" y="10"/>
                    <a:pt x="8" y="10"/>
                  </a:cubicBezTo>
                  <a:cubicBezTo>
                    <a:pt x="5" y="10"/>
                    <a:pt x="12" y="4"/>
                    <a:pt x="12" y="3"/>
                  </a:cubicBezTo>
                  <a:cubicBezTo>
                    <a:pt x="7" y="3"/>
                    <a:pt x="4"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180"/>
            <p:cNvSpPr>
              <a:spLocks/>
            </p:cNvSpPr>
            <p:nvPr/>
          </p:nvSpPr>
          <p:spPr bwMode="auto">
            <a:xfrm>
              <a:off x="-2047" y="759"/>
              <a:ext cx="76" cy="49"/>
            </a:xfrm>
            <a:custGeom>
              <a:avLst/>
              <a:gdLst>
                <a:gd name="T0" fmla="*/ 32 w 32"/>
                <a:gd name="T1" fmla="*/ 0 h 21"/>
                <a:gd name="T2" fmla="*/ 25 w 32"/>
                <a:gd name="T3" fmla="*/ 0 h 21"/>
                <a:gd name="T4" fmla="*/ 0 w 32"/>
                <a:gd name="T5" fmla="*/ 8 h 21"/>
                <a:gd name="T6" fmla="*/ 0 w 32"/>
                <a:gd name="T7" fmla="*/ 14 h 21"/>
                <a:gd name="T8" fmla="*/ 11 w 32"/>
                <a:gd name="T9" fmla="*/ 21 h 21"/>
                <a:gd name="T10" fmla="*/ 32 w 32"/>
                <a:gd name="T11" fmla="*/ 6 h 21"/>
                <a:gd name="T12" fmla="*/ 32 w 3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32" y="0"/>
                  </a:moveTo>
                  <a:cubicBezTo>
                    <a:pt x="29" y="0"/>
                    <a:pt x="29" y="0"/>
                    <a:pt x="25" y="0"/>
                  </a:cubicBezTo>
                  <a:cubicBezTo>
                    <a:pt x="16" y="0"/>
                    <a:pt x="9" y="5"/>
                    <a:pt x="0" y="8"/>
                  </a:cubicBezTo>
                  <a:cubicBezTo>
                    <a:pt x="0" y="14"/>
                    <a:pt x="0" y="14"/>
                    <a:pt x="0" y="14"/>
                  </a:cubicBezTo>
                  <a:cubicBezTo>
                    <a:pt x="4" y="17"/>
                    <a:pt x="6" y="17"/>
                    <a:pt x="11" y="21"/>
                  </a:cubicBezTo>
                  <a:cubicBezTo>
                    <a:pt x="19" y="15"/>
                    <a:pt x="22" y="11"/>
                    <a:pt x="32" y="6"/>
                  </a:cubicBezTo>
                  <a:cubicBezTo>
                    <a:pt x="32" y="0"/>
                    <a:pt x="32" y="0"/>
                    <a:pt x="3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181"/>
            <p:cNvSpPr>
              <a:spLocks/>
            </p:cNvSpPr>
            <p:nvPr/>
          </p:nvSpPr>
          <p:spPr bwMode="auto">
            <a:xfrm>
              <a:off x="3881" y="1648"/>
              <a:ext cx="97" cy="59"/>
            </a:xfrm>
            <a:custGeom>
              <a:avLst/>
              <a:gdLst>
                <a:gd name="T0" fmla="*/ 38 w 41"/>
                <a:gd name="T1" fmla="*/ 0 h 25"/>
                <a:gd name="T2" fmla="*/ 23 w 41"/>
                <a:gd name="T3" fmla="*/ 4 h 25"/>
                <a:gd name="T4" fmla="*/ 8 w 41"/>
                <a:gd name="T5" fmla="*/ 0 h 25"/>
                <a:gd name="T6" fmla="*/ 0 w 41"/>
                <a:gd name="T7" fmla="*/ 2 h 25"/>
                <a:gd name="T8" fmla="*/ 0 w 41"/>
                <a:gd name="T9" fmla="*/ 6 h 25"/>
                <a:gd name="T10" fmla="*/ 7 w 41"/>
                <a:gd name="T11" fmla="*/ 9 h 25"/>
                <a:gd name="T12" fmla="*/ 31 w 41"/>
                <a:gd name="T13" fmla="*/ 22 h 25"/>
                <a:gd name="T14" fmla="*/ 36 w 41"/>
                <a:gd name="T15" fmla="*/ 25 h 25"/>
                <a:gd name="T16" fmla="*/ 39 w 41"/>
                <a:gd name="T17" fmla="*/ 21 h 25"/>
                <a:gd name="T18" fmla="*/ 36 w 41"/>
                <a:gd name="T19" fmla="*/ 12 h 25"/>
                <a:gd name="T20" fmla="*/ 39 w 41"/>
                <a:gd name="T21" fmla="*/ 7 h 25"/>
                <a:gd name="T22" fmla="*/ 41 w 41"/>
                <a:gd name="T23" fmla="*/ 0 h 25"/>
                <a:gd name="T24" fmla="*/ 38 w 41"/>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5">
                  <a:moveTo>
                    <a:pt x="38" y="0"/>
                  </a:moveTo>
                  <a:cubicBezTo>
                    <a:pt x="32" y="0"/>
                    <a:pt x="29" y="4"/>
                    <a:pt x="23" y="4"/>
                  </a:cubicBezTo>
                  <a:cubicBezTo>
                    <a:pt x="18" y="4"/>
                    <a:pt x="14" y="0"/>
                    <a:pt x="8" y="0"/>
                  </a:cubicBezTo>
                  <a:cubicBezTo>
                    <a:pt x="5" y="0"/>
                    <a:pt x="3" y="1"/>
                    <a:pt x="0" y="2"/>
                  </a:cubicBezTo>
                  <a:cubicBezTo>
                    <a:pt x="0" y="6"/>
                    <a:pt x="0" y="6"/>
                    <a:pt x="0" y="6"/>
                  </a:cubicBezTo>
                  <a:cubicBezTo>
                    <a:pt x="1" y="9"/>
                    <a:pt x="6" y="8"/>
                    <a:pt x="7" y="9"/>
                  </a:cubicBezTo>
                  <a:cubicBezTo>
                    <a:pt x="16" y="11"/>
                    <a:pt x="22" y="20"/>
                    <a:pt x="31" y="22"/>
                  </a:cubicBezTo>
                  <a:cubicBezTo>
                    <a:pt x="31" y="24"/>
                    <a:pt x="34" y="25"/>
                    <a:pt x="36" y="25"/>
                  </a:cubicBezTo>
                  <a:cubicBezTo>
                    <a:pt x="37" y="25"/>
                    <a:pt x="39" y="22"/>
                    <a:pt x="39" y="21"/>
                  </a:cubicBezTo>
                  <a:cubicBezTo>
                    <a:pt x="39" y="17"/>
                    <a:pt x="36" y="16"/>
                    <a:pt x="36" y="12"/>
                  </a:cubicBezTo>
                  <a:cubicBezTo>
                    <a:pt x="36" y="10"/>
                    <a:pt x="39" y="7"/>
                    <a:pt x="39" y="7"/>
                  </a:cubicBezTo>
                  <a:cubicBezTo>
                    <a:pt x="41" y="0"/>
                    <a:pt x="41" y="0"/>
                    <a:pt x="41" y="0"/>
                  </a:cubicBezTo>
                  <a:cubicBezTo>
                    <a:pt x="40" y="0"/>
                    <a:pt x="39" y="0"/>
                    <a:pt x="3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182"/>
            <p:cNvSpPr>
              <a:spLocks/>
            </p:cNvSpPr>
            <p:nvPr/>
          </p:nvSpPr>
          <p:spPr bwMode="auto">
            <a:xfrm>
              <a:off x="3744" y="1447"/>
              <a:ext cx="33" cy="64"/>
            </a:xfrm>
            <a:custGeom>
              <a:avLst/>
              <a:gdLst>
                <a:gd name="T0" fmla="*/ 12 w 14"/>
                <a:gd name="T1" fmla="*/ 0 h 27"/>
                <a:gd name="T2" fmla="*/ 4 w 14"/>
                <a:gd name="T3" fmla="*/ 5 h 27"/>
                <a:gd name="T4" fmla="*/ 0 w 14"/>
                <a:gd name="T5" fmla="*/ 6 h 27"/>
                <a:gd name="T6" fmla="*/ 10 w 14"/>
                <a:gd name="T7" fmla="*/ 27 h 27"/>
                <a:gd name="T8" fmla="*/ 14 w 14"/>
                <a:gd name="T9" fmla="*/ 6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10" y="0"/>
                    <a:pt x="8" y="5"/>
                    <a:pt x="4" y="5"/>
                  </a:cubicBezTo>
                  <a:cubicBezTo>
                    <a:pt x="3" y="5"/>
                    <a:pt x="1" y="6"/>
                    <a:pt x="0" y="6"/>
                  </a:cubicBezTo>
                  <a:cubicBezTo>
                    <a:pt x="3" y="10"/>
                    <a:pt x="4" y="26"/>
                    <a:pt x="10" y="27"/>
                  </a:cubicBezTo>
                  <a:cubicBezTo>
                    <a:pt x="11" y="23"/>
                    <a:pt x="13" y="12"/>
                    <a:pt x="14" y="6"/>
                  </a:cubicBezTo>
                  <a:cubicBezTo>
                    <a:pt x="13" y="5"/>
                    <a:pt x="12"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183"/>
            <p:cNvSpPr>
              <a:spLocks/>
            </p:cNvSpPr>
            <p:nvPr/>
          </p:nvSpPr>
          <p:spPr bwMode="auto">
            <a:xfrm>
              <a:off x="3735" y="1518"/>
              <a:ext cx="54" cy="95"/>
            </a:xfrm>
            <a:custGeom>
              <a:avLst/>
              <a:gdLst>
                <a:gd name="T0" fmla="*/ 12 w 23"/>
                <a:gd name="T1" fmla="*/ 0 h 40"/>
                <a:gd name="T2" fmla="*/ 0 w 23"/>
                <a:gd name="T3" fmla="*/ 7 h 40"/>
                <a:gd name="T4" fmla="*/ 6 w 23"/>
                <a:gd name="T5" fmla="*/ 18 h 40"/>
                <a:gd name="T6" fmla="*/ 3 w 23"/>
                <a:gd name="T7" fmla="*/ 29 h 40"/>
                <a:gd name="T8" fmla="*/ 8 w 23"/>
                <a:gd name="T9" fmla="*/ 40 h 40"/>
                <a:gd name="T10" fmla="*/ 22 w 23"/>
                <a:gd name="T11" fmla="*/ 25 h 40"/>
                <a:gd name="T12" fmla="*/ 18 w 23"/>
                <a:gd name="T13" fmla="*/ 4 h 40"/>
                <a:gd name="T14" fmla="*/ 12 w 23"/>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0">
                  <a:moveTo>
                    <a:pt x="12" y="0"/>
                  </a:moveTo>
                  <a:cubicBezTo>
                    <a:pt x="7" y="0"/>
                    <a:pt x="6" y="6"/>
                    <a:pt x="0" y="7"/>
                  </a:cubicBezTo>
                  <a:cubicBezTo>
                    <a:pt x="1" y="11"/>
                    <a:pt x="6" y="14"/>
                    <a:pt x="6" y="18"/>
                  </a:cubicBezTo>
                  <a:cubicBezTo>
                    <a:pt x="6" y="22"/>
                    <a:pt x="3" y="25"/>
                    <a:pt x="3" y="29"/>
                  </a:cubicBezTo>
                  <a:cubicBezTo>
                    <a:pt x="3" y="33"/>
                    <a:pt x="3" y="40"/>
                    <a:pt x="8" y="40"/>
                  </a:cubicBezTo>
                  <a:cubicBezTo>
                    <a:pt x="12" y="40"/>
                    <a:pt x="22" y="33"/>
                    <a:pt x="22" y="25"/>
                  </a:cubicBezTo>
                  <a:cubicBezTo>
                    <a:pt x="22" y="17"/>
                    <a:pt x="23" y="12"/>
                    <a:pt x="18" y="4"/>
                  </a:cubicBezTo>
                  <a:cubicBezTo>
                    <a:pt x="17" y="4"/>
                    <a:pt x="15" y="0"/>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184"/>
            <p:cNvSpPr>
              <a:spLocks/>
            </p:cNvSpPr>
            <p:nvPr/>
          </p:nvSpPr>
          <p:spPr bwMode="auto">
            <a:xfrm>
              <a:off x="3534" y="1575"/>
              <a:ext cx="28" cy="21"/>
            </a:xfrm>
            <a:custGeom>
              <a:avLst/>
              <a:gdLst>
                <a:gd name="T0" fmla="*/ 9 w 12"/>
                <a:gd name="T1" fmla="*/ 0 h 9"/>
                <a:gd name="T2" fmla="*/ 0 w 12"/>
                <a:gd name="T3" fmla="*/ 4 h 9"/>
                <a:gd name="T4" fmla="*/ 7 w 12"/>
                <a:gd name="T5" fmla="*/ 9 h 9"/>
                <a:gd name="T6" fmla="*/ 12 w 12"/>
                <a:gd name="T7" fmla="*/ 6 h 9"/>
                <a:gd name="T8" fmla="*/ 9 w 12"/>
                <a:gd name="T9" fmla="*/ 0 h 9"/>
              </a:gdLst>
              <a:ahLst/>
              <a:cxnLst>
                <a:cxn ang="0">
                  <a:pos x="T0" y="T1"/>
                </a:cxn>
                <a:cxn ang="0">
                  <a:pos x="T2" y="T3"/>
                </a:cxn>
                <a:cxn ang="0">
                  <a:pos x="T4" y="T5"/>
                </a:cxn>
                <a:cxn ang="0">
                  <a:pos x="T6" y="T7"/>
                </a:cxn>
                <a:cxn ang="0">
                  <a:pos x="T8" y="T9"/>
                </a:cxn>
              </a:cxnLst>
              <a:rect l="0" t="0" r="r" b="b"/>
              <a:pathLst>
                <a:path w="12" h="9">
                  <a:moveTo>
                    <a:pt x="9" y="0"/>
                  </a:moveTo>
                  <a:cubicBezTo>
                    <a:pt x="6" y="1"/>
                    <a:pt x="4" y="2"/>
                    <a:pt x="0" y="4"/>
                  </a:cubicBezTo>
                  <a:cubicBezTo>
                    <a:pt x="1" y="4"/>
                    <a:pt x="5" y="9"/>
                    <a:pt x="7" y="9"/>
                  </a:cubicBezTo>
                  <a:cubicBezTo>
                    <a:pt x="9" y="9"/>
                    <a:pt x="12" y="7"/>
                    <a:pt x="12" y="6"/>
                  </a:cubicBezTo>
                  <a:cubicBezTo>
                    <a:pt x="12" y="4"/>
                    <a:pt x="9" y="1"/>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185"/>
            <p:cNvSpPr>
              <a:spLocks/>
            </p:cNvSpPr>
            <p:nvPr/>
          </p:nvSpPr>
          <p:spPr bwMode="auto">
            <a:xfrm>
              <a:off x="3794" y="858"/>
              <a:ext cx="31" cy="38"/>
            </a:xfrm>
            <a:custGeom>
              <a:avLst/>
              <a:gdLst>
                <a:gd name="T0" fmla="*/ 10 w 13"/>
                <a:gd name="T1" fmla="*/ 0 h 16"/>
                <a:gd name="T2" fmla="*/ 0 w 13"/>
                <a:gd name="T3" fmla="*/ 0 h 16"/>
                <a:gd name="T4" fmla="*/ 0 w 13"/>
                <a:gd name="T5" fmla="*/ 5 h 16"/>
                <a:gd name="T6" fmla="*/ 12 w 13"/>
                <a:gd name="T7" fmla="*/ 12 h 16"/>
                <a:gd name="T8" fmla="*/ 12 w 13"/>
                <a:gd name="T9" fmla="*/ 16 h 16"/>
                <a:gd name="T10" fmla="*/ 13 w 13"/>
                <a:gd name="T11" fmla="*/ 10 h 16"/>
                <a:gd name="T12" fmla="*/ 10 w 13"/>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10" y="0"/>
                  </a:moveTo>
                  <a:cubicBezTo>
                    <a:pt x="0" y="0"/>
                    <a:pt x="0" y="0"/>
                    <a:pt x="0" y="0"/>
                  </a:cubicBezTo>
                  <a:cubicBezTo>
                    <a:pt x="0" y="1"/>
                    <a:pt x="0" y="3"/>
                    <a:pt x="0" y="5"/>
                  </a:cubicBezTo>
                  <a:cubicBezTo>
                    <a:pt x="0" y="10"/>
                    <a:pt x="6" y="12"/>
                    <a:pt x="12" y="12"/>
                  </a:cubicBezTo>
                  <a:cubicBezTo>
                    <a:pt x="12" y="13"/>
                    <a:pt x="12" y="14"/>
                    <a:pt x="12" y="16"/>
                  </a:cubicBezTo>
                  <a:cubicBezTo>
                    <a:pt x="12" y="13"/>
                    <a:pt x="13" y="14"/>
                    <a:pt x="13" y="10"/>
                  </a:cubicBezTo>
                  <a:cubicBezTo>
                    <a:pt x="13" y="5"/>
                    <a:pt x="10" y="6"/>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186"/>
            <p:cNvSpPr>
              <a:spLocks/>
            </p:cNvSpPr>
            <p:nvPr/>
          </p:nvSpPr>
          <p:spPr bwMode="auto">
            <a:xfrm>
              <a:off x="3832" y="820"/>
              <a:ext cx="56" cy="83"/>
            </a:xfrm>
            <a:custGeom>
              <a:avLst/>
              <a:gdLst>
                <a:gd name="T0" fmla="*/ 10 w 24"/>
                <a:gd name="T1" fmla="*/ 0 h 35"/>
                <a:gd name="T2" fmla="*/ 0 w 24"/>
                <a:gd name="T3" fmla="*/ 16 h 35"/>
                <a:gd name="T4" fmla="*/ 11 w 24"/>
                <a:gd name="T5" fmla="*/ 24 h 35"/>
                <a:gd name="T6" fmla="*/ 4 w 24"/>
                <a:gd name="T7" fmla="*/ 31 h 35"/>
                <a:gd name="T8" fmla="*/ 3 w 24"/>
                <a:gd name="T9" fmla="*/ 29 h 35"/>
                <a:gd name="T10" fmla="*/ 0 w 24"/>
                <a:gd name="T11" fmla="*/ 32 h 35"/>
                <a:gd name="T12" fmla="*/ 8 w 24"/>
                <a:gd name="T13" fmla="*/ 35 h 35"/>
                <a:gd name="T14" fmla="*/ 24 w 24"/>
                <a:gd name="T15" fmla="*/ 14 h 35"/>
                <a:gd name="T16" fmla="*/ 10 w 24"/>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
                  <a:moveTo>
                    <a:pt x="10" y="0"/>
                  </a:moveTo>
                  <a:cubicBezTo>
                    <a:pt x="7" y="0"/>
                    <a:pt x="0" y="14"/>
                    <a:pt x="0" y="16"/>
                  </a:cubicBezTo>
                  <a:cubicBezTo>
                    <a:pt x="0" y="19"/>
                    <a:pt x="6" y="23"/>
                    <a:pt x="11" y="24"/>
                  </a:cubicBezTo>
                  <a:cubicBezTo>
                    <a:pt x="11" y="27"/>
                    <a:pt x="8" y="31"/>
                    <a:pt x="4" y="31"/>
                  </a:cubicBezTo>
                  <a:cubicBezTo>
                    <a:pt x="3" y="29"/>
                    <a:pt x="3" y="29"/>
                    <a:pt x="3" y="29"/>
                  </a:cubicBezTo>
                  <a:cubicBezTo>
                    <a:pt x="2" y="30"/>
                    <a:pt x="1" y="31"/>
                    <a:pt x="0" y="32"/>
                  </a:cubicBezTo>
                  <a:cubicBezTo>
                    <a:pt x="1" y="32"/>
                    <a:pt x="4" y="35"/>
                    <a:pt x="8" y="35"/>
                  </a:cubicBezTo>
                  <a:cubicBezTo>
                    <a:pt x="19" y="35"/>
                    <a:pt x="15" y="17"/>
                    <a:pt x="24" y="14"/>
                  </a:cubicBezTo>
                  <a:cubicBezTo>
                    <a:pt x="21" y="5"/>
                    <a:pt x="21"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187"/>
            <p:cNvSpPr>
              <a:spLocks/>
            </p:cNvSpPr>
            <p:nvPr/>
          </p:nvSpPr>
          <p:spPr bwMode="auto">
            <a:xfrm>
              <a:off x="4077" y="730"/>
              <a:ext cx="31" cy="48"/>
            </a:xfrm>
            <a:custGeom>
              <a:avLst/>
              <a:gdLst>
                <a:gd name="T0" fmla="*/ 13 w 13"/>
                <a:gd name="T1" fmla="*/ 0 h 20"/>
                <a:gd name="T2" fmla="*/ 1 w 13"/>
                <a:gd name="T3" fmla="*/ 13 h 20"/>
                <a:gd name="T4" fmla="*/ 1 w 13"/>
                <a:gd name="T5" fmla="*/ 20 h 20"/>
                <a:gd name="T6" fmla="*/ 9 w 13"/>
                <a:gd name="T7" fmla="*/ 7 h 20"/>
                <a:gd name="T8" fmla="*/ 13 w 13"/>
                <a:gd name="T9" fmla="*/ 0 h 20"/>
              </a:gdLst>
              <a:ahLst/>
              <a:cxnLst>
                <a:cxn ang="0">
                  <a:pos x="T0" y="T1"/>
                </a:cxn>
                <a:cxn ang="0">
                  <a:pos x="T2" y="T3"/>
                </a:cxn>
                <a:cxn ang="0">
                  <a:pos x="T4" y="T5"/>
                </a:cxn>
                <a:cxn ang="0">
                  <a:pos x="T6" y="T7"/>
                </a:cxn>
                <a:cxn ang="0">
                  <a:pos x="T8" y="T9"/>
                </a:cxn>
              </a:cxnLst>
              <a:rect l="0" t="0" r="r" b="b"/>
              <a:pathLst>
                <a:path w="13" h="20">
                  <a:moveTo>
                    <a:pt x="13" y="0"/>
                  </a:moveTo>
                  <a:cubicBezTo>
                    <a:pt x="4" y="0"/>
                    <a:pt x="1" y="10"/>
                    <a:pt x="1" y="13"/>
                  </a:cubicBezTo>
                  <a:cubicBezTo>
                    <a:pt x="1" y="15"/>
                    <a:pt x="0" y="18"/>
                    <a:pt x="1" y="20"/>
                  </a:cubicBezTo>
                  <a:cubicBezTo>
                    <a:pt x="5" y="15"/>
                    <a:pt x="9" y="12"/>
                    <a:pt x="9" y="7"/>
                  </a:cubicBezTo>
                  <a:cubicBezTo>
                    <a:pt x="9" y="4"/>
                    <a:pt x="12" y="2"/>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188"/>
            <p:cNvSpPr>
              <a:spLocks/>
            </p:cNvSpPr>
            <p:nvPr/>
          </p:nvSpPr>
          <p:spPr bwMode="auto">
            <a:xfrm>
              <a:off x="4210" y="666"/>
              <a:ext cx="42" cy="57"/>
            </a:xfrm>
            <a:custGeom>
              <a:avLst/>
              <a:gdLst>
                <a:gd name="T0" fmla="*/ 12 w 18"/>
                <a:gd name="T1" fmla="*/ 0 h 24"/>
                <a:gd name="T2" fmla="*/ 8 w 18"/>
                <a:gd name="T3" fmla="*/ 6 h 24"/>
                <a:gd name="T4" fmla="*/ 11 w 18"/>
                <a:gd name="T5" fmla="*/ 12 h 24"/>
                <a:gd name="T6" fmla="*/ 0 w 18"/>
                <a:gd name="T7" fmla="*/ 16 h 24"/>
                <a:gd name="T8" fmla="*/ 5 w 18"/>
                <a:gd name="T9" fmla="*/ 24 h 24"/>
                <a:gd name="T10" fmla="*/ 14 w 18"/>
                <a:gd name="T11" fmla="*/ 19 h 24"/>
                <a:gd name="T12" fmla="*/ 14 w 18"/>
                <a:gd name="T13" fmla="*/ 12 h 24"/>
                <a:gd name="T14" fmla="*/ 18 w 18"/>
                <a:gd name="T15" fmla="*/ 6 h 24"/>
                <a:gd name="T16" fmla="*/ 12 w 18"/>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4">
                  <a:moveTo>
                    <a:pt x="12" y="0"/>
                  </a:moveTo>
                  <a:cubicBezTo>
                    <a:pt x="12" y="0"/>
                    <a:pt x="8" y="3"/>
                    <a:pt x="8" y="6"/>
                  </a:cubicBezTo>
                  <a:cubicBezTo>
                    <a:pt x="8" y="8"/>
                    <a:pt x="10" y="10"/>
                    <a:pt x="11" y="12"/>
                  </a:cubicBezTo>
                  <a:cubicBezTo>
                    <a:pt x="7" y="12"/>
                    <a:pt x="4" y="16"/>
                    <a:pt x="0" y="16"/>
                  </a:cubicBezTo>
                  <a:cubicBezTo>
                    <a:pt x="0" y="19"/>
                    <a:pt x="0" y="24"/>
                    <a:pt x="5" y="24"/>
                  </a:cubicBezTo>
                  <a:cubicBezTo>
                    <a:pt x="7" y="24"/>
                    <a:pt x="14" y="20"/>
                    <a:pt x="14" y="19"/>
                  </a:cubicBezTo>
                  <a:cubicBezTo>
                    <a:pt x="14" y="17"/>
                    <a:pt x="14" y="15"/>
                    <a:pt x="14" y="12"/>
                  </a:cubicBezTo>
                  <a:cubicBezTo>
                    <a:pt x="15" y="12"/>
                    <a:pt x="18" y="8"/>
                    <a:pt x="18" y="6"/>
                  </a:cubicBezTo>
                  <a:cubicBezTo>
                    <a:pt x="16" y="5"/>
                    <a:pt x="15" y="3"/>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189"/>
            <p:cNvSpPr>
              <a:spLocks/>
            </p:cNvSpPr>
            <p:nvPr/>
          </p:nvSpPr>
          <p:spPr bwMode="auto">
            <a:xfrm>
              <a:off x="4285" y="1762"/>
              <a:ext cx="81" cy="11"/>
            </a:xfrm>
            <a:custGeom>
              <a:avLst/>
              <a:gdLst>
                <a:gd name="T0" fmla="*/ 9 w 34"/>
                <a:gd name="T1" fmla="*/ 0 h 5"/>
                <a:gd name="T2" fmla="*/ 0 w 34"/>
                <a:gd name="T3" fmla="*/ 0 h 5"/>
                <a:gd name="T4" fmla="*/ 20 w 34"/>
                <a:gd name="T5" fmla="*/ 5 h 5"/>
                <a:gd name="T6" fmla="*/ 27 w 34"/>
                <a:gd name="T7" fmla="*/ 5 h 5"/>
                <a:gd name="T8" fmla="*/ 34 w 34"/>
                <a:gd name="T9" fmla="*/ 3 h 5"/>
                <a:gd name="T10" fmla="*/ 9 w 34"/>
                <a:gd name="T11" fmla="*/ 0 h 5"/>
              </a:gdLst>
              <a:ahLst/>
              <a:cxnLst>
                <a:cxn ang="0">
                  <a:pos x="T0" y="T1"/>
                </a:cxn>
                <a:cxn ang="0">
                  <a:pos x="T2" y="T3"/>
                </a:cxn>
                <a:cxn ang="0">
                  <a:pos x="T4" y="T5"/>
                </a:cxn>
                <a:cxn ang="0">
                  <a:pos x="T6" y="T7"/>
                </a:cxn>
                <a:cxn ang="0">
                  <a:pos x="T8" y="T9"/>
                </a:cxn>
                <a:cxn ang="0">
                  <a:pos x="T10" y="T11"/>
                </a:cxn>
              </a:cxnLst>
              <a:rect l="0" t="0" r="r" b="b"/>
              <a:pathLst>
                <a:path w="34" h="5">
                  <a:moveTo>
                    <a:pt x="9" y="0"/>
                  </a:moveTo>
                  <a:cubicBezTo>
                    <a:pt x="6" y="0"/>
                    <a:pt x="3" y="0"/>
                    <a:pt x="0" y="0"/>
                  </a:cubicBezTo>
                  <a:cubicBezTo>
                    <a:pt x="6" y="3"/>
                    <a:pt x="16" y="5"/>
                    <a:pt x="20" y="5"/>
                  </a:cubicBezTo>
                  <a:cubicBezTo>
                    <a:pt x="23" y="5"/>
                    <a:pt x="24" y="5"/>
                    <a:pt x="27" y="5"/>
                  </a:cubicBezTo>
                  <a:cubicBezTo>
                    <a:pt x="29" y="5"/>
                    <a:pt x="31" y="5"/>
                    <a:pt x="34" y="3"/>
                  </a:cubicBezTo>
                  <a:cubicBezTo>
                    <a:pt x="27" y="2"/>
                    <a:pt x="18" y="0"/>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190"/>
            <p:cNvSpPr>
              <a:spLocks/>
            </p:cNvSpPr>
            <p:nvPr/>
          </p:nvSpPr>
          <p:spPr bwMode="auto">
            <a:xfrm>
              <a:off x="4588" y="1747"/>
              <a:ext cx="71" cy="38"/>
            </a:xfrm>
            <a:custGeom>
              <a:avLst/>
              <a:gdLst>
                <a:gd name="T0" fmla="*/ 30 w 30"/>
                <a:gd name="T1" fmla="*/ 0 h 16"/>
                <a:gd name="T2" fmla="*/ 0 w 30"/>
                <a:gd name="T3" fmla="*/ 11 h 16"/>
                <a:gd name="T4" fmla="*/ 2 w 30"/>
                <a:gd name="T5" fmla="*/ 13 h 16"/>
                <a:gd name="T6" fmla="*/ 6 w 30"/>
                <a:gd name="T7" fmla="*/ 16 h 16"/>
                <a:gd name="T8" fmla="*/ 22 w 30"/>
                <a:gd name="T9" fmla="*/ 10 h 16"/>
                <a:gd name="T10" fmla="*/ 23 w 30"/>
                <a:gd name="T11" fmla="*/ 5 h 16"/>
                <a:gd name="T12" fmla="*/ 30 w 3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0" y="0"/>
                  </a:moveTo>
                  <a:cubicBezTo>
                    <a:pt x="21" y="2"/>
                    <a:pt x="7" y="7"/>
                    <a:pt x="0" y="11"/>
                  </a:cubicBezTo>
                  <a:cubicBezTo>
                    <a:pt x="0" y="12"/>
                    <a:pt x="1" y="13"/>
                    <a:pt x="2" y="13"/>
                  </a:cubicBezTo>
                  <a:cubicBezTo>
                    <a:pt x="2" y="15"/>
                    <a:pt x="4" y="16"/>
                    <a:pt x="6" y="16"/>
                  </a:cubicBezTo>
                  <a:cubicBezTo>
                    <a:pt x="11" y="16"/>
                    <a:pt x="21" y="13"/>
                    <a:pt x="22" y="10"/>
                  </a:cubicBezTo>
                  <a:cubicBezTo>
                    <a:pt x="23" y="8"/>
                    <a:pt x="22" y="5"/>
                    <a:pt x="23" y="5"/>
                  </a:cubicBezTo>
                  <a:cubicBezTo>
                    <a:pt x="26" y="3"/>
                    <a:pt x="29" y="5"/>
                    <a:pt x="3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191"/>
            <p:cNvSpPr>
              <a:spLocks/>
            </p:cNvSpPr>
            <p:nvPr/>
          </p:nvSpPr>
          <p:spPr bwMode="auto">
            <a:xfrm>
              <a:off x="5328" y="2627"/>
              <a:ext cx="35" cy="17"/>
            </a:xfrm>
            <a:custGeom>
              <a:avLst/>
              <a:gdLst>
                <a:gd name="T0" fmla="*/ 15 w 15"/>
                <a:gd name="T1" fmla="*/ 0 h 7"/>
                <a:gd name="T2" fmla="*/ 0 w 15"/>
                <a:gd name="T3" fmla="*/ 3 h 7"/>
                <a:gd name="T4" fmla="*/ 5 w 15"/>
                <a:gd name="T5" fmla="*/ 7 h 7"/>
                <a:gd name="T6" fmla="*/ 15 w 15"/>
                <a:gd name="T7" fmla="*/ 0 h 7"/>
              </a:gdLst>
              <a:ahLst/>
              <a:cxnLst>
                <a:cxn ang="0">
                  <a:pos x="T0" y="T1"/>
                </a:cxn>
                <a:cxn ang="0">
                  <a:pos x="T2" y="T3"/>
                </a:cxn>
                <a:cxn ang="0">
                  <a:pos x="T4" y="T5"/>
                </a:cxn>
                <a:cxn ang="0">
                  <a:pos x="T6" y="T7"/>
                </a:cxn>
              </a:cxnLst>
              <a:rect l="0" t="0" r="r" b="b"/>
              <a:pathLst>
                <a:path w="15" h="7">
                  <a:moveTo>
                    <a:pt x="15" y="0"/>
                  </a:moveTo>
                  <a:cubicBezTo>
                    <a:pt x="8" y="0"/>
                    <a:pt x="4" y="1"/>
                    <a:pt x="0" y="3"/>
                  </a:cubicBezTo>
                  <a:cubicBezTo>
                    <a:pt x="0" y="5"/>
                    <a:pt x="4" y="7"/>
                    <a:pt x="5" y="7"/>
                  </a:cubicBezTo>
                  <a:cubicBezTo>
                    <a:pt x="10" y="7"/>
                    <a:pt x="14" y="2"/>
                    <a:pt x="1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192"/>
            <p:cNvSpPr>
              <a:spLocks/>
            </p:cNvSpPr>
            <p:nvPr/>
          </p:nvSpPr>
          <p:spPr bwMode="auto">
            <a:xfrm>
              <a:off x="5134" y="68"/>
              <a:ext cx="76" cy="57"/>
            </a:xfrm>
            <a:custGeom>
              <a:avLst/>
              <a:gdLst>
                <a:gd name="T0" fmla="*/ 14 w 32"/>
                <a:gd name="T1" fmla="*/ 0 h 24"/>
                <a:gd name="T2" fmla="*/ 7 w 32"/>
                <a:gd name="T3" fmla="*/ 5 h 24"/>
                <a:gd name="T4" fmla="*/ 0 w 32"/>
                <a:gd name="T5" fmla="*/ 17 h 24"/>
                <a:gd name="T6" fmla="*/ 10 w 32"/>
                <a:gd name="T7" fmla="*/ 24 h 24"/>
                <a:gd name="T8" fmla="*/ 32 w 32"/>
                <a:gd name="T9" fmla="*/ 15 h 24"/>
                <a:gd name="T10" fmla="*/ 32 w 32"/>
                <a:gd name="T11" fmla="*/ 8 h 24"/>
                <a:gd name="T12" fmla="*/ 14 w 3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14" y="0"/>
                  </a:moveTo>
                  <a:cubicBezTo>
                    <a:pt x="11" y="0"/>
                    <a:pt x="10" y="5"/>
                    <a:pt x="7" y="5"/>
                  </a:cubicBezTo>
                  <a:cubicBezTo>
                    <a:pt x="6" y="5"/>
                    <a:pt x="0" y="15"/>
                    <a:pt x="0" y="17"/>
                  </a:cubicBezTo>
                  <a:cubicBezTo>
                    <a:pt x="0" y="23"/>
                    <a:pt x="3" y="24"/>
                    <a:pt x="10" y="24"/>
                  </a:cubicBezTo>
                  <a:cubicBezTo>
                    <a:pt x="19" y="24"/>
                    <a:pt x="25" y="18"/>
                    <a:pt x="32" y="15"/>
                  </a:cubicBezTo>
                  <a:cubicBezTo>
                    <a:pt x="32" y="8"/>
                    <a:pt x="32" y="8"/>
                    <a:pt x="32" y="8"/>
                  </a:cubicBezTo>
                  <a:cubicBezTo>
                    <a:pt x="25" y="7"/>
                    <a:pt x="21" y="0"/>
                    <a:pt x="14"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193"/>
            <p:cNvSpPr>
              <a:spLocks/>
            </p:cNvSpPr>
            <p:nvPr/>
          </p:nvSpPr>
          <p:spPr bwMode="auto">
            <a:xfrm>
              <a:off x="5510" y="18"/>
              <a:ext cx="59" cy="41"/>
            </a:xfrm>
            <a:custGeom>
              <a:avLst/>
              <a:gdLst>
                <a:gd name="T0" fmla="*/ 5 w 25"/>
                <a:gd name="T1" fmla="*/ 0 h 17"/>
                <a:gd name="T2" fmla="*/ 0 w 25"/>
                <a:gd name="T3" fmla="*/ 4 h 17"/>
                <a:gd name="T4" fmla="*/ 18 w 25"/>
                <a:gd name="T5" fmla="*/ 17 h 17"/>
                <a:gd name="T6" fmla="*/ 20 w 25"/>
                <a:gd name="T7" fmla="*/ 17 h 17"/>
                <a:gd name="T8" fmla="*/ 25 w 25"/>
                <a:gd name="T9" fmla="*/ 15 h 17"/>
                <a:gd name="T10" fmla="*/ 5 w 25"/>
                <a:gd name="T11" fmla="*/ 0 h 17"/>
              </a:gdLst>
              <a:ahLst/>
              <a:cxnLst>
                <a:cxn ang="0">
                  <a:pos x="T0" y="T1"/>
                </a:cxn>
                <a:cxn ang="0">
                  <a:pos x="T2" y="T3"/>
                </a:cxn>
                <a:cxn ang="0">
                  <a:pos x="T4" y="T5"/>
                </a:cxn>
                <a:cxn ang="0">
                  <a:pos x="T6" y="T7"/>
                </a:cxn>
                <a:cxn ang="0">
                  <a:pos x="T8" y="T9"/>
                </a:cxn>
                <a:cxn ang="0">
                  <a:pos x="T10" y="T11"/>
                </a:cxn>
              </a:cxnLst>
              <a:rect l="0" t="0" r="r" b="b"/>
              <a:pathLst>
                <a:path w="25" h="17">
                  <a:moveTo>
                    <a:pt x="5" y="0"/>
                  </a:moveTo>
                  <a:cubicBezTo>
                    <a:pt x="2" y="0"/>
                    <a:pt x="0" y="1"/>
                    <a:pt x="0" y="4"/>
                  </a:cubicBezTo>
                  <a:cubicBezTo>
                    <a:pt x="0" y="10"/>
                    <a:pt x="11" y="17"/>
                    <a:pt x="18" y="17"/>
                  </a:cubicBezTo>
                  <a:cubicBezTo>
                    <a:pt x="18" y="17"/>
                    <a:pt x="19" y="17"/>
                    <a:pt x="20" y="17"/>
                  </a:cubicBezTo>
                  <a:cubicBezTo>
                    <a:pt x="22" y="17"/>
                    <a:pt x="25" y="17"/>
                    <a:pt x="25" y="15"/>
                  </a:cubicBezTo>
                  <a:cubicBezTo>
                    <a:pt x="25" y="7"/>
                    <a:pt x="12" y="0"/>
                    <a:pt x="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194"/>
            <p:cNvSpPr>
              <a:spLocks/>
            </p:cNvSpPr>
            <p:nvPr/>
          </p:nvSpPr>
          <p:spPr bwMode="auto">
            <a:xfrm>
              <a:off x="5914" y="-197"/>
              <a:ext cx="54" cy="38"/>
            </a:xfrm>
            <a:custGeom>
              <a:avLst/>
              <a:gdLst>
                <a:gd name="T0" fmla="*/ 10 w 23"/>
                <a:gd name="T1" fmla="*/ 0 h 16"/>
                <a:gd name="T2" fmla="*/ 2 w 23"/>
                <a:gd name="T3" fmla="*/ 10 h 16"/>
                <a:gd name="T4" fmla="*/ 2 w 23"/>
                <a:gd name="T5" fmla="*/ 16 h 16"/>
                <a:gd name="T6" fmla="*/ 23 w 23"/>
                <a:gd name="T7" fmla="*/ 10 h 16"/>
                <a:gd name="T8" fmla="*/ 10 w 23"/>
                <a:gd name="T9" fmla="*/ 0 h 16"/>
              </a:gdLst>
              <a:ahLst/>
              <a:cxnLst>
                <a:cxn ang="0">
                  <a:pos x="T0" y="T1"/>
                </a:cxn>
                <a:cxn ang="0">
                  <a:pos x="T2" y="T3"/>
                </a:cxn>
                <a:cxn ang="0">
                  <a:pos x="T4" y="T5"/>
                </a:cxn>
                <a:cxn ang="0">
                  <a:pos x="T6" y="T7"/>
                </a:cxn>
                <a:cxn ang="0">
                  <a:pos x="T8" y="T9"/>
                </a:cxn>
              </a:cxnLst>
              <a:rect l="0" t="0" r="r" b="b"/>
              <a:pathLst>
                <a:path w="23" h="16">
                  <a:moveTo>
                    <a:pt x="10" y="0"/>
                  </a:moveTo>
                  <a:cubicBezTo>
                    <a:pt x="5" y="0"/>
                    <a:pt x="2" y="6"/>
                    <a:pt x="2" y="10"/>
                  </a:cubicBezTo>
                  <a:cubicBezTo>
                    <a:pt x="2" y="12"/>
                    <a:pt x="0" y="16"/>
                    <a:pt x="2" y="16"/>
                  </a:cubicBezTo>
                  <a:cubicBezTo>
                    <a:pt x="8" y="16"/>
                    <a:pt x="20" y="12"/>
                    <a:pt x="23" y="10"/>
                  </a:cubicBezTo>
                  <a:cubicBezTo>
                    <a:pt x="18" y="6"/>
                    <a:pt x="16" y="0"/>
                    <a:pt x="1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195"/>
            <p:cNvSpPr>
              <a:spLocks/>
            </p:cNvSpPr>
            <p:nvPr/>
          </p:nvSpPr>
          <p:spPr bwMode="auto">
            <a:xfrm>
              <a:off x="8417" y="-235"/>
              <a:ext cx="118" cy="50"/>
            </a:xfrm>
            <a:custGeom>
              <a:avLst/>
              <a:gdLst>
                <a:gd name="T0" fmla="*/ 25 w 50"/>
                <a:gd name="T1" fmla="*/ 0 h 21"/>
                <a:gd name="T2" fmla="*/ 0 w 50"/>
                <a:gd name="T3" fmla="*/ 16 h 21"/>
                <a:gd name="T4" fmla="*/ 2 w 50"/>
                <a:gd name="T5" fmla="*/ 13 h 21"/>
                <a:gd name="T6" fmla="*/ 34 w 50"/>
                <a:gd name="T7" fmla="*/ 21 h 21"/>
                <a:gd name="T8" fmla="*/ 50 w 50"/>
                <a:gd name="T9" fmla="*/ 21 h 21"/>
                <a:gd name="T10" fmla="*/ 25 w 50"/>
                <a:gd name="T11" fmla="*/ 0 h 21"/>
              </a:gdLst>
              <a:ahLst/>
              <a:cxnLst>
                <a:cxn ang="0">
                  <a:pos x="T0" y="T1"/>
                </a:cxn>
                <a:cxn ang="0">
                  <a:pos x="T2" y="T3"/>
                </a:cxn>
                <a:cxn ang="0">
                  <a:pos x="T4" y="T5"/>
                </a:cxn>
                <a:cxn ang="0">
                  <a:pos x="T6" y="T7"/>
                </a:cxn>
                <a:cxn ang="0">
                  <a:pos x="T8" y="T9"/>
                </a:cxn>
                <a:cxn ang="0">
                  <a:pos x="T10" y="T11"/>
                </a:cxn>
              </a:cxnLst>
              <a:rect l="0" t="0" r="r" b="b"/>
              <a:pathLst>
                <a:path w="50" h="21">
                  <a:moveTo>
                    <a:pt x="25" y="0"/>
                  </a:moveTo>
                  <a:cubicBezTo>
                    <a:pt x="13" y="0"/>
                    <a:pt x="6" y="8"/>
                    <a:pt x="0" y="16"/>
                  </a:cubicBezTo>
                  <a:cubicBezTo>
                    <a:pt x="2" y="13"/>
                    <a:pt x="2" y="13"/>
                    <a:pt x="2" y="13"/>
                  </a:cubicBezTo>
                  <a:cubicBezTo>
                    <a:pt x="13" y="17"/>
                    <a:pt x="25" y="16"/>
                    <a:pt x="34" y="21"/>
                  </a:cubicBezTo>
                  <a:cubicBezTo>
                    <a:pt x="50" y="21"/>
                    <a:pt x="50" y="21"/>
                    <a:pt x="50" y="21"/>
                  </a:cubicBezTo>
                  <a:cubicBezTo>
                    <a:pt x="49" y="9"/>
                    <a:pt x="39" y="0"/>
                    <a:pt x="25"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196"/>
            <p:cNvSpPr>
              <a:spLocks/>
            </p:cNvSpPr>
            <p:nvPr/>
          </p:nvSpPr>
          <p:spPr bwMode="auto">
            <a:xfrm>
              <a:off x="8642" y="-351"/>
              <a:ext cx="158" cy="57"/>
            </a:xfrm>
            <a:custGeom>
              <a:avLst/>
              <a:gdLst>
                <a:gd name="T0" fmla="*/ 0 w 67"/>
                <a:gd name="T1" fmla="*/ 0 h 24"/>
                <a:gd name="T2" fmla="*/ 5 w 67"/>
                <a:gd name="T3" fmla="*/ 4 h 24"/>
                <a:gd name="T4" fmla="*/ 44 w 67"/>
                <a:gd name="T5" fmla="*/ 24 h 24"/>
                <a:gd name="T6" fmla="*/ 67 w 67"/>
                <a:gd name="T7" fmla="*/ 16 h 24"/>
                <a:gd name="T8" fmla="*/ 62 w 67"/>
                <a:gd name="T9" fmla="*/ 11 h 24"/>
                <a:gd name="T10" fmla="*/ 0 w 67"/>
                <a:gd name="T11" fmla="*/ 0 h 24"/>
              </a:gdLst>
              <a:ahLst/>
              <a:cxnLst>
                <a:cxn ang="0">
                  <a:pos x="T0" y="T1"/>
                </a:cxn>
                <a:cxn ang="0">
                  <a:pos x="T2" y="T3"/>
                </a:cxn>
                <a:cxn ang="0">
                  <a:pos x="T4" y="T5"/>
                </a:cxn>
                <a:cxn ang="0">
                  <a:pos x="T6" y="T7"/>
                </a:cxn>
                <a:cxn ang="0">
                  <a:pos x="T8" y="T9"/>
                </a:cxn>
                <a:cxn ang="0">
                  <a:pos x="T10" y="T11"/>
                </a:cxn>
              </a:cxnLst>
              <a:rect l="0" t="0" r="r" b="b"/>
              <a:pathLst>
                <a:path w="67" h="24">
                  <a:moveTo>
                    <a:pt x="0" y="0"/>
                  </a:moveTo>
                  <a:cubicBezTo>
                    <a:pt x="5" y="4"/>
                    <a:pt x="5" y="4"/>
                    <a:pt x="5" y="4"/>
                  </a:cubicBezTo>
                  <a:cubicBezTo>
                    <a:pt x="5" y="17"/>
                    <a:pt x="30" y="24"/>
                    <a:pt x="44" y="24"/>
                  </a:cubicBezTo>
                  <a:cubicBezTo>
                    <a:pt x="52" y="24"/>
                    <a:pt x="67" y="22"/>
                    <a:pt x="67" y="16"/>
                  </a:cubicBezTo>
                  <a:cubicBezTo>
                    <a:pt x="67" y="13"/>
                    <a:pt x="65" y="11"/>
                    <a:pt x="62" y="11"/>
                  </a:cubicBezTo>
                  <a:cubicBezTo>
                    <a:pt x="60" y="11"/>
                    <a:pt x="5" y="4"/>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197"/>
            <p:cNvSpPr>
              <a:spLocks/>
            </p:cNvSpPr>
            <p:nvPr/>
          </p:nvSpPr>
          <p:spPr bwMode="auto">
            <a:xfrm>
              <a:off x="8415" y="-265"/>
              <a:ext cx="33" cy="30"/>
            </a:xfrm>
            <a:custGeom>
              <a:avLst/>
              <a:gdLst>
                <a:gd name="T0" fmla="*/ 7 w 14"/>
                <a:gd name="T1" fmla="*/ 0 h 13"/>
                <a:gd name="T2" fmla="*/ 0 w 14"/>
                <a:gd name="T3" fmla="*/ 6 h 13"/>
                <a:gd name="T4" fmla="*/ 6 w 14"/>
                <a:gd name="T5" fmla="*/ 13 h 13"/>
                <a:gd name="T6" fmla="*/ 14 w 14"/>
                <a:gd name="T7" fmla="*/ 6 h 13"/>
                <a:gd name="T8" fmla="*/ 7 w 14"/>
                <a:gd name="T9" fmla="*/ 0 h 13"/>
              </a:gdLst>
              <a:ahLst/>
              <a:cxnLst>
                <a:cxn ang="0">
                  <a:pos x="T0" y="T1"/>
                </a:cxn>
                <a:cxn ang="0">
                  <a:pos x="T2" y="T3"/>
                </a:cxn>
                <a:cxn ang="0">
                  <a:pos x="T4" y="T5"/>
                </a:cxn>
                <a:cxn ang="0">
                  <a:pos x="T6" y="T7"/>
                </a:cxn>
                <a:cxn ang="0">
                  <a:pos x="T8" y="T9"/>
                </a:cxn>
              </a:cxnLst>
              <a:rect l="0" t="0" r="r" b="b"/>
              <a:pathLst>
                <a:path w="14" h="13">
                  <a:moveTo>
                    <a:pt x="7" y="0"/>
                  </a:moveTo>
                  <a:cubicBezTo>
                    <a:pt x="3" y="0"/>
                    <a:pt x="0" y="2"/>
                    <a:pt x="0" y="6"/>
                  </a:cubicBezTo>
                  <a:cubicBezTo>
                    <a:pt x="0" y="11"/>
                    <a:pt x="0" y="13"/>
                    <a:pt x="6" y="13"/>
                  </a:cubicBezTo>
                  <a:cubicBezTo>
                    <a:pt x="10" y="13"/>
                    <a:pt x="14" y="10"/>
                    <a:pt x="14" y="6"/>
                  </a:cubicBezTo>
                  <a:cubicBezTo>
                    <a:pt x="14" y="2"/>
                    <a:pt x="1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198"/>
            <p:cNvSpPr>
              <a:spLocks/>
            </p:cNvSpPr>
            <p:nvPr/>
          </p:nvSpPr>
          <p:spPr bwMode="auto">
            <a:xfrm>
              <a:off x="1158" y="1139"/>
              <a:ext cx="90" cy="38"/>
            </a:xfrm>
            <a:custGeom>
              <a:avLst/>
              <a:gdLst>
                <a:gd name="T0" fmla="*/ 7 w 38"/>
                <a:gd name="T1" fmla="*/ 0 h 16"/>
                <a:gd name="T2" fmla="*/ 0 w 38"/>
                <a:gd name="T3" fmla="*/ 0 h 16"/>
                <a:gd name="T4" fmla="*/ 30 w 38"/>
                <a:gd name="T5" fmla="*/ 16 h 16"/>
                <a:gd name="T6" fmla="*/ 38 w 38"/>
                <a:gd name="T7" fmla="*/ 13 h 16"/>
                <a:gd name="T8" fmla="*/ 7 w 38"/>
                <a:gd name="T9" fmla="*/ 0 h 16"/>
              </a:gdLst>
              <a:ahLst/>
              <a:cxnLst>
                <a:cxn ang="0">
                  <a:pos x="T0" y="T1"/>
                </a:cxn>
                <a:cxn ang="0">
                  <a:pos x="T2" y="T3"/>
                </a:cxn>
                <a:cxn ang="0">
                  <a:pos x="T4" y="T5"/>
                </a:cxn>
                <a:cxn ang="0">
                  <a:pos x="T6" y="T7"/>
                </a:cxn>
                <a:cxn ang="0">
                  <a:pos x="T8" y="T9"/>
                </a:cxn>
              </a:cxnLst>
              <a:rect l="0" t="0" r="r" b="b"/>
              <a:pathLst>
                <a:path w="38" h="16">
                  <a:moveTo>
                    <a:pt x="7" y="0"/>
                  </a:moveTo>
                  <a:cubicBezTo>
                    <a:pt x="5" y="0"/>
                    <a:pt x="3" y="0"/>
                    <a:pt x="0" y="0"/>
                  </a:cubicBezTo>
                  <a:cubicBezTo>
                    <a:pt x="7" y="5"/>
                    <a:pt x="22" y="16"/>
                    <a:pt x="30" y="16"/>
                  </a:cubicBezTo>
                  <a:cubicBezTo>
                    <a:pt x="35" y="16"/>
                    <a:pt x="36" y="16"/>
                    <a:pt x="38" y="13"/>
                  </a:cubicBezTo>
                  <a:cubicBezTo>
                    <a:pt x="28" y="8"/>
                    <a:pt x="20" y="0"/>
                    <a:pt x="7"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199"/>
            <p:cNvSpPr>
              <a:spLocks/>
            </p:cNvSpPr>
            <p:nvPr/>
          </p:nvSpPr>
          <p:spPr bwMode="auto">
            <a:xfrm>
              <a:off x="1165" y="1274"/>
              <a:ext cx="69" cy="43"/>
            </a:xfrm>
            <a:custGeom>
              <a:avLst/>
              <a:gdLst>
                <a:gd name="T0" fmla="*/ 2 w 29"/>
                <a:gd name="T1" fmla="*/ 0 h 18"/>
                <a:gd name="T2" fmla="*/ 0 w 29"/>
                <a:gd name="T3" fmla="*/ 4 h 18"/>
                <a:gd name="T4" fmla="*/ 23 w 29"/>
                <a:gd name="T5" fmla="*/ 18 h 18"/>
                <a:gd name="T6" fmla="*/ 29 w 29"/>
                <a:gd name="T7" fmla="*/ 12 h 18"/>
                <a:gd name="T8" fmla="*/ 29 w 29"/>
                <a:gd name="T9" fmla="*/ 9 h 18"/>
                <a:gd name="T10" fmla="*/ 14 w 29"/>
                <a:gd name="T11" fmla="*/ 9 h 18"/>
                <a:gd name="T12" fmla="*/ 2 w 29"/>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9" h="18">
                  <a:moveTo>
                    <a:pt x="2" y="0"/>
                  </a:moveTo>
                  <a:cubicBezTo>
                    <a:pt x="1" y="1"/>
                    <a:pt x="0" y="3"/>
                    <a:pt x="0" y="4"/>
                  </a:cubicBezTo>
                  <a:cubicBezTo>
                    <a:pt x="0" y="8"/>
                    <a:pt x="19" y="18"/>
                    <a:pt x="23" y="18"/>
                  </a:cubicBezTo>
                  <a:cubicBezTo>
                    <a:pt x="24" y="18"/>
                    <a:pt x="29" y="15"/>
                    <a:pt x="29" y="12"/>
                  </a:cubicBezTo>
                  <a:cubicBezTo>
                    <a:pt x="29" y="11"/>
                    <a:pt x="29" y="10"/>
                    <a:pt x="29" y="9"/>
                  </a:cubicBezTo>
                  <a:cubicBezTo>
                    <a:pt x="14" y="9"/>
                    <a:pt x="14" y="9"/>
                    <a:pt x="14" y="9"/>
                  </a:cubicBezTo>
                  <a:cubicBezTo>
                    <a:pt x="8" y="8"/>
                    <a:pt x="5" y="6"/>
                    <a:pt x="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200"/>
            <p:cNvSpPr>
              <a:spLocks/>
            </p:cNvSpPr>
            <p:nvPr/>
          </p:nvSpPr>
          <p:spPr bwMode="auto">
            <a:xfrm>
              <a:off x="1267" y="1277"/>
              <a:ext cx="47" cy="56"/>
            </a:xfrm>
            <a:custGeom>
              <a:avLst/>
              <a:gdLst>
                <a:gd name="T0" fmla="*/ 12 w 20"/>
                <a:gd name="T1" fmla="*/ 0 h 24"/>
                <a:gd name="T2" fmla="*/ 0 w 20"/>
                <a:gd name="T3" fmla="*/ 18 h 24"/>
                <a:gd name="T4" fmla="*/ 8 w 20"/>
                <a:gd name="T5" fmla="*/ 24 h 24"/>
                <a:gd name="T6" fmla="*/ 20 w 20"/>
                <a:gd name="T7" fmla="*/ 17 h 24"/>
                <a:gd name="T8" fmla="*/ 20 w 20"/>
                <a:gd name="T9" fmla="*/ 13 h 24"/>
                <a:gd name="T10" fmla="*/ 16 w 20"/>
                <a:gd name="T11" fmla="*/ 5 h 24"/>
                <a:gd name="T12" fmla="*/ 12 w 2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12" y="0"/>
                  </a:moveTo>
                  <a:cubicBezTo>
                    <a:pt x="7" y="2"/>
                    <a:pt x="0" y="15"/>
                    <a:pt x="0" y="18"/>
                  </a:cubicBezTo>
                  <a:cubicBezTo>
                    <a:pt x="0" y="21"/>
                    <a:pt x="3" y="24"/>
                    <a:pt x="8" y="24"/>
                  </a:cubicBezTo>
                  <a:cubicBezTo>
                    <a:pt x="14" y="24"/>
                    <a:pt x="20" y="21"/>
                    <a:pt x="20" y="17"/>
                  </a:cubicBezTo>
                  <a:cubicBezTo>
                    <a:pt x="20" y="16"/>
                    <a:pt x="20" y="14"/>
                    <a:pt x="20" y="13"/>
                  </a:cubicBezTo>
                  <a:cubicBezTo>
                    <a:pt x="8" y="13"/>
                    <a:pt x="16" y="10"/>
                    <a:pt x="16" y="5"/>
                  </a:cubicBezTo>
                  <a:cubicBezTo>
                    <a:pt x="16" y="3"/>
                    <a:pt x="13" y="2"/>
                    <a:pt x="12"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201"/>
            <p:cNvSpPr>
              <a:spLocks/>
            </p:cNvSpPr>
            <p:nvPr/>
          </p:nvSpPr>
          <p:spPr bwMode="auto">
            <a:xfrm>
              <a:off x="-2493" y="626"/>
              <a:ext cx="56" cy="22"/>
            </a:xfrm>
            <a:custGeom>
              <a:avLst/>
              <a:gdLst>
                <a:gd name="T0" fmla="*/ 13 w 24"/>
                <a:gd name="T1" fmla="*/ 0 h 9"/>
                <a:gd name="T2" fmla="*/ 8 w 24"/>
                <a:gd name="T3" fmla="*/ 4 h 9"/>
                <a:gd name="T4" fmla="*/ 0 w 24"/>
                <a:gd name="T5" fmla="*/ 4 h 9"/>
                <a:gd name="T6" fmla="*/ 7 w 24"/>
                <a:gd name="T7" fmla="*/ 9 h 9"/>
                <a:gd name="T8" fmla="*/ 24 w 24"/>
                <a:gd name="T9" fmla="*/ 9 h 9"/>
                <a:gd name="T10" fmla="*/ 16 w 24"/>
                <a:gd name="T11" fmla="*/ 0 h 9"/>
                <a:gd name="T12" fmla="*/ 13 w 2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4" h="9">
                  <a:moveTo>
                    <a:pt x="13" y="0"/>
                  </a:moveTo>
                  <a:cubicBezTo>
                    <a:pt x="11" y="0"/>
                    <a:pt x="10" y="1"/>
                    <a:pt x="8" y="4"/>
                  </a:cubicBezTo>
                  <a:cubicBezTo>
                    <a:pt x="0" y="4"/>
                    <a:pt x="0" y="4"/>
                    <a:pt x="0" y="4"/>
                  </a:cubicBezTo>
                  <a:cubicBezTo>
                    <a:pt x="2" y="6"/>
                    <a:pt x="5" y="8"/>
                    <a:pt x="7" y="9"/>
                  </a:cubicBezTo>
                  <a:cubicBezTo>
                    <a:pt x="24" y="9"/>
                    <a:pt x="24" y="9"/>
                    <a:pt x="24" y="9"/>
                  </a:cubicBezTo>
                  <a:cubicBezTo>
                    <a:pt x="23" y="4"/>
                    <a:pt x="23" y="0"/>
                    <a:pt x="16" y="0"/>
                  </a:cubicBezTo>
                  <a:cubicBezTo>
                    <a:pt x="15" y="0"/>
                    <a:pt x="14" y="0"/>
                    <a:pt x="1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202"/>
            <p:cNvSpPr>
              <a:spLocks/>
            </p:cNvSpPr>
            <p:nvPr/>
          </p:nvSpPr>
          <p:spPr bwMode="auto">
            <a:xfrm>
              <a:off x="-2080" y="2393"/>
              <a:ext cx="31" cy="28"/>
            </a:xfrm>
            <a:custGeom>
              <a:avLst/>
              <a:gdLst>
                <a:gd name="T0" fmla="*/ 0 w 13"/>
                <a:gd name="T1" fmla="*/ 0 h 12"/>
                <a:gd name="T2" fmla="*/ 0 w 13"/>
                <a:gd name="T3" fmla="*/ 8 h 12"/>
                <a:gd name="T4" fmla="*/ 3 w 13"/>
                <a:gd name="T5" fmla="*/ 12 h 12"/>
                <a:gd name="T6" fmla="*/ 13 w 13"/>
                <a:gd name="T7" fmla="*/ 9 h 12"/>
                <a:gd name="T8" fmla="*/ 13 w 13"/>
                <a:gd name="T9" fmla="*/ 5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1" y="3"/>
                    <a:pt x="0" y="5"/>
                    <a:pt x="0" y="8"/>
                  </a:cubicBezTo>
                  <a:cubicBezTo>
                    <a:pt x="0" y="9"/>
                    <a:pt x="2" y="12"/>
                    <a:pt x="3" y="12"/>
                  </a:cubicBezTo>
                  <a:cubicBezTo>
                    <a:pt x="7" y="12"/>
                    <a:pt x="9" y="10"/>
                    <a:pt x="13" y="9"/>
                  </a:cubicBezTo>
                  <a:cubicBezTo>
                    <a:pt x="13" y="5"/>
                    <a:pt x="13" y="5"/>
                    <a:pt x="13" y="5"/>
                  </a:cubicBezTo>
                  <a:cubicBezTo>
                    <a:pt x="10" y="2"/>
                    <a:pt x="6"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203"/>
            <p:cNvSpPr>
              <a:spLocks/>
            </p:cNvSpPr>
            <p:nvPr/>
          </p:nvSpPr>
          <p:spPr bwMode="auto">
            <a:xfrm>
              <a:off x="-2103" y="2353"/>
              <a:ext cx="16" cy="12"/>
            </a:xfrm>
            <a:custGeom>
              <a:avLst/>
              <a:gdLst>
                <a:gd name="T0" fmla="*/ 0 w 7"/>
                <a:gd name="T1" fmla="*/ 0 h 5"/>
                <a:gd name="T2" fmla="*/ 5 w 7"/>
                <a:gd name="T3" fmla="*/ 5 h 5"/>
                <a:gd name="T4" fmla="*/ 7 w 7"/>
                <a:gd name="T5" fmla="*/ 4 h 5"/>
                <a:gd name="T6" fmla="*/ 0 w 7"/>
                <a:gd name="T7" fmla="*/ 0 h 5"/>
              </a:gdLst>
              <a:ahLst/>
              <a:cxnLst>
                <a:cxn ang="0">
                  <a:pos x="T0" y="T1"/>
                </a:cxn>
                <a:cxn ang="0">
                  <a:pos x="T2" y="T3"/>
                </a:cxn>
                <a:cxn ang="0">
                  <a:pos x="T4" y="T5"/>
                </a:cxn>
                <a:cxn ang="0">
                  <a:pos x="T6" y="T7"/>
                </a:cxn>
              </a:cxnLst>
              <a:rect l="0" t="0" r="r" b="b"/>
              <a:pathLst>
                <a:path w="7" h="5">
                  <a:moveTo>
                    <a:pt x="0" y="0"/>
                  </a:moveTo>
                  <a:cubicBezTo>
                    <a:pt x="2" y="1"/>
                    <a:pt x="2" y="5"/>
                    <a:pt x="5" y="5"/>
                  </a:cubicBezTo>
                  <a:cubicBezTo>
                    <a:pt x="5" y="5"/>
                    <a:pt x="7" y="4"/>
                    <a:pt x="7" y="4"/>
                  </a:cubicBezTo>
                  <a:cubicBezTo>
                    <a:pt x="5" y="2"/>
                    <a:pt x="3" y="0"/>
                    <a:pt x="0"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204"/>
            <p:cNvSpPr>
              <a:spLocks/>
            </p:cNvSpPr>
            <p:nvPr/>
          </p:nvSpPr>
          <p:spPr bwMode="auto">
            <a:xfrm>
              <a:off x="-2134" y="2339"/>
              <a:ext cx="21" cy="9"/>
            </a:xfrm>
            <a:custGeom>
              <a:avLst/>
              <a:gdLst>
                <a:gd name="T0" fmla="*/ 9 w 9"/>
                <a:gd name="T1" fmla="*/ 0 h 4"/>
                <a:gd name="T2" fmla="*/ 0 w 9"/>
                <a:gd name="T3" fmla="*/ 0 h 4"/>
                <a:gd name="T4" fmla="*/ 3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0" y="0"/>
                    <a:pt x="0" y="0"/>
                    <a:pt x="0" y="0"/>
                  </a:cubicBezTo>
                  <a:cubicBezTo>
                    <a:pt x="0" y="2"/>
                    <a:pt x="1" y="4"/>
                    <a:pt x="3" y="4"/>
                  </a:cubicBezTo>
                  <a:cubicBezTo>
                    <a:pt x="5" y="4"/>
                    <a:pt x="8" y="2"/>
                    <a:pt x="9"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205"/>
            <p:cNvSpPr>
              <a:spLocks/>
            </p:cNvSpPr>
            <p:nvPr/>
          </p:nvSpPr>
          <p:spPr bwMode="auto">
            <a:xfrm>
              <a:off x="-2165" y="2324"/>
              <a:ext cx="19" cy="12"/>
            </a:xfrm>
            <a:custGeom>
              <a:avLst/>
              <a:gdLst>
                <a:gd name="T0" fmla="*/ 8 w 8"/>
                <a:gd name="T1" fmla="*/ 0 h 5"/>
                <a:gd name="T2" fmla="*/ 3 w 8"/>
                <a:gd name="T3" fmla="*/ 1 h 5"/>
                <a:gd name="T4" fmla="*/ 4 w 8"/>
                <a:gd name="T5" fmla="*/ 1 h 5"/>
                <a:gd name="T6" fmla="*/ 0 w 8"/>
                <a:gd name="T7" fmla="*/ 1 h 5"/>
                <a:gd name="T8" fmla="*/ 5 w 8"/>
                <a:gd name="T9" fmla="*/ 5 h 5"/>
                <a:gd name="T10" fmla="*/ 8 w 8"/>
                <a:gd name="T11" fmla="*/ 3 h 5"/>
                <a:gd name="T12" fmla="*/ 8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8" y="0"/>
                  </a:moveTo>
                  <a:cubicBezTo>
                    <a:pt x="6" y="0"/>
                    <a:pt x="5" y="0"/>
                    <a:pt x="3" y="1"/>
                  </a:cubicBezTo>
                  <a:cubicBezTo>
                    <a:pt x="4" y="1"/>
                    <a:pt x="4" y="1"/>
                    <a:pt x="4" y="1"/>
                  </a:cubicBezTo>
                  <a:cubicBezTo>
                    <a:pt x="3" y="1"/>
                    <a:pt x="1" y="1"/>
                    <a:pt x="0" y="1"/>
                  </a:cubicBezTo>
                  <a:cubicBezTo>
                    <a:pt x="0" y="1"/>
                    <a:pt x="3" y="5"/>
                    <a:pt x="5" y="5"/>
                  </a:cubicBezTo>
                  <a:cubicBezTo>
                    <a:pt x="6" y="5"/>
                    <a:pt x="8" y="4"/>
                    <a:pt x="8" y="3"/>
                  </a:cubicBezTo>
                  <a:cubicBezTo>
                    <a:pt x="8" y="2"/>
                    <a:pt x="8" y="1"/>
                    <a:pt x="8"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206"/>
            <p:cNvSpPr>
              <a:spLocks/>
            </p:cNvSpPr>
            <p:nvPr/>
          </p:nvSpPr>
          <p:spPr bwMode="auto">
            <a:xfrm>
              <a:off x="-2215" y="2296"/>
              <a:ext cx="19" cy="17"/>
            </a:xfrm>
            <a:custGeom>
              <a:avLst/>
              <a:gdLst>
                <a:gd name="T0" fmla="*/ 3 w 8"/>
                <a:gd name="T1" fmla="*/ 0 h 7"/>
                <a:gd name="T2" fmla="*/ 0 w 8"/>
                <a:gd name="T3" fmla="*/ 3 h 7"/>
                <a:gd name="T4" fmla="*/ 4 w 8"/>
                <a:gd name="T5" fmla="*/ 7 h 7"/>
                <a:gd name="T6" fmla="*/ 8 w 8"/>
                <a:gd name="T7" fmla="*/ 7 h 7"/>
                <a:gd name="T8" fmla="*/ 7 w 8"/>
                <a:gd name="T9" fmla="*/ 2 h 7"/>
                <a:gd name="T10" fmla="*/ 3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3" y="0"/>
                  </a:moveTo>
                  <a:cubicBezTo>
                    <a:pt x="2" y="1"/>
                    <a:pt x="1" y="2"/>
                    <a:pt x="0" y="3"/>
                  </a:cubicBezTo>
                  <a:cubicBezTo>
                    <a:pt x="0" y="4"/>
                    <a:pt x="2" y="7"/>
                    <a:pt x="4" y="7"/>
                  </a:cubicBezTo>
                  <a:cubicBezTo>
                    <a:pt x="5" y="7"/>
                    <a:pt x="7" y="7"/>
                    <a:pt x="8" y="7"/>
                  </a:cubicBezTo>
                  <a:cubicBezTo>
                    <a:pt x="7" y="5"/>
                    <a:pt x="7" y="4"/>
                    <a:pt x="7" y="2"/>
                  </a:cubicBezTo>
                  <a:cubicBezTo>
                    <a:pt x="5" y="2"/>
                    <a:pt x="4" y="1"/>
                    <a:pt x="3" y="0"/>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8" name="Freeform 47"/>
          <p:cNvSpPr/>
          <p:nvPr/>
        </p:nvSpPr>
        <p:spPr>
          <a:xfrm>
            <a:off x="4116417" y="3637702"/>
            <a:ext cx="6467785" cy="882408"/>
          </a:xfrm>
          <a:custGeom>
            <a:avLst/>
            <a:gdLst>
              <a:gd name="connsiteX0" fmla="*/ 6628187 w 7623269"/>
              <a:gd name="connsiteY0" fmla="*/ 0 h 1078344"/>
              <a:gd name="connsiteX1" fmla="*/ 7125728 w 7623269"/>
              <a:gd name="connsiteY1" fmla="*/ 0 h 1078344"/>
              <a:gd name="connsiteX2" fmla="*/ 7623269 w 7623269"/>
              <a:gd name="connsiteY2" fmla="*/ 539172 h 1078344"/>
              <a:gd name="connsiteX3" fmla="*/ 7125728 w 7623269"/>
              <a:gd name="connsiteY3" fmla="*/ 1078344 h 1078344"/>
              <a:gd name="connsiteX4" fmla="*/ 6628187 w 7623269"/>
              <a:gd name="connsiteY4" fmla="*/ 1078343 h 1078344"/>
              <a:gd name="connsiteX5" fmla="*/ 6628187 w 7623269"/>
              <a:gd name="connsiteY5" fmla="*/ 1078344 h 1078344"/>
              <a:gd name="connsiteX6" fmla="*/ 0 w 7623269"/>
              <a:gd name="connsiteY6" fmla="*/ 1078344 h 1078344"/>
              <a:gd name="connsiteX7" fmla="*/ 0 w 7623269"/>
              <a:gd name="connsiteY7" fmla="*/ 1 h 1078344"/>
              <a:gd name="connsiteX8" fmla="*/ 6628187 w 7623269"/>
              <a:gd name="connsiteY8" fmla="*/ 1 h 107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3269" h="1078344">
                <a:moveTo>
                  <a:pt x="6628187" y="0"/>
                </a:moveTo>
                <a:lnTo>
                  <a:pt x="7125728" y="0"/>
                </a:lnTo>
                <a:cubicBezTo>
                  <a:pt x="7400512" y="0"/>
                  <a:pt x="7623269" y="241396"/>
                  <a:pt x="7623269" y="539172"/>
                </a:cubicBezTo>
                <a:cubicBezTo>
                  <a:pt x="7623269" y="836948"/>
                  <a:pt x="7400512" y="1078344"/>
                  <a:pt x="7125728" y="1078344"/>
                </a:cubicBezTo>
                <a:lnTo>
                  <a:pt x="6628187" y="1078343"/>
                </a:lnTo>
                <a:lnTo>
                  <a:pt x="6628187" y="1078344"/>
                </a:lnTo>
                <a:lnTo>
                  <a:pt x="0" y="1078344"/>
                </a:lnTo>
                <a:lnTo>
                  <a:pt x="0" y="1"/>
                </a:lnTo>
                <a:lnTo>
                  <a:pt x="6628187" y="1"/>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sp>
        <p:nvSpPr>
          <p:cNvPr id="49" name="Freeform 48"/>
          <p:cNvSpPr/>
          <p:nvPr/>
        </p:nvSpPr>
        <p:spPr>
          <a:xfrm>
            <a:off x="4116415" y="4520109"/>
            <a:ext cx="7443241" cy="882408"/>
          </a:xfrm>
          <a:custGeom>
            <a:avLst/>
            <a:gdLst>
              <a:gd name="connsiteX0" fmla="*/ 0 w 8772992"/>
              <a:gd name="connsiteY0" fmla="*/ 0 h 1078344"/>
              <a:gd name="connsiteX1" fmla="*/ 7777910 w 8772992"/>
              <a:gd name="connsiteY1" fmla="*/ 0 h 1078344"/>
              <a:gd name="connsiteX2" fmla="*/ 7798081 w 8772992"/>
              <a:gd name="connsiteY2" fmla="*/ 0 h 1078344"/>
              <a:gd name="connsiteX3" fmla="*/ 8275451 w 8772992"/>
              <a:gd name="connsiteY3" fmla="*/ 0 h 1078344"/>
              <a:gd name="connsiteX4" fmla="*/ 8772992 w 8772992"/>
              <a:gd name="connsiteY4" fmla="*/ 539172 h 1078344"/>
              <a:gd name="connsiteX5" fmla="*/ 8275451 w 8772992"/>
              <a:gd name="connsiteY5" fmla="*/ 1078344 h 1078344"/>
              <a:gd name="connsiteX6" fmla="*/ 7777910 w 8772992"/>
              <a:gd name="connsiteY6" fmla="*/ 1078343 h 1078344"/>
              <a:gd name="connsiteX7" fmla="*/ 0 w 8772992"/>
              <a:gd name="connsiteY7" fmla="*/ 1078343 h 107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72992" h="1078344">
                <a:moveTo>
                  <a:pt x="0" y="0"/>
                </a:moveTo>
                <a:lnTo>
                  <a:pt x="7777910" y="0"/>
                </a:lnTo>
                <a:lnTo>
                  <a:pt x="7798081" y="0"/>
                </a:lnTo>
                <a:lnTo>
                  <a:pt x="8275451" y="0"/>
                </a:lnTo>
                <a:cubicBezTo>
                  <a:pt x="8550235" y="0"/>
                  <a:pt x="8772992" y="241396"/>
                  <a:pt x="8772992" y="539172"/>
                </a:cubicBezTo>
                <a:cubicBezTo>
                  <a:pt x="8772992" y="836948"/>
                  <a:pt x="8550235" y="1078344"/>
                  <a:pt x="8275451" y="1078344"/>
                </a:cubicBezTo>
                <a:lnTo>
                  <a:pt x="7777910" y="1078343"/>
                </a:lnTo>
                <a:lnTo>
                  <a:pt x="0" y="1078343"/>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0" eaLnBrk="1" latinLnBrk="0" hangingPunct="1"/>
            <a:endParaRPr lang="en-US" dirty="0"/>
          </a:p>
        </p:txBody>
      </p:sp>
      <p:sp>
        <p:nvSpPr>
          <p:cNvPr id="50" name="Freeform 49"/>
          <p:cNvSpPr/>
          <p:nvPr/>
        </p:nvSpPr>
        <p:spPr>
          <a:xfrm>
            <a:off x="4116417" y="2755297"/>
            <a:ext cx="5652056" cy="885575"/>
          </a:xfrm>
          <a:custGeom>
            <a:avLst/>
            <a:gdLst>
              <a:gd name="connsiteX0" fmla="*/ 0 w 6661808"/>
              <a:gd name="connsiteY0" fmla="*/ 0 h 1082215"/>
              <a:gd name="connsiteX1" fmla="*/ 5666726 w 6661808"/>
              <a:gd name="connsiteY1" fmla="*/ 0 h 1082215"/>
              <a:gd name="connsiteX2" fmla="*/ 5666726 w 6661808"/>
              <a:gd name="connsiteY2" fmla="*/ 3871 h 1082215"/>
              <a:gd name="connsiteX3" fmla="*/ 6164267 w 6661808"/>
              <a:gd name="connsiteY3" fmla="*/ 3871 h 1082215"/>
              <a:gd name="connsiteX4" fmla="*/ 6661808 w 6661808"/>
              <a:gd name="connsiteY4" fmla="*/ 543043 h 1082215"/>
              <a:gd name="connsiteX5" fmla="*/ 6164267 w 6661808"/>
              <a:gd name="connsiteY5" fmla="*/ 1082215 h 1082215"/>
              <a:gd name="connsiteX6" fmla="*/ 5666726 w 6661808"/>
              <a:gd name="connsiteY6" fmla="*/ 1082214 h 1082215"/>
              <a:gd name="connsiteX7" fmla="*/ 5666726 w 6661808"/>
              <a:gd name="connsiteY7" fmla="*/ 1078343 h 1082215"/>
              <a:gd name="connsiteX8" fmla="*/ 0 w 6661808"/>
              <a:gd name="connsiteY8" fmla="*/ 1078343 h 108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1808" h="1082215">
                <a:moveTo>
                  <a:pt x="0" y="0"/>
                </a:moveTo>
                <a:lnTo>
                  <a:pt x="5666726" y="0"/>
                </a:lnTo>
                <a:lnTo>
                  <a:pt x="5666726" y="3871"/>
                </a:lnTo>
                <a:lnTo>
                  <a:pt x="6164267" y="3871"/>
                </a:lnTo>
                <a:cubicBezTo>
                  <a:pt x="6439051" y="3871"/>
                  <a:pt x="6661808" y="245267"/>
                  <a:pt x="6661808" y="543043"/>
                </a:cubicBezTo>
                <a:cubicBezTo>
                  <a:pt x="6661808" y="840819"/>
                  <a:pt x="6439051" y="1082215"/>
                  <a:pt x="6164267" y="1082215"/>
                </a:cubicBezTo>
                <a:lnTo>
                  <a:pt x="5666726" y="1082214"/>
                </a:lnTo>
                <a:lnTo>
                  <a:pt x="5666726" y="1078343"/>
                </a:lnTo>
                <a:lnTo>
                  <a:pt x="0" y="107834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50"/>
          <p:cNvSpPr/>
          <p:nvPr/>
        </p:nvSpPr>
        <p:spPr>
          <a:xfrm>
            <a:off x="4116417" y="1872889"/>
            <a:ext cx="6650328" cy="882408"/>
          </a:xfrm>
          <a:custGeom>
            <a:avLst/>
            <a:gdLst>
              <a:gd name="connsiteX0" fmla="*/ 0 w 7838423"/>
              <a:gd name="connsiteY0" fmla="*/ 0 h 1078344"/>
              <a:gd name="connsiteX1" fmla="*/ 6843341 w 7838423"/>
              <a:gd name="connsiteY1" fmla="*/ 0 h 1078344"/>
              <a:gd name="connsiteX2" fmla="*/ 7112282 w 7838423"/>
              <a:gd name="connsiteY2" fmla="*/ 0 h 1078344"/>
              <a:gd name="connsiteX3" fmla="*/ 7340882 w 7838423"/>
              <a:gd name="connsiteY3" fmla="*/ 0 h 1078344"/>
              <a:gd name="connsiteX4" fmla="*/ 7838423 w 7838423"/>
              <a:gd name="connsiteY4" fmla="*/ 539172 h 1078344"/>
              <a:gd name="connsiteX5" fmla="*/ 7340882 w 7838423"/>
              <a:gd name="connsiteY5" fmla="*/ 1078344 h 1078344"/>
              <a:gd name="connsiteX6" fmla="*/ 6843341 w 7838423"/>
              <a:gd name="connsiteY6" fmla="*/ 1078343 h 1078344"/>
              <a:gd name="connsiteX7" fmla="*/ 0 w 7838423"/>
              <a:gd name="connsiteY7" fmla="*/ 1078343 h 107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38423" h="1078344">
                <a:moveTo>
                  <a:pt x="0" y="0"/>
                </a:moveTo>
                <a:lnTo>
                  <a:pt x="6843341" y="0"/>
                </a:lnTo>
                <a:lnTo>
                  <a:pt x="7112282" y="0"/>
                </a:lnTo>
                <a:lnTo>
                  <a:pt x="7340882" y="0"/>
                </a:lnTo>
                <a:cubicBezTo>
                  <a:pt x="7615666" y="0"/>
                  <a:pt x="7838423" y="241396"/>
                  <a:pt x="7838423" y="539172"/>
                </a:cubicBezTo>
                <a:cubicBezTo>
                  <a:pt x="7838423" y="836948"/>
                  <a:pt x="7615666" y="1078344"/>
                  <a:pt x="7340882" y="1078344"/>
                </a:cubicBezTo>
                <a:lnTo>
                  <a:pt x="6843341" y="1078343"/>
                </a:lnTo>
                <a:lnTo>
                  <a:pt x="0" y="107834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9937320" y="1977379"/>
            <a:ext cx="698221" cy="673427"/>
          </a:xfrm>
          <a:prstGeom prst="ellipse">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sp>
        <p:nvSpPr>
          <p:cNvPr id="53" name="Oval 52"/>
          <p:cNvSpPr/>
          <p:nvPr/>
        </p:nvSpPr>
        <p:spPr>
          <a:xfrm>
            <a:off x="8992688" y="2846507"/>
            <a:ext cx="698221" cy="673427"/>
          </a:xfrm>
          <a:prstGeom prst="ellipse">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p:cNvSpPr/>
          <p:nvPr/>
        </p:nvSpPr>
        <p:spPr>
          <a:xfrm>
            <a:off x="9739947" y="3758640"/>
            <a:ext cx="698221" cy="673427"/>
          </a:xfrm>
          <a:prstGeom prst="ellipse">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val 54"/>
          <p:cNvSpPr/>
          <p:nvPr/>
        </p:nvSpPr>
        <p:spPr>
          <a:xfrm>
            <a:off x="10693224" y="4624599"/>
            <a:ext cx="698221" cy="673427"/>
          </a:xfrm>
          <a:prstGeom prst="ellipse">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p:cNvGrpSpPr/>
          <p:nvPr/>
        </p:nvGrpSpPr>
        <p:grpSpPr>
          <a:xfrm>
            <a:off x="1452373" y="914400"/>
            <a:ext cx="3228808" cy="5084597"/>
            <a:chOff x="1820863" y="876300"/>
            <a:chExt cx="3744913" cy="5559425"/>
          </a:xfrm>
          <a:effectLst>
            <a:reflection blurRad="6350" stA="52000" endA="300" endPos="35000" dir="5400000" sy="-100000" algn="bl" rotWithShape="0"/>
          </a:effectLst>
          <a:scene3d>
            <a:camera prst="perspectiveRight">
              <a:rot lat="0" lon="19799998" rev="0"/>
            </a:camera>
            <a:lightRig rig="threePt" dir="t"/>
          </a:scene3d>
        </p:grpSpPr>
        <p:grpSp>
          <p:nvGrpSpPr>
            <p:cNvPr id="3" name="Group 4"/>
            <p:cNvGrpSpPr>
              <a:grpSpLocks noChangeAspect="1"/>
            </p:cNvGrpSpPr>
            <p:nvPr/>
          </p:nvGrpSpPr>
          <p:grpSpPr bwMode="auto">
            <a:xfrm>
              <a:off x="1820863" y="876300"/>
              <a:ext cx="3744913" cy="5559425"/>
              <a:chOff x="1147" y="552"/>
              <a:chExt cx="2359" cy="3502"/>
            </a:xfrm>
          </p:grpSpPr>
          <p:sp>
            <p:nvSpPr>
              <p:cNvPr id="5" name="Freeform 5"/>
              <p:cNvSpPr>
                <a:spLocks/>
              </p:cNvSpPr>
              <p:nvPr/>
            </p:nvSpPr>
            <p:spPr bwMode="auto">
              <a:xfrm>
                <a:off x="1147" y="552"/>
                <a:ext cx="2359" cy="3502"/>
              </a:xfrm>
              <a:custGeom>
                <a:avLst/>
                <a:gdLst>
                  <a:gd name="T0" fmla="*/ 112 w 1528"/>
                  <a:gd name="T1" fmla="*/ 0 h 2269"/>
                  <a:gd name="T2" fmla="*/ 1416 w 1528"/>
                  <a:gd name="T3" fmla="*/ 0 h 2269"/>
                  <a:gd name="T4" fmla="*/ 1528 w 1528"/>
                  <a:gd name="T5" fmla="*/ 112 h 2269"/>
                  <a:gd name="T6" fmla="*/ 1528 w 1528"/>
                  <a:gd name="T7" fmla="*/ 2157 h 2269"/>
                  <a:gd name="T8" fmla="*/ 1416 w 1528"/>
                  <a:gd name="T9" fmla="*/ 2269 h 2269"/>
                  <a:gd name="T10" fmla="*/ 112 w 1528"/>
                  <a:gd name="T11" fmla="*/ 2269 h 2269"/>
                  <a:gd name="T12" fmla="*/ 0 w 1528"/>
                  <a:gd name="T13" fmla="*/ 2157 h 2269"/>
                  <a:gd name="T14" fmla="*/ 0 w 1528"/>
                  <a:gd name="T15" fmla="*/ 112 h 2269"/>
                  <a:gd name="T16" fmla="*/ 112 w 1528"/>
                  <a:gd name="T17" fmla="*/ 0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8" h="2269">
                    <a:moveTo>
                      <a:pt x="112" y="0"/>
                    </a:moveTo>
                    <a:cubicBezTo>
                      <a:pt x="1416" y="0"/>
                      <a:pt x="1416" y="0"/>
                      <a:pt x="1416" y="0"/>
                    </a:cubicBezTo>
                    <a:cubicBezTo>
                      <a:pt x="1477" y="0"/>
                      <a:pt x="1528" y="50"/>
                      <a:pt x="1528" y="112"/>
                    </a:cubicBezTo>
                    <a:cubicBezTo>
                      <a:pt x="1528" y="2157"/>
                      <a:pt x="1528" y="2157"/>
                      <a:pt x="1528" y="2157"/>
                    </a:cubicBezTo>
                    <a:cubicBezTo>
                      <a:pt x="1528" y="2218"/>
                      <a:pt x="1477" y="2269"/>
                      <a:pt x="1416" y="2269"/>
                    </a:cubicBezTo>
                    <a:cubicBezTo>
                      <a:pt x="112" y="2269"/>
                      <a:pt x="112" y="2269"/>
                      <a:pt x="112" y="2269"/>
                    </a:cubicBezTo>
                    <a:cubicBezTo>
                      <a:pt x="50" y="2269"/>
                      <a:pt x="0" y="2218"/>
                      <a:pt x="0" y="2157"/>
                    </a:cubicBezTo>
                    <a:cubicBezTo>
                      <a:pt x="0" y="112"/>
                      <a:pt x="0" y="112"/>
                      <a:pt x="0" y="112"/>
                    </a:cubicBezTo>
                    <a:cubicBezTo>
                      <a:pt x="0" y="50"/>
                      <a:pt x="50" y="0"/>
                      <a:pt x="112" y="0"/>
                    </a:cubicBezTo>
                    <a:close/>
                  </a:path>
                </a:pathLst>
              </a:custGeom>
              <a:solidFill>
                <a:schemeClr val="tx1">
                  <a:lumMod val="85000"/>
                  <a:lumOff val="15000"/>
                </a:schemeClr>
              </a:solidFill>
              <a:ln>
                <a:noFill/>
              </a:ln>
              <a:sp3d extrusionH="146050" prstMaterial="metal">
                <a:bevelB w="215900" prst="angle"/>
              </a:sp3d>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p:cNvSpPr>
              <p:nvPr/>
            </p:nvSpPr>
            <p:spPr bwMode="auto">
              <a:xfrm>
                <a:off x="1264" y="890"/>
                <a:ext cx="2125" cy="2821"/>
              </a:xfrm>
              <a:custGeom>
                <a:avLst/>
                <a:gdLst>
                  <a:gd name="T0" fmla="*/ 4 w 1376"/>
                  <a:gd name="T1" fmla="*/ 0 h 1828"/>
                  <a:gd name="T2" fmla="*/ 1372 w 1376"/>
                  <a:gd name="T3" fmla="*/ 0 h 1828"/>
                  <a:gd name="T4" fmla="*/ 1376 w 1376"/>
                  <a:gd name="T5" fmla="*/ 4 h 1828"/>
                  <a:gd name="T6" fmla="*/ 1376 w 1376"/>
                  <a:gd name="T7" fmla="*/ 1824 h 1828"/>
                  <a:gd name="T8" fmla="*/ 1372 w 1376"/>
                  <a:gd name="T9" fmla="*/ 1828 h 1828"/>
                  <a:gd name="T10" fmla="*/ 4 w 1376"/>
                  <a:gd name="T11" fmla="*/ 1828 h 1828"/>
                  <a:gd name="T12" fmla="*/ 0 w 1376"/>
                  <a:gd name="T13" fmla="*/ 1824 h 1828"/>
                  <a:gd name="T14" fmla="*/ 0 w 1376"/>
                  <a:gd name="T15" fmla="*/ 4 h 1828"/>
                  <a:gd name="T16" fmla="*/ 4 w 1376"/>
                  <a:gd name="T17" fmla="*/ 0 h 1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6" h="1828">
                    <a:moveTo>
                      <a:pt x="4" y="0"/>
                    </a:moveTo>
                    <a:cubicBezTo>
                      <a:pt x="1372" y="0"/>
                      <a:pt x="1372" y="0"/>
                      <a:pt x="1372" y="0"/>
                    </a:cubicBezTo>
                    <a:cubicBezTo>
                      <a:pt x="1374" y="0"/>
                      <a:pt x="1376" y="2"/>
                      <a:pt x="1376" y="4"/>
                    </a:cubicBezTo>
                    <a:cubicBezTo>
                      <a:pt x="1376" y="1824"/>
                      <a:pt x="1376" y="1824"/>
                      <a:pt x="1376" y="1824"/>
                    </a:cubicBezTo>
                    <a:cubicBezTo>
                      <a:pt x="1376" y="1826"/>
                      <a:pt x="1374" y="1828"/>
                      <a:pt x="1372" y="1828"/>
                    </a:cubicBezTo>
                    <a:cubicBezTo>
                      <a:pt x="4" y="1828"/>
                      <a:pt x="4" y="1828"/>
                      <a:pt x="4" y="1828"/>
                    </a:cubicBezTo>
                    <a:cubicBezTo>
                      <a:pt x="2" y="1828"/>
                      <a:pt x="0" y="1826"/>
                      <a:pt x="0" y="1824"/>
                    </a:cubicBezTo>
                    <a:cubicBezTo>
                      <a:pt x="0" y="4"/>
                      <a:pt x="0" y="4"/>
                      <a:pt x="0" y="4"/>
                    </a:cubicBezTo>
                    <a:cubicBezTo>
                      <a:pt x="0" y="2"/>
                      <a:pt x="2" y="0"/>
                      <a:pt x="4" y="0"/>
                    </a:cubicBezTo>
                    <a:close/>
                  </a:path>
                </a:pathLst>
              </a:custGeom>
              <a:solidFill>
                <a:srgbClr val="FFFFFF"/>
              </a:solidFill>
              <a:ln>
                <a:noFill/>
              </a:ln>
              <a:sp3d extrusionH="146050">
                <a:bevelB w="215900" prst="angle"/>
              </a:sp3d>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p:cNvSpPr>
                <a:spLocks noChangeArrowheads="1"/>
              </p:cNvSpPr>
              <p:nvPr/>
            </p:nvSpPr>
            <p:spPr bwMode="auto">
              <a:xfrm>
                <a:off x="2238" y="3797"/>
                <a:ext cx="176" cy="175"/>
              </a:xfrm>
              <a:prstGeom prst="ellipse">
                <a:avLst/>
              </a:prstGeom>
              <a:solidFill>
                <a:schemeClr val="bg1"/>
              </a:solidFill>
              <a:ln>
                <a:noFill/>
              </a:ln>
              <a:sp3d extrusionH="146050">
                <a:bevelB w="215900" prst="angle"/>
              </a:sp3d>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Oval 8"/>
              <p:cNvSpPr>
                <a:spLocks noChangeArrowheads="1"/>
              </p:cNvSpPr>
              <p:nvPr/>
            </p:nvSpPr>
            <p:spPr bwMode="auto">
              <a:xfrm>
                <a:off x="2305" y="717"/>
                <a:ext cx="43" cy="43"/>
              </a:xfrm>
              <a:prstGeom prst="ellipse">
                <a:avLst/>
              </a:prstGeom>
              <a:solidFill>
                <a:schemeClr val="bg1"/>
              </a:solidFill>
              <a:ln>
                <a:noFill/>
              </a:ln>
              <a:sp3d extrusionH="146050">
                <a:bevelB w="215900" prst="angle"/>
              </a:sp3d>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 name="Group 11"/>
            <p:cNvGrpSpPr/>
            <p:nvPr/>
          </p:nvGrpSpPr>
          <p:grpSpPr>
            <a:xfrm>
              <a:off x="2006601" y="1412875"/>
              <a:ext cx="3373438" cy="4478338"/>
              <a:chOff x="2006601" y="1412875"/>
              <a:chExt cx="3373438" cy="4359465"/>
            </a:xfrm>
          </p:grpSpPr>
          <p:sp>
            <p:nvSpPr>
              <p:cNvPr id="9" name="Rectangle 8"/>
              <p:cNvSpPr/>
              <p:nvPr/>
            </p:nvSpPr>
            <p:spPr>
              <a:xfrm>
                <a:off x="2006601" y="1412875"/>
                <a:ext cx="3373438" cy="1453155"/>
              </a:xfrm>
              <a:prstGeom prst="rect">
                <a:avLst/>
              </a:prstGeom>
              <a:solidFill>
                <a:schemeClr val="bg1">
                  <a:lumMod val="95000"/>
                </a:schemeClr>
              </a:solidFill>
              <a:ln>
                <a:noFill/>
              </a:ln>
              <a:sp3d extrusionH="146050">
                <a:bevelB w="2159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2006601" y="2866030"/>
                <a:ext cx="3373438" cy="1453155"/>
              </a:xfrm>
              <a:prstGeom prst="rect">
                <a:avLst/>
              </a:prstGeom>
              <a:solidFill>
                <a:schemeClr val="bg1"/>
              </a:solidFill>
              <a:ln>
                <a:noFill/>
              </a:ln>
              <a:sp3d extrusionH="146050">
                <a:bevelB w="2159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2006601" y="4319185"/>
                <a:ext cx="3373438" cy="1453155"/>
              </a:xfrm>
              <a:prstGeom prst="rect">
                <a:avLst/>
              </a:prstGeom>
              <a:solidFill>
                <a:schemeClr val="bg1">
                  <a:lumMod val="95000"/>
                </a:schemeClr>
              </a:solidFill>
              <a:ln>
                <a:noFill/>
              </a:ln>
              <a:sp3d extrusionH="146050">
                <a:bevelB w="2159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aphicFrame>
          <p:nvGraphicFramePr>
            <p:cNvPr id="15" name="Chart 14"/>
            <p:cNvGraphicFramePr/>
            <p:nvPr>
              <p:extLst>
                <p:ext uri="{D42A27DB-BD31-4B8C-83A1-F6EECF244321}">
                  <p14:modId xmlns="" xmlns:p14="http://schemas.microsoft.com/office/powerpoint/2010/main" val="39083179"/>
                </p:ext>
              </p:extLst>
            </p:nvPr>
          </p:nvGraphicFramePr>
          <p:xfrm>
            <a:off x="2006601" y="4398433"/>
            <a:ext cx="3373438" cy="149278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3" name="Chart 22"/>
            <p:cNvGraphicFramePr/>
            <p:nvPr>
              <p:extLst>
                <p:ext uri="{D42A27DB-BD31-4B8C-83A1-F6EECF244321}">
                  <p14:modId xmlns="" xmlns:p14="http://schemas.microsoft.com/office/powerpoint/2010/main" val="1742694767"/>
                </p:ext>
              </p:extLst>
            </p:nvPr>
          </p:nvGraphicFramePr>
          <p:xfrm>
            <a:off x="2108911" y="2905653"/>
            <a:ext cx="3100553" cy="149150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7" name="Chart 36"/>
            <p:cNvGraphicFramePr/>
            <p:nvPr>
              <p:extLst>
                <p:ext uri="{D42A27DB-BD31-4B8C-83A1-F6EECF244321}">
                  <p14:modId xmlns="" xmlns:p14="http://schemas.microsoft.com/office/powerpoint/2010/main" val="4075876875"/>
                </p:ext>
              </p:extLst>
            </p:nvPr>
          </p:nvGraphicFramePr>
          <p:xfrm>
            <a:off x="2006601" y="1468438"/>
            <a:ext cx="3373438" cy="1437215"/>
          </p:xfrm>
          <a:graphic>
            <a:graphicData uri="http://schemas.openxmlformats.org/drawingml/2006/chart">
              <c:chart xmlns:c="http://schemas.openxmlformats.org/drawingml/2006/chart" xmlns:r="http://schemas.openxmlformats.org/officeDocument/2006/relationships" r:id="rId4"/>
            </a:graphicData>
          </a:graphic>
        </p:graphicFrame>
      </p:grpSp>
      <p:sp>
        <p:nvSpPr>
          <p:cNvPr id="57" name="TextBox 56"/>
          <p:cNvSpPr txBox="1"/>
          <p:nvPr/>
        </p:nvSpPr>
        <p:spPr>
          <a:xfrm>
            <a:off x="4449417" y="2129427"/>
            <a:ext cx="5001075" cy="400110"/>
          </a:xfrm>
          <a:prstGeom prst="rect">
            <a:avLst/>
          </a:prstGeom>
          <a:noFill/>
        </p:spPr>
        <p:txBody>
          <a:bodyPr wrap="square" rtlCol="0">
            <a:spAutoFit/>
          </a:bodyPr>
          <a:lstStyle/>
          <a:p>
            <a:pPr lvl="0" rtl="1"/>
            <a:r>
              <a:rPr lang="ar-MA" sz="2000" b="1" dirty="0"/>
              <a:t>العمل على رقمنة مختلف خدمات وأدوات اشتغال الغرفة</a:t>
            </a:r>
            <a:endParaRPr lang="fr-MA" sz="2000" dirty="0"/>
          </a:p>
        </p:txBody>
      </p:sp>
      <p:sp>
        <p:nvSpPr>
          <p:cNvPr id="58" name="TextBox 57"/>
          <p:cNvSpPr txBox="1"/>
          <p:nvPr/>
        </p:nvSpPr>
        <p:spPr>
          <a:xfrm>
            <a:off x="4449417" y="3013418"/>
            <a:ext cx="4462819" cy="400110"/>
          </a:xfrm>
          <a:prstGeom prst="rect">
            <a:avLst/>
          </a:prstGeom>
          <a:noFill/>
        </p:spPr>
        <p:txBody>
          <a:bodyPr wrap="square" rtlCol="0">
            <a:spAutoFit/>
          </a:bodyPr>
          <a:lstStyle/>
          <a:p>
            <a:pPr lvl="0" rtl="1"/>
            <a:r>
              <a:rPr lang="ar-MA" sz="2000" b="1" dirty="0"/>
              <a:t>إعتماد نظام المحاسبة العامة وتدقيق الحسابات</a:t>
            </a:r>
            <a:endParaRPr lang="fr-MA" sz="2000" dirty="0"/>
          </a:p>
        </p:txBody>
      </p:sp>
      <p:sp>
        <p:nvSpPr>
          <p:cNvPr id="59" name="TextBox 58"/>
          <p:cNvSpPr txBox="1"/>
          <p:nvPr/>
        </p:nvSpPr>
        <p:spPr>
          <a:xfrm>
            <a:off x="4213639" y="3894240"/>
            <a:ext cx="5526308" cy="400110"/>
          </a:xfrm>
          <a:prstGeom prst="rect">
            <a:avLst/>
          </a:prstGeom>
          <a:noFill/>
        </p:spPr>
        <p:txBody>
          <a:bodyPr wrap="square" rtlCol="0">
            <a:spAutoFit/>
          </a:bodyPr>
          <a:lstStyle/>
          <a:p>
            <a:pPr lvl="0" rtl="1"/>
            <a:r>
              <a:rPr lang="ar-MA" sz="2000" b="1" dirty="0"/>
              <a:t>استكمال ورش الحصول على شهادة الجودة </a:t>
            </a:r>
            <a:r>
              <a:rPr lang="fr-FR" sz="2000" b="1" dirty="0"/>
              <a:t>iso 9001 v 2015</a:t>
            </a:r>
            <a:endParaRPr lang="fr-MA" sz="2000" dirty="0"/>
          </a:p>
        </p:txBody>
      </p:sp>
      <p:sp>
        <p:nvSpPr>
          <p:cNvPr id="60" name="TextBox 59"/>
          <p:cNvSpPr txBox="1"/>
          <p:nvPr/>
        </p:nvSpPr>
        <p:spPr>
          <a:xfrm>
            <a:off x="4466144" y="4694632"/>
            <a:ext cx="5416279" cy="707886"/>
          </a:xfrm>
          <a:prstGeom prst="rect">
            <a:avLst/>
          </a:prstGeom>
          <a:noFill/>
        </p:spPr>
        <p:txBody>
          <a:bodyPr wrap="square" rtlCol="0">
            <a:spAutoFit/>
          </a:bodyPr>
          <a:lstStyle/>
          <a:p>
            <a:pPr lvl="0" algn="ctr" rtl="1"/>
            <a:r>
              <a:rPr lang="ar-SA" sz="2000" b="1" dirty="0"/>
              <a:t>استكمال ورش وإرساء نظام معلوماتي وتجديد حظيرة المعدات المعلوماتية</a:t>
            </a:r>
            <a:endParaRPr lang="fr-MA" sz="2000" dirty="0"/>
          </a:p>
        </p:txBody>
      </p:sp>
      <p:grpSp>
        <p:nvGrpSpPr>
          <p:cNvPr id="62" name="Group 11"/>
          <p:cNvGrpSpPr>
            <a:grpSpLocks noChangeAspect="1"/>
          </p:cNvGrpSpPr>
          <p:nvPr/>
        </p:nvGrpSpPr>
        <p:grpSpPr bwMode="auto">
          <a:xfrm>
            <a:off x="9171935" y="3057013"/>
            <a:ext cx="339725" cy="252413"/>
            <a:chOff x="4208" y="370"/>
            <a:chExt cx="214" cy="159"/>
          </a:xfrm>
          <a:solidFill>
            <a:schemeClr val="accent2"/>
          </a:solidFill>
        </p:grpSpPr>
        <p:sp>
          <p:nvSpPr>
            <p:cNvPr id="65" name="Freeform 13"/>
            <p:cNvSpPr>
              <a:spLocks/>
            </p:cNvSpPr>
            <p:nvPr/>
          </p:nvSpPr>
          <p:spPr bwMode="auto">
            <a:xfrm>
              <a:off x="4280" y="370"/>
              <a:ext cx="53" cy="34"/>
            </a:xfrm>
            <a:custGeom>
              <a:avLst/>
              <a:gdLst>
                <a:gd name="T0" fmla="*/ 61 w 857"/>
                <a:gd name="T1" fmla="*/ 0 h 550"/>
                <a:gd name="T2" fmla="*/ 73 w 857"/>
                <a:gd name="T3" fmla="*/ 1 h 550"/>
                <a:gd name="T4" fmla="*/ 87 w 857"/>
                <a:gd name="T5" fmla="*/ 6 h 550"/>
                <a:gd name="T6" fmla="*/ 836 w 857"/>
                <a:gd name="T7" fmla="*/ 434 h 550"/>
                <a:gd name="T8" fmla="*/ 846 w 857"/>
                <a:gd name="T9" fmla="*/ 442 h 550"/>
                <a:gd name="T10" fmla="*/ 853 w 857"/>
                <a:gd name="T11" fmla="*/ 453 h 550"/>
                <a:gd name="T12" fmla="*/ 857 w 857"/>
                <a:gd name="T13" fmla="*/ 466 h 550"/>
                <a:gd name="T14" fmla="*/ 857 w 857"/>
                <a:gd name="T15" fmla="*/ 479 h 550"/>
                <a:gd name="T16" fmla="*/ 851 w 857"/>
                <a:gd name="T17" fmla="*/ 492 h 550"/>
                <a:gd name="T18" fmla="*/ 830 w 857"/>
                <a:gd name="T19" fmla="*/ 529 h 550"/>
                <a:gd name="T20" fmla="*/ 821 w 857"/>
                <a:gd name="T21" fmla="*/ 539 h 550"/>
                <a:gd name="T22" fmla="*/ 811 w 857"/>
                <a:gd name="T23" fmla="*/ 547 h 550"/>
                <a:gd name="T24" fmla="*/ 797 w 857"/>
                <a:gd name="T25" fmla="*/ 550 h 550"/>
                <a:gd name="T26" fmla="*/ 784 w 857"/>
                <a:gd name="T27" fmla="*/ 550 h 550"/>
                <a:gd name="T28" fmla="*/ 771 w 857"/>
                <a:gd name="T29" fmla="*/ 545 h 550"/>
                <a:gd name="T30" fmla="*/ 22 w 857"/>
                <a:gd name="T31" fmla="*/ 117 h 550"/>
                <a:gd name="T32" fmla="*/ 10 w 857"/>
                <a:gd name="T33" fmla="*/ 109 h 550"/>
                <a:gd name="T34" fmla="*/ 4 w 857"/>
                <a:gd name="T35" fmla="*/ 97 h 550"/>
                <a:gd name="T36" fmla="*/ 0 w 857"/>
                <a:gd name="T37" fmla="*/ 85 h 550"/>
                <a:gd name="T38" fmla="*/ 1 w 857"/>
                <a:gd name="T39" fmla="*/ 71 h 550"/>
                <a:gd name="T40" fmla="*/ 6 w 857"/>
                <a:gd name="T41" fmla="*/ 58 h 550"/>
                <a:gd name="T42" fmla="*/ 27 w 857"/>
                <a:gd name="T43" fmla="*/ 22 h 550"/>
                <a:gd name="T44" fmla="*/ 37 w 857"/>
                <a:gd name="T45" fmla="*/ 10 h 550"/>
                <a:gd name="T46" fmla="*/ 47 w 857"/>
                <a:gd name="T47" fmla="*/ 4 h 550"/>
                <a:gd name="T48" fmla="*/ 61 w 857"/>
                <a:gd name="T49" fmla="*/ 0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7" h="550">
                  <a:moveTo>
                    <a:pt x="61" y="0"/>
                  </a:moveTo>
                  <a:lnTo>
                    <a:pt x="73" y="1"/>
                  </a:lnTo>
                  <a:lnTo>
                    <a:pt x="87" y="6"/>
                  </a:lnTo>
                  <a:lnTo>
                    <a:pt x="836" y="434"/>
                  </a:lnTo>
                  <a:lnTo>
                    <a:pt x="846" y="442"/>
                  </a:lnTo>
                  <a:lnTo>
                    <a:pt x="853" y="453"/>
                  </a:lnTo>
                  <a:lnTo>
                    <a:pt x="857" y="466"/>
                  </a:lnTo>
                  <a:lnTo>
                    <a:pt x="857" y="479"/>
                  </a:lnTo>
                  <a:lnTo>
                    <a:pt x="851" y="492"/>
                  </a:lnTo>
                  <a:lnTo>
                    <a:pt x="830" y="529"/>
                  </a:lnTo>
                  <a:lnTo>
                    <a:pt x="821" y="539"/>
                  </a:lnTo>
                  <a:lnTo>
                    <a:pt x="811" y="547"/>
                  </a:lnTo>
                  <a:lnTo>
                    <a:pt x="797" y="550"/>
                  </a:lnTo>
                  <a:lnTo>
                    <a:pt x="784" y="550"/>
                  </a:lnTo>
                  <a:lnTo>
                    <a:pt x="771" y="545"/>
                  </a:lnTo>
                  <a:lnTo>
                    <a:pt x="22" y="117"/>
                  </a:lnTo>
                  <a:lnTo>
                    <a:pt x="10" y="109"/>
                  </a:lnTo>
                  <a:lnTo>
                    <a:pt x="4" y="97"/>
                  </a:lnTo>
                  <a:lnTo>
                    <a:pt x="0" y="85"/>
                  </a:lnTo>
                  <a:lnTo>
                    <a:pt x="1" y="71"/>
                  </a:lnTo>
                  <a:lnTo>
                    <a:pt x="6" y="58"/>
                  </a:lnTo>
                  <a:lnTo>
                    <a:pt x="27" y="22"/>
                  </a:lnTo>
                  <a:lnTo>
                    <a:pt x="37" y="10"/>
                  </a:lnTo>
                  <a:lnTo>
                    <a:pt x="47" y="4"/>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14"/>
            <p:cNvSpPr>
              <a:spLocks/>
            </p:cNvSpPr>
            <p:nvPr/>
          </p:nvSpPr>
          <p:spPr bwMode="auto">
            <a:xfrm>
              <a:off x="4239" y="439"/>
              <a:ext cx="54" cy="35"/>
            </a:xfrm>
            <a:custGeom>
              <a:avLst/>
              <a:gdLst>
                <a:gd name="T0" fmla="*/ 59 w 856"/>
                <a:gd name="T1" fmla="*/ 0 h 550"/>
                <a:gd name="T2" fmla="*/ 73 w 856"/>
                <a:gd name="T3" fmla="*/ 0 h 550"/>
                <a:gd name="T4" fmla="*/ 86 w 856"/>
                <a:gd name="T5" fmla="*/ 5 h 550"/>
                <a:gd name="T6" fmla="*/ 835 w 856"/>
                <a:gd name="T7" fmla="*/ 433 h 550"/>
                <a:gd name="T8" fmla="*/ 846 w 856"/>
                <a:gd name="T9" fmla="*/ 441 h 550"/>
                <a:gd name="T10" fmla="*/ 853 w 856"/>
                <a:gd name="T11" fmla="*/ 453 h 550"/>
                <a:gd name="T12" fmla="*/ 856 w 856"/>
                <a:gd name="T13" fmla="*/ 466 h 550"/>
                <a:gd name="T14" fmla="*/ 856 w 856"/>
                <a:gd name="T15" fmla="*/ 479 h 550"/>
                <a:gd name="T16" fmla="*/ 851 w 856"/>
                <a:gd name="T17" fmla="*/ 492 h 550"/>
                <a:gd name="T18" fmla="*/ 829 w 856"/>
                <a:gd name="T19" fmla="*/ 529 h 550"/>
                <a:gd name="T20" fmla="*/ 821 w 856"/>
                <a:gd name="T21" fmla="*/ 540 h 550"/>
                <a:gd name="T22" fmla="*/ 809 w 856"/>
                <a:gd name="T23" fmla="*/ 546 h 550"/>
                <a:gd name="T24" fmla="*/ 797 w 856"/>
                <a:gd name="T25" fmla="*/ 550 h 550"/>
                <a:gd name="T26" fmla="*/ 783 w 856"/>
                <a:gd name="T27" fmla="*/ 549 h 550"/>
                <a:gd name="T28" fmla="*/ 770 w 856"/>
                <a:gd name="T29" fmla="*/ 545 h 550"/>
                <a:gd name="T30" fmla="*/ 21 w 856"/>
                <a:gd name="T31" fmla="*/ 117 h 550"/>
                <a:gd name="T32" fmla="*/ 10 w 856"/>
                <a:gd name="T33" fmla="*/ 108 h 550"/>
                <a:gd name="T34" fmla="*/ 3 w 856"/>
                <a:gd name="T35" fmla="*/ 97 h 550"/>
                <a:gd name="T36" fmla="*/ 0 w 856"/>
                <a:gd name="T37" fmla="*/ 84 h 550"/>
                <a:gd name="T38" fmla="*/ 0 w 856"/>
                <a:gd name="T39" fmla="*/ 71 h 550"/>
                <a:gd name="T40" fmla="*/ 5 w 856"/>
                <a:gd name="T41" fmla="*/ 58 h 550"/>
                <a:gd name="T42" fmla="*/ 27 w 856"/>
                <a:gd name="T43" fmla="*/ 21 h 550"/>
                <a:gd name="T44" fmla="*/ 35 w 856"/>
                <a:gd name="T45" fmla="*/ 11 h 550"/>
                <a:gd name="T46" fmla="*/ 47 w 856"/>
                <a:gd name="T47" fmla="*/ 3 h 550"/>
                <a:gd name="T48" fmla="*/ 59 w 856"/>
                <a:gd name="T49" fmla="*/ 0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6" h="550">
                  <a:moveTo>
                    <a:pt x="59" y="0"/>
                  </a:moveTo>
                  <a:lnTo>
                    <a:pt x="73" y="0"/>
                  </a:lnTo>
                  <a:lnTo>
                    <a:pt x="86" y="5"/>
                  </a:lnTo>
                  <a:lnTo>
                    <a:pt x="835" y="433"/>
                  </a:lnTo>
                  <a:lnTo>
                    <a:pt x="846" y="441"/>
                  </a:lnTo>
                  <a:lnTo>
                    <a:pt x="853" y="453"/>
                  </a:lnTo>
                  <a:lnTo>
                    <a:pt x="856" y="466"/>
                  </a:lnTo>
                  <a:lnTo>
                    <a:pt x="856" y="479"/>
                  </a:lnTo>
                  <a:lnTo>
                    <a:pt x="851" y="492"/>
                  </a:lnTo>
                  <a:lnTo>
                    <a:pt x="829" y="529"/>
                  </a:lnTo>
                  <a:lnTo>
                    <a:pt x="821" y="540"/>
                  </a:lnTo>
                  <a:lnTo>
                    <a:pt x="809" y="546"/>
                  </a:lnTo>
                  <a:lnTo>
                    <a:pt x="797" y="550"/>
                  </a:lnTo>
                  <a:lnTo>
                    <a:pt x="783" y="549"/>
                  </a:lnTo>
                  <a:lnTo>
                    <a:pt x="770" y="545"/>
                  </a:lnTo>
                  <a:lnTo>
                    <a:pt x="21" y="117"/>
                  </a:lnTo>
                  <a:lnTo>
                    <a:pt x="10" y="108"/>
                  </a:lnTo>
                  <a:lnTo>
                    <a:pt x="3" y="97"/>
                  </a:lnTo>
                  <a:lnTo>
                    <a:pt x="0" y="84"/>
                  </a:lnTo>
                  <a:lnTo>
                    <a:pt x="0" y="71"/>
                  </a:lnTo>
                  <a:lnTo>
                    <a:pt x="5" y="58"/>
                  </a:lnTo>
                  <a:lnTo>
                    <a:pt x="27" y="21"/>
                  </a:lnTo>
                  <a:lnTo>
                    <a:pt x="35" y="11"/>
                  </a:lnTo>
                  <a:lnTo>
                    <a:pt x="47" y="3"/>
                  </a:lnTo>
                  <a:lnTo>
                    <a:pt x="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15"/>
            <p:cNvSpPr>
              <a:spLocks/>
            </p:cNvSpPr>
            <p:nvPr/>
          </p:nvSpPr>
          <p:spPr bwMode="auto">
            <a:xfrm>
              <a:off x="4248" y="382"/>
              <a:ext cx="159" cy="114"/>
            </a:xfrm>
            <a:custGeom>
              <a:avLst/>
              <a:gdLst>
                <a:gd name="T0" fmla="*/ 513 w 2550"/>
                <a:gd name="T1" fmla="*/ 0 h 1826"/>
                <a:gd name="T2" fmla="*/ 527 w 2550"/>
                <a:gd name="T3" fmla="*/ 1 h 1826"/>
                <a:gd name="T4" fmla="*/ 540 w 2550"/>
                <a:gd name="T5" fmla="*/ 6 h 1826"/>
                <a:gd name="T6" fmla="*/ 1215 w 2550"/>
                <a:gd name="T7" fmla="*/ 391 h 1826"/>
                <a:gd name="T8" fmla="*/ 1225 w 2550"/>
                <a:gd name="T9" fmla="*/ 400 h 1826"/>
                <a:gd name="T10" fmla="*/ 1232 w 2550"/>
                <a:gd name="T11" fmla="*/ 410 h 1826"/>
                <a:gd name="T12" fmla="*/ 1236 w 2550"/>
                <a:gd name="T13" fmla="*/ 424 h 1826"/>
                <a:gd name="T14" fmla="*/ 1235 w 2550"/>
                <a:gd name="T15" fmla="*/ 436 h 1826"/>
                <a:gd name="T16" fmla="*/ 1230 w 2550"/>
                <a:gd name="T17" fmla="*/ 449 h 1826"/>
                <a:gd name="T18" fmla="*/ 1028 w 2550"/>
                <a:gd name="T19" fmla="*/ 795 h 1826"/>
                <a:gd name="T20" fmla="*/ 2528 w 2550"/>
                <a:gd name="T21" fmla="*/ 1563 h 1826"/>
                <a:gd name="T22" fmla="*/ 2539 w 2550"/>
                <a:gd name="T23" fmla="*/ 1572 h 1826"/>
                <a:gd name="T24" fmla="*/ 2547 w 2550"/>
                <a:gd name="T25" fmla="*/ 1582 h 1826"/>
                <a:gd name="T26" fmla="*/ 2550 w 2550"/>
                <a:gd name="T27" fmla="*/ 1594 h 1826"/>
                <a:gd name="T28" fmla="*/ 2550 w 2550"/>
                <a:gd name="T29" fmla="*/ 1607 h 1826"/>
                <a:gd name="T30" fmla="*/ 2545 w 2550"/>
                <a:gd name="T31" fmla="*/ 1620 h 1826"/>
                <a:gd name="T32" fmla="*/ 2437 w 2550"/>
                <a:gd name="T33" fmla="*/ 1806 h 1826"/>
                <a:gd name="T34" fmla="*/ 2428 w 2550"/>
                <a:gd name="T35" fmla="*/ 1816 h 1826"/>
                <a:gd name="T36" fmla="*/ 2417 w 2550"/>
                <a:gd name="T37" fmla="*/ 1823 h 1826"/>
                <a:gd name="T38" fmla="*/ 2404 w 2550"/>
                <a:gd name="T39" fmla="*/ 1826 h 1826"/>
                <a:gd name="T40" fmla="*/ 2392 w 2550"/>
                <a:gd name="T41" fmla="*/ 1825 h 1826"/>
                <a:gd name="T42" fmla="*/ 2379 w 2550"/>
                <a:gd name="T43" fmla="*/ 1820 h 1826"/>
                <a:gd name="T44" fmla="*/ 956 w 2550"/>
                <a:gd name="T45" fmla="*/ 919 h 1826"/>
                <a:gd name="T46" fmla="*/ 754 w 2550"/>
                <a:gd name="T47" fmla="*/ 1265 h 1826"/>
                <a:gd name="T48" fmla="*/ 745 w 2550"/>
                <a:gd name="T49" fmla="*/ 1275 h 1826"/>
                <a:gd name="T50" fmla="*/ 734 w 2550"/>
                <a:gd name="T51" fmla="*/ 1283 h 1826"/>
                <a:gd name="T52" fmla="*/ 721 w 2550"/>
                <a:gd name="T53" fmla="*/ 1286 h 1826"/>
                <a:gd name="T54" fmla="*/ 708 w 2550"/>
                <a:gd name="T55" fmla="*/ 1285 h 1826"/>
                <a:gd name="T56" fmla="*/ 695 w 2550"/>
                <a:gd name="T57" fmla="*/ 1280 h 1826"/>
                <a:gd name="T58" fmla="*/ 21 w 2550"/>
                <a:gd name="T59" fmla="*/ 895 h 1826"/>
                <a:gd name="T60" fmla="*/ 10 w 2550"/>
                <a:gd name="T61" fmla="*/ 887 h 1826"/>
                <a:gd name="T62" fmla="*/ 3 w 2550"/>
                <a:gd name="T63" fmla="*/ 876 h 1826"/>
                <a:gd name="T64" fmla="*/ 0 w 2550"/>
                <a:gd name="T65" fmla="*/ 862 h 1826"/>
                <a:gd name="T66" fmla="*/ 0 w 2550"/>
                <a:gd name="T67" fmla="*/ 850 h 1826"/>
                <a:gd name="T68" fmla="*/ 5 w 2550"/>
                <a:gd name="T69" fmla="*/ 836 h 1826"/>
                <a:gd name="T70" fmla="*/ 480 w 2550"/>
                <a:gd name="T71" fmla="*/ 22 h 1826"/>
                <a:gd name="T72" fmla="*/ 489 w 2550"/>
                <a:gd name="T73" fmla="*/ 11 h 1826"/>
                <a:gd name="T74" fmla="*/ 500 w 2550"/>
                <a:gd name="T75" fmla="*/ 3 h 1826"/>
                <a:gd name="T76" fmla="*/ 513 w 2550"/>
                <a:gd name="T77" fmla="*/ 0 h 1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50" h="1826">
                  <a:moveTo>
                    <a:pt x="513" y="0"/>
                  </a:moveTo>
                  <a:lnTo>
                    <a:pt x="527" y="1"/>
                  </a:lnTo>
                  <a:lnTo>
                    <a:pt x="540" y="6"/>
                  </a:lnTo>
                  <a:lnTo>
                    <a:pt x="1215" y="391"/>
                  </a:lnTo>
                  <a:lnTo>
                    <a:pt x="1225" y="400"/>
                  </a:lnTo>
                  <a:lnTo>
                    <a:pt x="1232" y="410"/>
                  </a:lnTo>
                  <a:lnTo>
                    <a:pt x="1236" y="424"/>
                  </a:lnTo>
                  <a:lnTo>
                    <a:pt x="1235" y="436"/>
                  </a:lnTo>
                  <a:lnTo>
                    <a:pt x="1230" y="449"/>
                  </a:lnTo>
                  <a:lnTo>
                    <a:pt x="1028" y="795"/>
                  </a:lnTo>
                  <a:lnTo>
                    <a:pt x="2528" y="1563"/>
                  </a:lnTo>
                  <a:lnTo>
                    <a:pt x="2539" y="1572"/>
                  </a:lnTo>
                  <a:lnTo>
                    <a:pt x="2547" y="1582"/>
                  </a:lnTo>
                  <a:lnTo>
                    <a:pt x="2550" y="1594"/>
                  </a:lnTo>
                  <a:lnTo>
                    <a:pt x="2550" y="1607"/>
                  </a:lnTo>
                  <a:lnTo>
                    <a:pt x="2545" y="1620"/>
                  </a:lnTo>
                  <a:lnTo>
                    <a:pt x="2437" y="1806"/>
                  </a:lnTo>
                  <a:lnTo>
                    <a:pt x="2428" y="1816"/>
                  </a:lnTo>
                  <a:lnTo>
                    <a:pt x="2417" y="1823"/>
                  </a:lnTo>
                  <a:lnTo>
                    <a:pt x="2404" y="1826"/>
                  </a:lnTo>
                  <a:lnTo>
                    <a:pt x="2392" y="1825"/>
                  </a:lnTo>
                  <a:lnTo>
                    <a:pt x="2379" y="1820"/>
                  </a:lnTo>
                  <a:lnTo>
                    <a:pt x="956" y="919"/>
                  </a:lnTo>
                  <a:lnTo>
                    <a:pt x="754" y="1265"/>
                  </a:lnTo>
                  <a:lnTo>
                    <a:pt x="745" y="1275"/>
                  </a:lnTo>
                  <a:lnTo>
                    <a:pt x="734" y="1283"/>
                  </a:lnTo>
                  <a:lnTo>
                    <a:pt x="721" y="1286"/>
                  </a:lnTo>
                  <a:lnTo>
                    <a:pt x="708" y="1285"/>
                  </a:lnTo>
                  <a:lnTo>
                    <a:pt x="695" y="1280"/>
                  </a:lnTo>
                  <a:lnTo>
                    <a:pt x="21" y="895"/>
                  </a:lnTo>
                  <a:lnTo>
                    <a:pt x="10" y="887"/>
                  </a:lnTo>
                  <a:lnTo>
                    <a:pt x="3" y="876"/>
                  </a:lnTo>
                  <a:lnTo>
                    <a:pt x="0" y="862"/>
                  </a:lnTo>
                  <a:lnTo>
                    <a:pt x="0" y="850"/>
                  </a:lnTo>
                  <a:lnTo>
                    <a:pt x="5" y="836"/>
                  </a:lnTo>
                  <a:lnTo>
                    <a:pt x="480" y="22"/>
                  </a:lnTo>
                  <a:lnTo>
                    <a:pt x="489" y="11"/>
                  </a:lnTo>
                  <a:lnTo>
                    <a:pt x="500" y="3"/>
                  </a:lnTo>
                  <a:lnTo>
                    <a:pt x="513" y="0"/>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Freeform 16"/>
            <p:cNvSpPr>
              <a:spLocks/>
            </p:cNvSpPr>
            <p:nvPr/>
          </p:nvSpPr>
          <p:spPr bwMode="auto">
            <a:xfrm>
              <a:off x="4404" y="483"/>
              <a:ext cx="18" cy="22"/>
            </a:xfrm>
            <a:custGeom>
              <a:avLst/>
              <a:gdLst>
                <a:gd name="T0" fmla="*/ 169 w 292"/>
                <a:gd name="T1" fmla="*/ 0 h 350"/>
                <a:gd name="T2" fmla="*/ 182 w 292"/>
                <a:gd name="T3" fmla="*/ 1 h 350"/>
                <a:gd name="T4" fmla="*/ 195 w 292"/>
                <a:gd name="T5" fmla="*/ 5 h 350"/>
                <a:gd name="T6" fmla="*/ 270 w 292"/>
                <a:gd name="T7" fmla="*/ 49 h 350"/>
                <a:gd name="T8" fmla="*/ 281 w 292"/>
                <a:gd name="T9" fmla="*/ 57 h 350"/>
                <a:gd name="T10" fmla="*/ 287 w 292"/>
                <a:gd name="T11" fmla="*/ 69 h 350"/>
                <a:gd name="T12" fmla="*/ 292 w 292"/>
                <a:gd name="T13" fmla="*/ 81 h 350"/>
                <a:gd name="T14" fmla="*/ 291 w 292"/>
                <a:gd name="T15" fmla="*/ 95 h 350"/>
                <a:gd name="T16" fmla="*/ 285 w 292"/>
                <a:gd name="T17" fmla="*/ 107 h 350"/>
                <a:gd name="T18" fmla="*/ 156 w 292"/>
                <a:gd name="T19" fmla="*/ 329 h 350"/>
                <a:gd name="T20" fmla="*/ 147 w 292"/>
                <a:gd name="T21" fmla="*/ 340 h 350"/>
                <a:gd name="T22" fmla="*/ 136 w 292"/>
                <a:gd name="T23" fmla="*/ 347 h 350"/>
                <a:gd name="T24" fmla="*/ 123 w 292"/>
                <a:gd name="T25" fmla="*/ 350 h 350"/>
                <a:gd name="T26" fmla="*/ 109 w 292"/>
                <a:gd name="T27" fmla="*/ 349 h 350"/>
                <a:gd name="T28" fmla="*/ 97 w 292"/>
                <a:gd name="T29" fmla="*/ 345 h 350"/>
                <a:gd name="T30" fmla="*/ 21 w 292"/>
                <a:gd name="T31" fmla="*/ 303 h 350"/>
                <a:gd name="T32" fmla="*/ 11 w 292"/>
                <a:gd name="T33" fmla="*/ 293 h 350"/>
                <a:gd name="T34" fmla="*/ 4 w 292"/>
                <a:gd name="T35" fmla="*/ 283 h 350"/>
                <a:gd name="T36" fmla="*/ 0 w 292"/>
                <a:gd name="T37" fmla="*/ 270 h 350"/>
                <a:gd name="T38" fmla="*/ 1 w 292"/>
                <a:gd name="T39" fmla="*/ 257 h 350"/>
                <a:gd name="T40" fmla="*/ 6 w 292"/>
                <a:gd name="T41" fmla="*/ 244 h 350"/>
                <a:gd name="T42" fmla="*/ 136 w 292"/>
                <a:gd name="T43" fmla="*/ 22 h 350"/>
                <a:gd name="T44" fmla="*/ 144 w 292"/>
                <a:gd name="T45" fmla="*/ 11 h 350"/>
                <a:gd name="T46" fmla="*/ 155 w 292"/>
                <a:gd name="T47" fmla="*/ 4 h 350"/>
                <a:gd name="T48" fmla="*/ 169 w 292"/>
                <a:gd name="T49"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2" h="350">
                  <a:moveTo>
                    <a:pt x="169" y="0"/>
                  </a:moveTo>
                  <a:lnTo>
                    <a:pt x="182" y="1"/>
                  </a:lnTo>
                  <a:lnTo>
                    <a:pt x="195" y="5"/>
                  </a:lnTo>
                  <a:lnTo>
                    <a:pt x="270" y="49"/>
                  </a:lnTo>
                  <a:lnTo>
                    <a:pt x="281" y="57"/>
                  </a:lnTo>
                  <a:lnTo>
                    <a:pt x="287" y="69"/>
                  </a:lnTo>
                  <a:lnTo>
                    <a:pt x="292" y="81"/>
                  </a:lnTo>
                  <a:lnTo>
                    <a:pt x="291" y="95"/>
                  </a:lnTo>
                  <a:lnTo>
                    <a:pt x="285" y="107"/>
                  </a:lnTo>
                  <a:lnTo>
                    <a:pt x="156" y="329"/>
                  </a:lnTo>
                  <a:lnTo>
                    <a:pt x="147" y="340"/>
                  </a:lnTo>
                  <a:lnTo>
                    <a:pt x="136" y="347"/>
                  </a:lnTo>
                  <a:lnTo>
                    <a:pt x="123" y="350"/>
                  </a:lnTo>
                  <a:lnTo>
                    <a:pt x="109" y="349"/>
                  </a:lnTo>
                  <a:lnTo>
                    <a:pt x="97" y="345"/>
                  </a:lnTo>
                  <a:lnTo>
                    <a:pt x="21" y="303"/>
                  </a:lnTo>
                  <a:lnTo>
                    <a:pt x="11" y="293"/>
                  </a:lnTo>
                  <a:lnTo>
                    <a:pt x="4" y="283"/>
                  </a:lnTo>
                  <a:lnTo>
                    <a:pt x="0" y="270"/>
                  </a:lnTo>
                  <a:lnTo>
                    <a:pt x="1" y="257"/>
                  </a:lnTo>
                  <a:lnTo>
                    <a:pt x="6" y="244"/>
                  </a:lnTo>
                  <a:lnTo>
                    <a:pt x="136" y="22"/>
                  </a:lnTo>
                  <a:lnTo>
                    <a:pt x="144" y="11"/>
                  </a:lnTo>
                  <a:lnTo>
                    <a:pt x="155" y="4"/>
                  </a:lnTo>
                  <a:lnTo>
                    <a:pt x="1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17"/>
            <p:cNvSpPr>
              <a:spLocks noEditPoints="1"/>
            </p:cNvSpPr>
            <p:nvPr/>
          </p:nvSpPr>
          <p:spPr bwMode="auto">
            <a:xfrm>
              <a:off x="4208" y="491"/>
              <a:ext cx="116" cy="38"/>
            </a:xfrm>
            <a:custGeom>
              <a:avLst/>
              <a:gdLst>
                <a:gd name="T0" fmla="*/ 159 w 1855"/>
                <a:gd name="T1" fmla="*/ 294 h 611"/>
                <a:gd name="T2" fmla="*/ 127 w 1855"/>
                <a:gd name="T3" fmla="*/ 312 h 611"/>
                <a:gd name="T4" fmla="*/ 107 w 1855"/>
                <a:gd name="T5" fmla="*/ 346 h 611"/>
                <a:gd name="T6" fmla="*/ 105 w 1855"/>
                <a:gd name="T7" fmla="*/ 440 h 611"/>
                <a:gd name="T8" fmla="*/ 115 w 1855"/>
                <a:gd name="T9" fmla="*/ 477 h 611"/>
                <a:gd name="T10" fmla="*/ 141 w 1855"/>
                <a:gd name="T11" fmla="*/ 503 h 611"/>
                <a:gd name="T12" fmla="*/ 179 w 1855"/>
                <a:gd name="T13" fmla="*/ 513 h 611"/>
                <a:gd name="T14" fmla="*/ 1702 w 1855"/>
                <a:gd name="T15" fmla="*/ 511 h 611"/>
                <a:gd name="T16" fmla="*/ 1735 w 1855"/>
                <a:gd name="T17" fmla="*/ 492 h 611"/>
                <a:gd name="T18" fmla="*/ 1755 w 1855"/>
                <a:gd name="T19" fmla="*/ 459 h 611"/>
                <a:gd name="T20" fmla="*/ 1757 w 1855"/>
                <a:gd name="T21" fmla="*/ 365 h 611"/>
                <a:gd name="T22" fmla="*/ 1747 w 1855"/>
                <a:gd name="T23" fmla="*/ 328 h 611"/>
                <a:gd name="T24" fmla="*/ 1720 w 1855"/>
                <a:gd name="T25" fmla="*/ 301 h 611"/>
                <a:gd name="T26" fmla="*/ 1682 w 1855"/>
                <a:gd name="T27" fmla="*/ 291 h 611"/>
                <a:gd name="T28" fmla="*/ 214 w 1855"/>
                <a:gd name="T29" fmla="*/ 0 h 611"/>
                <a:gd name="T30" fmla="*/ 1660 w 1855"/>
                <a:gd name="T31" fmla="*/ 2 h 611"/>
                <a:gd name="T32" fmla="*/ 1691 w 1855"/>
                <a:gd name="T33" fmla="*/ 20 h 611"/>
                <a:gd name="T34" fmla="*/ 1710 w 1855"/>
                <a:gd name="T35" fmla="*/ 51 h 611"/>
                <a:gd name="T36" fmla="*/ 1712 w 1855"/>
                <a:gd name="T37" fmla="*/ 140 h 611"/>
                <a:gd name="T38" fmla="*/ 1704 w 1855"/>
                <a:gd name="T39" fmla="*/ 174 h 611"/>
                <a:gd name="T40" fmla="*/ 1784 w 1855"/>
                <a:gd name="T41" fmla="*/ 187 h 611"/>
                <a:gd name="T42" fmla="*/ 1819 w 1855"/>
                <a:gd name="T43" fmla="*/ 197 h 611"/>
                <a:gd name="T44" fmla="*/ 1845 w 1855"/>
                <a:gd name="T45" fmla="*/ 222 h 611"/>
                <a:gd name="T46" fmla="*/ 1855 w 1855"/>
                <a:gd name="T47" fmla="*/ 257 h 611"/>
                <a:gd name="T48" fmla="*/ 1853 w 1855"/>
                <a:gd name="T49" fmla="*/ 559 h 611"/>
                <a:gd name="T50" fmla="*/ 1834 w 1855"/>
                <a:gd name="T51" fmla="*/ 590 h 611"/>
                <a:gd name="T52" fmla="*/ 1802 w 1855"/>
                <a:gd name="T53" fmla="*/ 609 h 611"/>
                <a:gd name="T54" fmla="*/ 71 w 1855"/>
                <a:gd name="T55" fmla="*/ 611 h 611"/>
                <a:gd name="T56" fmla="*/ 36 w 1855"/>
                <a:gd name="T57" fmla="*/ 601 h 611"/>
                <a:gd name="T58" fmla="*/ 9 w 1855"/>
                <a:gd name="T59" fmla="*/ 575 h 611"/>
                <a:gd name="T60" fmla="*/ 0 w 1855"/>
                <a:gd name="T61" fmla="*/ 540 h 611"/>
                <a:gd name="T62" fmla="*/ 2 w 1855"/>
                <a:gd name="T63" fmla="*/ 240 h 611"/>
                <a:gd name="T64" fmla="*/ 21 w 1855"/>
                <a:gd name="T65" fmla="*/ 208 h 611"/>
                <a:gd name="T66" fmla="*/ 52 w 1855"/>
                <a:gd name="T67" fmla="*/ 190 h 611"/>
                <a:gd name="T68" fmla="*/ 161 w 1855"/>
                <a:gd name="T69" fmla="*/ 187 h 611"/>
                <a:gd name="T70" fmla="*/ 145 w 1855"/>
                <a:gd name="T71" fmla="*/ 158 h 611"/>
                <a:gd name="T72" fmla="*/ 142 w 1855"/>
                <a:gd name="T73" fmla="*/ 70 h 611"/>
                <a:gd name="T74" fmla="*/ 152 w 1855"/>
                <a:gd name="T75" fmla="*/ 35 h 611"/>
                <a:gd name="T76" fmla="*/ 178 w 1855"/>
                <a:gd name="T77" fmla="*/ 9 h 611"/>
                <a:gd name="T78" fmla="*/ 214 w 1855"/>
                <a:gd name="T7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55" h="611">
                  <a:moveTo>
                    <a:pt x="179" y="291"/>
                  </a:moveTo>
                  <a:lnTo>
                    <a:pt x="159" y="294"/>
                  </a:lnTo>
                  <a:lnTo>
                    <a:pt x="141" y="301"/>
                  </a:lnTo>
                  <a:lnTo>
                    <a:pt x="127" y="312"/>
                  </a:lnTo>
                  <a:lnTo>
                    <a:pt x="115" y="328"/>
                  </a:lnTo>
                  <a:lnTo>
                    <a:pt x="107" y="346"/>
                  </a:lnTo>
                  <a:lnTo>
                    <a:pt x="105" y="365"/>
                  </a:lnTo>
                  <a:lnTo>
                    <a:pt x="105" y="440"/>
                  </a:lnTo>
                  <a:lnTo>
                    <a:pt x="107" y="459"/>
                  </a:lnTo>
                  <a:lnTo>
                    <a:pt x="115" y="477"/>
                  </a:lnTo>
                  <a:lnTo>
                    <a:pt x="127" y="492"/>
                  </a:lnTo>
                  <a:lnTo>
                    <a:pt x="141" y="503"/>
                  </a:lnTo>
                  <a:lnTo>
                    <a:pt x="159" y="511"/>
                  </a:lnTo>
                  <a:lnTo>
                    <a:pt x="179" y="513"/>
                  </a:lnTo>
                  <a:lnTo>
                    <a:pt x="1682" y="513"/>
                  </a:lnTo>
                  <a:lnTo>
                    <a:pt x="1702" y="511"/>
                  </a:lnTo>
                  <a:lnTo>
                    <a:pt x="1720" y="503"/>
                  </a:lnTo>
                  <a:lnTo>
                    <a:pt x="1735" y="492"/>
                  </a:lnTo>
                  <a:lnTo>
                    <a:pt x="1747" y="477"/>
                  </a:lnTo>
                  <a:lnTo>
                    <a:pt x="1755" y="459"/>
                  </a:lnTo>
                  <a:lnTo>
                    <a:pt x="1757" y="440"/>
                  </a:lnTo>
                  <a:lnTo>
                    <a:pt x="1757" y="365"/>
                  </a:lnTo>
                  <a:lnTo>
                    <a:pt x="1755" y="346"/>
                  </a:lnTo>
                  <a:lnTo>
                    <a:pt x="1747" y="328"/>
                  </a:lnTo>
                  <a:lnTo>
                    <a:pt x="1735" y="312"/>
                  </a:lnTo>
                  <a:lnTo>
                    <a:pt x="1720" y="301"/>
                  </a:lnTo>
                  <a:lnTo>
                    <a:pt x="1702" y="294"/>
                  </a:lnTo>
                  <a:lnTo>
                    <a:pt x="1682" y="291"/>
                  </a:lnTo>
                  <a:lnTo>
                    <a:pt x="179" y="291"/>
                  </a:lnTo>
                  <a:close/>
                  <a:moveTo>
                    <a:pt x="214" y="0"/>
                  </a:moveTo>
                  <a:lnTo>
                    <a:pt x="1641" y="0"/>
                  </a:lnTo>
                  <a:lnTo>
                    <a:pt x="1660" y="2"/>
                  </a:lnTo>
                  <a:lnTo>
                    <a:pt x="1677" y="9"/>
                  </a:lnTo>
                  <a:lnTo>
                    <a:pt x="1691" y="20"/>
                  </a:lnTo>
                  <a:lnTo>
                    <a:pt x="1703" y="35"/>
                  </a:lnTo>
                  <a:lnTo>
                    <a:pt x="1710" y="51"/>
                  </a:lnTo>
                  <a:lnTo>
                    <a:pt x="1712" y="70"/>
                  </a:lnTo>
                  <a:lnTo>
                    <a:pt x="1712" y="140"/>
                  </a:lnTo>
                  <a:lnTo>
                    <a:pt x="1710" y="158"/>
                  </a:lnTo>
                  <a:lnTo>
                    <a:pt x="1704" y="174"/>
                  </a:lnTo>
                  <a:lnTo>
                    <a:pt x="1693" y="187"/>
                  </a:lnTo>
                  <a:lnTo>
                    <a:pt x="1784" y="187"/>
                  </a:lnTo>
                  <a:lnTo>
                    <a:pt x="1802" y="190"/>
                  </a:lnTo>
                  <a:lnTo>
                    <a:pt x="1819" y="197"/>
                  </a:lnTo>
                  <a:lnTo>
                    <a:pt x="1834" y="208"/>
                  </a:lnTo>
                  <a:lnTo>
                    <a:pt x="1845" y="222"/>
                  </a:lnTo>
                  <a:lnTo>
                    <a:pt x="1853" y="240"/>
                  </a:lnTo>
                  <a:lnTo>
                    <a:pt x="1855" y="257"/>
                  </a:lnTo>
                  <a:lnTo>
                    <a:pt x="1855" y="540"/>
                  </a:lnTo>
                  <a:lnTo>
                    <a:pt x="1853" y="559"/>
                  </a:lnTo>
                  <a:lnTo>
                    <a:pt x="1845" y="575"/>
                  </a:lnTo>
                  <a:lnTo>
                    <a:pt x="1834" y="590"/>
                  </a:lnTo>
                  <a:lnTo>
                    <a:pt x="1819" y="601"/>
                  </a:lnTo>
                  <a:lnTo>
                    <a:pt x="1802" y="609"/>
                  </a:lnTo>
                  <a:lnTo>
                    <a:pt x="1784" y="611"/>
                  </a:lnTo>
                  <a:lnTo>
                    <a:pt x="71" y="611"/>
                  </a:lnTo>
                  <a:lnTo>
                    <a:pt x="52" y="609"/>
                  </a:lnTo>
                  <a:lnTo>
                    <a:pt x="36" y="601"/>
                  </a:lnTo>
                  <a:lnTo>
                    <a:pt x="21" y="590"/>
                  </a:lnTo>
                  <a:lnTo>
                    <a:pt x="9" y="575"/>
                  </a:lnTo>
                  <a:lnTo>
                    <a:pt x="2" y="559"/>
                  </a:lnTo>
                  <a:lnTo>
                    <a:pt x="0" y="540"/>
                  </a:lnTo>
                  <a:lnTo>
                    <a:pt x="0" y="257"/>
                  </a:lnTo>
                  <a:lnTo>
                    <a:pt x="2" y="240"/>
                  </a:lnTo>
                  <a:lnTo>
                    <a:pt x="9" y="222"/>
                  </a:lnTo>
                  <a:lnTo>
                    <a:pt x="21" y="208"/>
                  </a:lnTo>
                  <a:lnTo>
                    <a:pt x="36" y="197"/>
                  </a:lnTo>
                  <a:lnTo>
                    <a:pt x="52" y="190"/>
                  </a:lnTo>
                  <a:lnTo>
                    <a:pt x="71" y="187"/>
                  </a:lnTo>
                  <a:lnTo>
                    <a:pt x="161" y="187"/>
                  </a:lnTo>
                  <a:lnTo>
                    <a:pt x="152" y="174"/>
                  </a:lnTo>
                  <a:lnTo>
                    <a:pt x="145" y="158"/>
                  </a:lnTo>
                  <a:lnTo>
                    <a:pt x="142" y="140"/>
                  </a:lnTo>
                  <a:lnTo>
                    <a:pt x="142" y="70"/>
                  </a:lnTo>
                  <a:lnTo>
                    <a:pt x="145" y="51"/>
                  </a:lnTo>
                  <a:lnTo>
                    <a:pt x="152" y="35"/>
                  </a:lnTo>
                  <a:lnTo>
                    <a:pt x="163" y="20"/>
                  </a:lnTo>
                  <a:lnTo>
                    <a:pt x="178" y="9"/>
                  </a:lnTo>
                  <a:lnTo>
                    <a:pt x="195" y="2"/>
                  </a:lnTo>
                  <a:lnTo>
                    <a:pt x="2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4" name="Freeform 22"/>
          <p:cNvSpPr>
            <a:spLocks noEditPoints="1"/>
          </p:cNvSpPr>
          <p:nvPr/>
        </p:nvSpPr>
        <p:spPr bwMode="auto">
          <a:xfrm>
            <a:off x="10181679" y="2105786"/>
            <a:ext cx="284715" cy="416611"/>
          </a:xfrm>
          <a:custGeom>
            <a:avLst/>
            <a:gdLst>
              <a:gd name="T0" fmla="*/ 1893 w 2504"/>
              <a:gd name="T1" fmla="*/ 2632 h 3282"/>
              <a:gd name="T2" fmla="*/ 1998 w 2504"/>
              <a:gd name="T3" fmla="*/ 2700 h 3282"/>
              <a:gd name="T4" fmla="*/ 2041 w 2504"/>
              <a:gd name="T5" fmla="*/ 2581 h 3282"/>
              <a:gd name="T6" fmla="*/ 2066 w 2504"/>
              <a:gd name="T7" fmla="*/ 1485 h 3282"/>
              <a:gd name="T8" fmla="*/ 2152 w 2504"/>
              <a:gd name="T9" fmla="*/ 1638 h 3282"/>
              <a:gd name="T10" fmla="*/ 1864 w 2504"/>
              <a:gd name="T11" fmla="*/ 1932 h 3282"/>
              <a:gd name="T12" fmla="*/ 1714 w 2504"/>
              <a:gd name="T13" fmla="*/ 1844 h 3282"/>
              <a:gd name="T14" fmla="*/ 1930 w 2504"/>
              <a:gd name="T15" fmla="*/ 1513 h 3282"/>
              <a:gd name="T16" fmla="*/ 1866 w 2504"/>
              <a:gd name="T17" fmla="*/ 1269 h 3282"/>
              <a:gd name="T18" fmla="*/ 1924 w 2504"/>
              <a:gd name="T19" fmla="*/ 1435 h 3282"/>
              <a:gd name="T20" fmla="*/ 1618 w 2504"/>
              <a:gd name="T21" fmla="*/ 1707 h 3282"/>
              <a:gd name="T22" fmla="*/ 1485 w 2504"/>
              <a:gd name="T23" fmla="*/ 1593 h 3282"/>
              <a:gd name="T24" fmla="*/ 1727 w 2504"/>
              <a:gd name="T25" fmla="*/ 1269 h 3282"/>
              <a:gd name="T26" fmla="*/ 376 w 2504"/>
              <a:gd name="T27" fmla="*/ 1249 h 3282"/>
              <a:gd name="T28" fmla="*/ 645 w 2504"/>
              <a:gd name="T29" fmla="*/ 1028 h 3282"/>
              <a:gd name="T30" fmla="*/ 916 w 2504"/>
              <a:gd name="T31" fmla="*/ 613 h 3282"/>
              <a:gd name="T32" fmla="*/ 1527 w 2504"/>
              <a:gd name="T33" fmla="*/ 1031 h 3282"/>
              <a:gd name="T34" fmla="*/ 1689 w 2504"/>
              <a:gd name="T35" fmla="*/ 1089 h 3282"/>
              <a:gd name="T36" fmla="*/ 1651 w 2504"/>
              <a:gd name="T37" fmla="*/ 1273 h 3282"/>
              <a:gd name="T38" fmla="*/ 1348 w 2504"/>
              <a:gd name="T39" fmla="*/ 1471 h 3282"/>
              <a:gd name="T40" fmla="*/ 1262 w 2504"/>
              <a:gd name="T41" fmla="*/ 1318 h 3282"/>
              <a:gd name="T42" fmla="*/ 190 w 2504"/>
              <a:gd name="T43" fmla="*/ 1635 h 3282"/>
              <a:gd name="T44" fmla="*/ 463 w 2504"/>
              <a:gd name="T45" fmla="*/ 1576 h 3282"/>
              <a:gd name="T46" fmla="*/ 585 w 2504"/>
              <a:gd name="T47" fmla="*/ 1427 h 3282"/>
              <a:gd name="T48" fmla="*/ 719 w 2504"/>
              <a:gd name="T49" fmla="*/ 1518 h 3282"/>
              <a:gd name="T50" fmla="*/ 714 w 2504"/>
              <a:gd name="T51" fmla="*/ 1802 h 3282"/>
              <a:gd name="T52" fmla="*/ 662 w 2504"/>
              <a:gd name="T53" fmla="*/ 2115 h 3282"/>
              <a:gd name="T54" fmla="*/ 2063 w 2504"/>
              <a:gd name="T55" fmla="*/ 2161 h 3282"/>
              <a:gd name="T56" fmla="*/ 1930 w 2504"/>
              <a:gd name="T57" fmla="*/ 2046 h 3282"/>
              <a:gd name="T58" fmla="*/ 2172 w 2504"/>
              <a:gd name="T59" fmla="*/ 1723 h 3282"/>
              <a:gd name="T60" fmla="*/ 2340 w 2504"/>
              <a:gd name="T61" fmla="*/ 1749 h 3282"/>
              <a:gd name="T62" fmla="*/ 2340 w 2504"/>
              <a:gd name="T63" fmla="*/ 1931 h 3282"/>
              <a:gd name="T64" fmla="*/ 2504 w 2504"/>
              <a:gd name="T65" fmla="*/ 2231 h 3282"/>
              <a:gd name="T66" fmla="*/ 1668 w 2504"/>
              <a:gd name="T67" fmla="*/ 3151 h 3282"/>
              <a:gd name="T68" fmla="*/ 1361 w 2504"/>
              <a:gd name="T69" fmla="*/ 2988 h 3282"/>
              <a:gd name="T70" fmla="*/ 1141 w 2504"/>
              <a:gd name="T71" fmla="*/ 3191 h 3282"/>
              <a:gd name="T72" fmla="*/ 880 w 2504"/>
              <a:gd name="T73" fmla="*/ 3281 h 3282"/>
              <a:gd name="T74" fmla="*/ 677 w 2504"/>
              <a:gd name="T75" fmla="*/ 3250 h 3282"/>
              <a:gd name="T76" fmla="*/ 517 w 2504"/>
              <a:gd name="T77" fmla="*/ 3158 h 3282"/>
              <a:gd name="T78" fmla="*/ 253 w 2504"/>
              <a:gd name="T79" fmla="*/ 2839 h 3282"/>
              <a:gd name="T80" fmla="*/ 201 w 2504"/>
              <a:gd name="T81" fmla="*/ 2530 h 3282"/>
              <a:gd name="T82" fmla="*/ 243 w 2504"/>
              <a:gd name="T83" fmla="*/ 2381 h 3282"/>
              <a:gd name="T84" fmla="*/ 334 w 2504"/>
              <a:gd name="T85" fmla="*/ 2042 h 3282"/>
              <a:gd name="T86" fmla="*/ 4 w 2504"/>
              <a:gd name="T87" fmla="*/ 1491 h 3282"/>
              <a:gd name="T88" fmla="*/ 888 w 2504"/>
              <a:gd name="T89" fmla="*/ 613 h 3282"/>
              <a:gd name="T90" fmla="*/ 1115 w 2504"/>
              <a:gd name="T91" fmla="*/ 452 h 3282"/>
              <a:gd name="T92" fmla="*/ 828 w 2504"/>
              <a:gd name="T93" fmla="*/ 459 h 3282"/>
              <a:gd name="T94" fmla="*/ 742 w 2504"/>
              <a:gd name="T95" fmla="*/ 381 h 3282"/>
              <a:gd name="T96" fmla="*/ 1069 w 2504"/>
              <a:gd name="T97" fmla="*/ 211 h 3282"/>
              <a:gd name="T98" fmla="*/ 1054 w 2504"/>
              <a:gd name="T99" fmla="*/ 314 h 3282"/>
              <a:gd name="T100" fmla="*/ 700 w 2504"/>
              <a:gd name="T101" fmla="*/ 314 h 3282"/>
              <a:gd name="T102" fmla="*/ 684 w 2504"/>
              <a:gd name="T103" fmla="*/ 212 h 3282"/>
              <a:gd name="T104" fmla="*/ 993 w 2504"/>
              <a:gd name="T105" fmla="*/ 10 h 3282"/>
              <a:gd name="T106" fmla="*/ 1290 w 2504"/>
              <a:gd name="T107" fmla="*/ 274 h 3282"/>
              <a:gd name="T108" fmla="*/ 904 w 2504"/>
              <a:gd name="T109" fmla="*/ 101 h 3282"/>
              <a:gd name="T110" fmla="*/ 506 w 2504"/>
              <a:gd name="T111" fmla="*/ 235 h 3282"/>
              <a:gd name="T112" fmla="*/ 705 w 2504"/>
              <a:gd name="T113" fmla="*/ 23 h 3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04" h="3282">
                <a:moveTo>
                  <a:pt x="1964" y="2543"/>
                </a:moveTo>
                <a:lnTo>
                  <a:pt x="1947" y="2547"/>
                </a:lnTo>
                <a:lnTo>
                  <a:pt x="1931" y="2555"/>
                </a:lnTo>
                <a:lnTo>
                  <a:pt x="1916" y="2567"/>
                </a:lnTo>
                <a:lnTo>
                  <a:pt x="1905" y="2581"/>
                </a:lnTo>
                <a:lnTo>
                  <a:pt x="1897" y="2597"/>
                </a:lnTo>
                <a:lnTo>
                  <a:pt x="1893" y="2615"/>
                </a:lnTo>
                <a:lnTo>
                  <a:pt x="1893" y="2632"/>
                </a:lnTo>
                <a:lnTo>
                  <a:pt x="1897" y="2650"/>
                </a:lnTo>
                <a:lnTo>
                  <a:pt x="1905" y="2666"/>
                </a:lnTo>
                <a:lnTo>
                  <a:pt x="1916" y="2682"/>
                </a:lnTo>
                <a:lnTo>
                  <a:pt x="1931" y="2693"/>
                </a:lnTo>
                <a:lnTo>
                  <a:pt x="1947" y="2700"/>
                </a:lnTo>
                <a:lnTo>
                  <a:pt x="1964" y="2705"/>
                </a:lnTo>
                <a:lnTo>
                  <a:pt x="1982" y="2705"/>
                </a:lnTo>
                <a:lnTo>
                  <a:pt x="1998" y="2700"/>
                </a:lnTo>
                <a:lnTo>
                  <a:pt x="2014" y="2693"/>
                </a:lnTo>
                <a:lnTo>
                  <a:pt x="2029" y="2682"/>
                </a:lnTo>
                <a:lnTo>
                  <a:pt x="2041" y="2666"/>
                </a:lnTo>
                <a:lnTo>
                  <a:pt x="2048" y="2650"/>
                </a:lnTo>
                <a:lnTo>
                  <a:pt x="2052" y="2632"/>
                </a:lnTo>
                <a:lnTo>
                  <a:pt x="2052" y="2615"/>
                </a:lnTo>
                <a:lnTo>
                  <a:pt x="2048" y="2597"/>
                </a:lnTo>
                <a:lnTo>
                  <a:pt x="2041" y="2581"/>
                </a:lnTo>
                <a:lnTo>
                  <a:pt x="2029" y="2567"/>
                </a:lnTo>
                <a:lnTo>
                  <a:pt x="2014" y="2555"/>
                </a:lnTo>
                <a:lnTo>
                  <a:pt x="1998" y="2547"/>
                </a:lnTo>
                <a:lnTo>
                  <a:pt x="1981" y="2543"/>
                </a:lnTo>
                <a:lnTo>
                  <a:pt x="1964" y="2543"/>
                </a:lnTo>
                <a:close/>
                <a:moveTo>
                  <a:pt x="2019" y="1475"/>
                </a:moveTo>
                <a:lnTo>
                  <a:pt x="2043" y="1477"/>
                </a:lnTo>
                <a:lnTo>
                  <a:pt x="2066" y="1485"/>
                </a:lnTo>
                <a:lnTo>
                  <a:pt x="2088" y="1496"/>
                </a:lnTo>
                <a:lnTo>
                  <a:pt x="2107" y="1513"/>
                </a:lnTo>
                <a:lnTo>
                  <a:pt x="2118" y="1523"/>
                </a:lnTo>
                <a:lnTo>
                  <a:pt x="2134" y="1542"/>
                </a:lnTo>
                <a:lnTo>
                  <a:pt x="2145" y="1565"/>
                </a:lnTo>
                <a:lnTo>
                  <a:pt x="2152" y="1589"/>
                </a:lnTo>
                <a:lnTo>
                  <a:pt x="2154" y="1613"/>
                </a:lnTo>
                <a:lnTo>
                  <a:pt x="2152" y="1638"/>
                </a:lnTo>
                <a:lnTo>
                  <a:pt x="2145" y="1662"/>
                </a:lnTo>
                <a:lnTo>
                  <a:pt x="2134" y="1685"/>
                </a:lnTo>
                <a:lnTo>
                  <a:pt x="2118" y="1704"/>
                </a:lnTo>
                <a:lnTo>
                  <a:pt x="2095" y="1727"/>
                </a:lnTo>
                <a:lnTo>
                  <a:pt x="1930" y="1896"/>
                </a:lnTo>
                <a:lnTo>
                  <a:pt x="1909" y="1912"/>
                </a:lnTo>
                <a:lnTo>
                  <a:pt x="1887" y="1925"/>
                </a:lnTo>
                <a:lnTo>
                  <a:pt x="1864" y="1932"/>
                </a:lnTo>
                <a:lnTo>
                  <a:pt x="1840" y="1934"/>
                </a:lnTo>
                <a:lnTo>
                  <a:pt x="1816" y="1932"/>
                </a:lnTo>
                <a:lnTo>
                  <a:pt x="1793" y="1925"/>
                </a:lnTo>
                <a:lnTo>
                  <a:pt x="1771" y="1912"/>
                </a:lnTo>
                <a:lnTo>
                  <a:pt x="1751" y="1896"/>
                </a:lnTo>
                <a:lnTo>
                  <a:pt x="1742" y="1887"/>
                </a:lnTo>
                <a:lnTo>
                  <a:pt x="1725" y="1866"/>
                </a:lnTo>
                <a:lnTo>
                  <a:pt x="1714" y="1844"/>
                </a:lnTo>
                <a:lnTo>
                  <a:pt x="1707" y="1820"/>
                </a:lnTo>
                <a:lnTo>
                  <a:pt x="1705" y="1796"/>
                </a:lnTo>
                <a:lnTo>
                  <a:pt x="1707" y="1771"/>
                </a:lnTo>
                <a:lnTo>
                  <a:pt x="1714" y="1747"/>
                </a:lnTo>
                <a:lnTo>
                  <a:pt x="1725" y="1725"/>
                </a:lnTo>
                <a:lnTo>
                  <a:pt x="1742" y="1705"/>
                </a:lnTo>
                <a:lnTo>
                  <a:pt x="1908" y="1535"/>
                </a:lnTo>
                <a:lnTo>
                  <a:pt x="1930" y="1513"/>
                </a:lnTo>
                <a:lnTo>
                  <a:pt x="1949" y="1496"/>
                </a:lnTo>
                <a:lnTo>
                  <a:pt x="1971" y="1485"/>
                </a:lnTo>
                <a:lnTo>
                  <a:pt x="1994" y="1477"/>
                </a:lnTo>
                <a:lnTo>
                  <a:pt x="2019" y="1475"/>
                </a:lnTo>
                <a:close/>
                <a:moveTo>
                  <a:pt x="1796" y="1249"/>
                </a:moveTo>
                <a:lnTo>
                  <a:pt x="1820" y="1251"/>
                </a:lnTo>
                <a:lnTo>
                  <a:pt x="1844" y="1258"/>
                </a:lnTo>
                <a:lnTo>
                  <a:pt x="1866" y="1269"/>
                </a:lnTo>
                <a:lnTo>
                  <a:pt x="1885" y="1286"/>
                </a:lnTo>
                <a:lnTo>
                  <a:pt x="1895" y="1296"/>
                </a:lnTo>
                <a:lnTo>
                  <a:pt x="1911" y="1316"/>
                </a:lnTo>
                <a:lnTo>
                  <a:pt x="1924" y="1338"/>
                </a:lnTo>
                <a:lnTo>
                  <a:pt x="1930" y="1362"/>
                </a:lnTo>
                <a:lnTo>
                  <a:pt x="1933" y="1387"/>
                </a:lnTo>
                <a:lnTo>
                  <a:pt x="1930" y="1412"/>
                </a:lnTo>
                <a:lnTo>
                  <a:pt x="1924" y="1435"/>
                </a:lnTo>
                <a:lnTo>
                  <a:pt x="1911" y="1458"/>
                </a:lnTo>
                <a:lnTo>
                  <a:pt x="1895" y="1477"/>
                </a:lnTo>
                <a:lnTo>
                  <a:pt x="1874" y="1500"/>
                </a:lnTo>
                <a:lnTo>
                  <a:pt x="1707" y="1669"/>
                </a:lnTo>
                <a:lnTo>
                  <a:pt x="1687" y="1686"/>
                </a:lnTo>
                <a:lnTo>
                  <a:pt x="1666" y="1698"/>
                </a:lnTo>
                <a:lnTo>
                  <a:pt x="1642" y="1705"/>
                </a:lnTo>
                <a:lnTo>
                  <a:pt x="1618" y="1707"/>
                </a:lnTo>
                <a:lnTo>
                  <a:pt x="1594" y="1705"/>
                </a:lnTo>
                <a:lnTo>
                  <a:pt x="1571" y="1698"/>
                </a:lnTo>
                <a:lnTo>
                  <a:pt x="1549" y="1686"/>
                </a:lnTo>
                <a:lnTo>
                  <a:pt x="1529" y="1669"/>
                </a:lnTo>
                <a:lnTo>
                  <a:pt x="1519" y="1660"/>
                </a:lnTo>
                <a:lnTo>
                  <a:pt x="1503" y="1639"/>
                </a:lnTo>
                <a:lnTo>
                  <a:pt x="1492" y="1618"/>
                </a:lnTo>
                <a:lnTo>
                  <a:pt x="1485" y="1593"/>
                </a:lnTo>
                <a:lnTo>
                  <a:pt x="1482" y="1569"/>
                </a:lnTo>
                <a:lnTo>
                  <a:pt x="1485" y="1544"/>
                </a:lnTo>
                <a:lnTo>
                  <a:pt x="1492" y="1521"/>
                </a:lnTo>
                <a:lnTo>
                  <a:pt x="1503" y="1498"/>
                </a:lnTo>
                <a:lnTo>
                  <a:pt x="1519" y="1479"/>
                </a:lnTo>
                <a:lnTo>
                  <a:pt x="1541" y="1456"/>
                </a:lnTo>
                <a:lnTo>
                  <a:pt x="1707" y="1286"/>
                </a:lnTo>
                <a:lnTo>
                  <a:pt x="1727" y="1269"/>
                </a:lnTo>
                <a:lnTo>
                  <a:pt x="1750" y="1258"/>
                </a:lnTo>
                <a:lnTo>
                  <a:pt x="1773" y="1251"/>
                </a:lnTo>
                <a:lnTo>
                  <a:pt x="1796" y="1249"/>
                </a:lnTo>
                <a:close/>
                <a:moveTo>
                  <a:pt x="632" y="994"/>
                </a:moveTo>
                <a:lnTo>
                  <a:pt x="624" y="995"/>
                </a:lnTo>
                <a:lnTo>
                  <a:pt x="618" y="999"/>
                </a:lnTo>
                <a:lnTo>
                  <a:pt x="380" y="1243"/>
                </a:lnTo>
                <a:lnTo>
                  <a:pt x="376" y="1249"/>
                </a:lnTo>
                <a:lnTo>
                  <a:pt x="374" y="1257"/>
                </a:lnTo>
                <a:lnTo>
                  <a:pt x="376" y="1264"/>
                </a:lnTo>
                <a:lnTo>
                  <a:pt x="380" y="1270"/>
                </a:lnTo>
                <a:lnTo>
                  <a:pt x="386" y="1275"/>
                </a:lnTo>
                <a:lnTo>
                  <a:pt x="393" y="1277"/>
                </a:lnTo>
                <a:lnTo>
                  <a:pt x="401" y="1275"/>
                </a:lnTo>
                <a:lnTo>
                  <a:pt x="407" y="1270"/>
                </a:lnTo>
                <a:lnTo>
                  <a:pt x="645" y="1028"/>
                </a:lnTo>
                <a:lnTo>
                  <a:pt x="649" y="1021"/>
                </a:lnTo>
                <a:lnTo>
                  <a:pt x="651" y="1014"/>
                </a:lnTo>
                <a:lnTo>
                  <a:pt x="649" y="1007"/>
                </a:lnTo>
                <a:lnTo>
                  <a:pt x="645" y="1000"/>
                </a:lnTo>
                <a:lnTo>
                  <a:pt x="639" y="996"/>
                </a:lnTo>
                <a:lnTo>
                  <a:pt x="632" y="994"/>
                </a:lnTo>
                <a:close/>
                <a:moveTo>
                  <a:pt x="888" y="613"/>
                </a:moveTo>
                <a:lnTo>
                  <a:pt x="916" y="613"/>
                </a:lnTo>
                <a:lnTo>
                  <a:pt x="942" y="617"/>
                </a:lnTo>
                <a:lnTo>
                  <a:pt x="968" y="626"/>
                </a:lnTo>
                <a:lnTo>
                  <a:pt x="993" y="641"/>
                </a:lnTo>
                <a:lnTo>
                  <a:pt x="1015" y="659"/>
                </a:lnTo>
                <a:lnTo>
                  <a:pt x="1446" y="1099"/>
                </a:lnTo>
                <a:lnTo>
                  <a:pt x="1485" y="1059"/>
                </a:lnTo>
                <a:lnTo>
                  <a:pt x="1505" y="1043"/>
                </a:lnTo>
                <a:lnTo>
                  <a:pt x="1527" y="1031"/>
                </a:lnTo>
                <a:lnTo>
                  <a:pt x="1551" y="1024"/>
                </a:lnTo>
                <a:lnTo>
                  <a:pt x="1575" y="1021"/>
                </a:lnTo>
                <a:lnTo>
                  <a:pt x="1598" y="1024"/>
                </a:lnTo>
                <a:lnTo>
                  <a:pt x="1621" y="1031"/>
                </a:lnTo>
                <a:lnTo>
                  <a:pt x="1644" y="1043"/>
                </a:lnTo>
                <a:lnTo>
                  <a:pt x="1664" y="1059"/>
                </a:lnTo>
                <a:lnTo>
                  <a:pt x="1674" y="1069"/>
                </a:lnTo>
                <a:lnTo>
                  <a:pt x="1689" y="1089"/>
                </a:lnTo>
                <a:lnTo>
                  <a:pt x="1701" y="1112"/>
                </a:lnTo>
                <a:lnTo>
                  <a:pt x="1708" y="1135"/>
                </a:lnTo>
                <a:lnTo>
                  <a:pt x="1710" y="1160"/>
                </a:lnTo>
                <a:lnTo>
                  <a:pt x="1708" y="1185"/>
                </a:lnTo>
                <a:lnTo>
                  <a:pt x="1701" y="1209"/>
                </a:lnTo>
                <a:lnTo>
                  <a:pt x="1689" y="1230"/>
                </a:lnTo>
                <a:lnTo>
                  <a:pt x="1674" y="1251"/>
                </a:lnTo>
                <a:lnTo>
                  <a:pt x="1651" y="1273"/>
                </a:lnTo>
                <a:lnTo>
                  <a:pt x="1507" y="1421"/>
                </a:lnTo>
                <a:lnTo>
                  <a:pt x="1485" y="1442"/>
                </a:lnTo>
                <a:lnTo>
                  <a:pt x="1465" y="1459"/>
                </a:lnTo>
                <a:lnTo>
                  <a:pt x="1443" y="1471"/>
                </a:lnTo>
                <a:lnTo>
                  <a:pt x="1420" y="1477"/>
                </a:lnTo>
                <a:lnTo>
                  <a:pt x="1396" y="1481"/>
                </a:lnTo>
                <a:lnTo>
                  <a:pt x="1372" y="1479"/>
                </a:lnTo>
                <a:lnTo>
                  <a:pt x="1348" y="1471"/>
                </a:lnTo>
                <a:lnTo>
                  <a:pt x="1326" y="1459"/>
                </a:lnTo>
                <a:lnTo>
                  <a:pt x="1307" y="1442"/>
                </a:lnTo>
                <a:lnTo>
                  <a:pt x="1297" y="1433"/>
                </a:lnTo>
                <a:lnTo>
                  <a:pt x="1281" y="1413"/>
                </a:lnTo>
                <a:lnTo>
                  <a:pt x="1270" y="1391"/>
                </a:lnTo>
                <a:lnTo>
                  <a:pt x="1262" y="1366"/>
                </a:lnTo>
                <a:lnTo>
                  <a:pt x="1260" y="1343"/>
                </a:lnTo>
                <a:lnTo>
                  <a:pt x="1262" y="1318"/>
                </a:lnTo>
                <a:lnTo>
                  <a:pt x="1270" y="1294"/>
                </a:lnTo>
                <a:lnTo>
                  <a:pt x="1281" y="1271"/>
                </a:lnTo>
                <a:lnTo>
                  <a:pt x="1297" y="1251"/>
                </a:lnTo>
                <a:lnTo>
                  <a:pt x="1319" y="1229"/>
                </a:lnTo>
                <a:lnTo>
                  <a:pt x="1319" y="1228"/>
                </a:lnTo>
                <a:lnTo>
                  <a:pt x="1368" y="1179"/>
                </a:lnTo>
                <a:lnTo>
                  <a:pt x="1003" y="807"/>
                </a:lnTo>
                <a:lnTo>
                  <a:pt x="190" y="1635"/>
                </a:lnTo>
                <a:lnTo>
                  <a:pt x="390" y="1837"/>
                </a:lnTo>
                <a:lnTo>
                  <a:pt x="402" y="1792"/>
                </a:lnTo>
                <a:lnTo>
                  <a:pt x="414" y="1748"/>
                </a:lnTo>
                <a:lnTo>
                  <a:pt x="426" y="1707"/>
                </a:lnTo>
                <a:lnTo>
                  <a:pt x="437" y="1669"/>
                </a:lnTo>
                <a:lnTo>
                  <a:pt x="447" y="1634"/>
                </a:lnTo>
                <a:lnTo>
                  <a:pt x="456" y="1603"/>
                </a:lnTo>
                <a:lnTo>
                  <a:pt x="463" y="1576"/>
                </a:lnTo>
                <a:lnTo>
                  <a:pt x="470" y="1555"/>
                </a:lnTo>
                <a:lnTo>
                  <a:pt x="482" y="1522"/>
                </a:lnTo>
                <a:lnTo>
                  <a:pt x="496" y="1495"/>
                </a:lnTo>
                <a:lnTo>
                  <a:pt x="511" y="1472"/>
                </a:lnTo>
                <a:lnTo>
                  <a:pt x="529" y="1455"/>
                </a:lnTo>
                <a:lnTo>
                  <a:pt x="547" y="1441"/>
                </a:lnTo>
                <a:lnTo>
                  <a:pt x="566" y="1432"/>
                </a:lnTo>
                <a:lnTo>
                  <a:pt x="585" y="1427"/>
                </a:lnTo>
                <a:lnTo>
                  <a:pt x="605" y="1426"/>
                </a:lnTo>
                <a:lnTo>
                  <a:pt x="625" y="1429"/>
                </a:lnTo>
                <a:lnTo>
                  <a:pt x="644" y="1436"/>
                </a:lnTo>
                <a:lnTo>
                  <a:pt x="662" y="1447"/>
                </a:lnTo>
                <a:lnTo>
                  <a:pt x="679" y="1460"/>
                </a:lnTo>
                <a:lnTo>
                  <a:pt x="694" y="1476"/>
                </a:lnTo>
                <a:lnTo>
                  <a:pt x="709" y="1497"/>
                </a:lnTo>
                <a:lnTo>
                  <a:pt x="719" y="1518"/>
                </a:lnTo>
                <a:lnTo>
                  <a:pt x="726" y="1542"/>
                </a:lnTo>
                <a:lnTo>
                  <a:pt x="730" y="1571"/>
                </a:lnTo>
                <a:lnTo>
                  <a:pt x="732" y="1603"/>
                </a:lnTo>
                <a:lnTo>
                  <a:pt x="731" y="1638"/>
                </a:lnTo>
                <a:lnTo>
                  <a:pt x="729" y="1675"/>
                </a:lnTo>
                <a:lnTo>
                  <a:pt x="725" y="1715"/>
                </a:lnTo>
                <a:lnTo>
                  <a:pt x="720" y="1758"/>
                </a:lnTo>
                <a:lnTo>
                  <a:pt x="714" y="1802"/>
                </a:lnTo>
                <a:lnTo>
                  <a:pt x="708" y="1848"/>
                </a:lnTo>
                <a:lnTo>
                  <a:pt x="701" y="1896"/>
                </a:lnTo>
                <a:lnTo>
                  <a:pt x="694" y="1944"/>
                </a:lnTo>
                <a:lnTo>
                  <a:pt x="691" y="1970"/>
                </a:lnTo>
                <a:lnTo>
                  <a:pt x="685" y="2002"/>
                </a:lnTo>
                <a:lnTo>
                  <a:pt x="678" y="2037"/>
                </a:lnTo>
                <a:lnTo>
                  <a:pt x="671" y="2075"/>
                </a:lnTo>
                <a:lnTo>
                  <a:pt x="662" y="2115"/>
                </a:lnTo>
                <a:lnTo>
                  <a:pt x="1471" y="2939"/>
                </a:lnTo>
                <a:lnTo>
                  <a:pt x="2283" y="2112"/>
                </a:lnTo>
                <a:lnTo>
                  <a:pt x="2223" y="2050"/>
                </a:lnTo>
                <a:lnTo>
                  <a:pt x="2152" y="2122"/>
                </a:lnTo>
                <a:lnTo>
                  <a:pt x="2133" y="2139"/>
                </a:lnTo>
                <a:lnTo>
                  <a:pt x="2111" y="2151"/>
                </a:lnTo>
                <a:lnTo>
                  <a:pt x="2087" y="2157"/>
                </a:lnTo>
                <a:lnTo>
                  <a:pt x="2063" y="2161"/>
                </a:lnTo>
                <a:lnTo>
                  <a:pt x="2039" y="2157"/>
                </a:lnTo>
                <a:lnTo>
                  <a:pt x="2016" y="2151"/>
                </a:lnTo>
                <a:lnTo>
                  <a:pt x="1994" y="2139"/>
                </a:lnTo>
                <a:lnTo>
                  <a:pt x="1974" y="2122"/>
                </a:lnTo>
                <a:lnTo>
                  <a:pt x="1964" y="2113"/>
                </a:lnTo>
                <a:lnTo>
                  <a:pt x="1948" y="2093"/>
                </a:lnTo>
                <a:lnTo>
                  <a:pt x="1937" y="2071"/>
                </a:lnTo>
                <a:lnTo>
                  <a:pt x="1930" y="2046"/>
                </a:lnTo>
                <a:lnTo>
                  <a:pt x="1928" y="2023"/>
                </a:lnTo>
                <a:lnTo>
                  <a:pt x="1930" y="1998"/>
                </a:lnTo>
                <a:lnTo>
                  <a:pt x="1937" y="1974"/>
                </a:lnTo>
                <a:lnTo>
                  <a:pt x="1948" y="1951"/>
                </a:lnTo>
                <a:lnTo>
                  <a:pt x="1964" y="1932"/>
                </a:lnTo>
                <a:lnTo>
                  <a:pt x="1986" y="1908"/>
                </a:lnTo>
                <a:lnTo>
                  <a:pt x="2152" y="1739"/>
                </a:lnTo>
                <a:lnTo>
                  <a:pt x="2172" y="1723"/>
                </a:lnTo>
                <a:lnTo>
                  <a:pt x="2194" y="1711"/>
                </a:lnTo>
                <a:lnTo>
                  <a:pt x="2218" y="1704"/>
                </a:lnTo>
                <a:lnTo>
                  <a:pt x="2242" y="1702"/>
                </a:lnTo>
                <a:lnTo>
                  <a:pt x="2265" y="1704"/>
                </a:lnTo>
                <a:lnTo>
                  <a:pt x="2289" y="1711"/>
                </a:lnTo>
                <a:lnTo>
                  <a:pt x="2311" y="1723"/>
                </a:lnTo>
                <a:lnTo>
                  <a:pt x="2331" y="1739"/>
                </a:lnTo>
                <a:lnTo>
                  <a:pt x="2340" y="1749"/>
                </a:lnTo>
                <a:lnTo>
                  <a:pt x="2356" y="1769"/>
                </a:lnTo>
                <a:lnTo>
                  <a:pt x="2368" y="1792"/>
                </a:lnTo>
                <a:lnTo>
                  <a:pt x="2375" y="1815"/>
                </a:lnTo>
                <a:lnTo>
                  <a:pt x="2377" y="1840"/>
                </a:lnTo>
                <a:lnTo>
                  <a:pt x="2375" y="1865"/>
                </a:lnTo>
                <a:lnTo>
                  <a:pt x="2368" y="1889"/>
                </a:lnTo>
                <a:lnTo>
                  <a:pt x="2356" y="1910"/>
                </a:lnTo>
                <a:lnTo>
                  <a:pt x="2340" y="1931"/>
                </a:lnTo>
                <a:lnTo>
                  <a:pt x="2318" y="1952"/>
                </a:lnTo>
                <a:lnTo>
                  <a:pt x="2319" y="1953"/>
                </a:lnTo>
                <a:lnTo>
                  <a:pt x="2302" y="1971"/>
                </a:lnTo>
                <a:lnTo>
                  <a:pt x="2457" y="2131"/>
                </a:lnTo>
                <a:lnTo>
                  <a:pt x="2475" y="2152"/>
                </a:lnTo>
                <a:lnTo>
                  <a:pt x="2490" y="2177"/>
                </a:lnTo>
                <a:lnTo>
                  <a:pt x="2499" y="2204"/>
                </a:lnTo>
                <a:lnTo>
                  <a:pt x="2504" y="2231"/>
                </a:lnTo>
                <a:lnTo>
                  <a:pt x="2504" y="2258"/>
                </a:lnTo>
                <a:lnTo>
                  <a:pt x="2499" y="2286"/>
                </a:lnTo>
                <a:lnTo>
                  <a:pt x="2490" y="2312"/>
                </a:lnTo>
                <a:lnTo>
                  <a:pt x="2475" y="2337"/>
                </a:lnTo>
                <a:lnTo>
                  <a:pt x="2457" y="2359"/>
                </a:lnTo>
                <a:lnTo>
                  <a:pt x="1713" y="3118"/>
                </a:lnTo>
                <a:lnTo>
                  <a:pt x="1692" y="3136"/>
                </a:lnTo>
                <a:lnTo>
                  <a:pt x="1668" y="3151"/>
                </a:lnTo>
                <a:lnTo>
                  <a:pt x="1642" y="3160"/>
                </a:lnTo>
                <a:lnTo>
                  <a:pt x="1614" y="3164"/>
                </a:lnTo>
                <a:lnTo>
                  <a:pt x="1587" y="3164"/>
                </a:lnTo>
                <a:lnTo>
                  <a:pt x="1561" y="3160"/>
                </a:lnTo>
                <a:lnTo>
                  <a:pt x="1534" y="3151"/>
                </a:lnTo>
                <a:lnTo>
                  <a:pt x="1510" y="3136"/>
                </a:lnTo>
                <a:lnTo>
                  <a:pt x="1488" y="3118"/>
                </a:lnTo>
                <a:lnTo>
                  <a:pt x="1361" y="2988"/>
                </a:lnTo>
                <a:lnTo>
                  <a:pt x="1225" y="3125"/>
                </a:lnTo>
                <a:lnTo>
                  <a:pt x="1223" y="3127"/>
                </a:lnTo>
                <a:lnTo>
                  <a:pt x="1218" y="3132"/>
                </a:lnTo>
                <a:lnTo>
                  <a:pt x="1209" y="3140"/>
                </a:lnTo>
                <a:lnTo>
                  <a:pt x="1197" y="3151"/>
                </a:lnTo>
                <a:lnTo>
                  <a:pt x="1181" y="3163"/>
                </a:lnTo>
                <a:lnTo>
                  <a:pt x="1162" y="3176"/>
                </a:lnTo>
                <a:lnTo>
                  <a:pt x="1141" y="3191"/>
                </a:lnTo>
                <a:lnTo>
                  <a:pt x="1117" y="3205"/>
                </a:lnTo>
                <a:lnTo>
                  <a:pt x="1090" y="3220"/>
                </a:lnTo>
                <a:lnTo>
                  <a:pt x="1060" y="3234"/>
                </a:lnTo>
                <a:lnTo>
                  <a:pt x="1029" y="3248"/>
                </a:lnTo>
                <a:lnTo>
                  <a:pt x="995" y="3259"/>
                </a:lnTo>
                <a:lnTo>
                  <a:pt x="958" y="3269"/>
                </a:lnTo>
                <a:lnTo>
                  <a:pt x="920" y="3276"/>
                </a:lnTo>
                <a:lnTo>
                  <a:pt x="880" y="3281"/>
                </a:lnTo>
                <a:lnTo>
                  <a:pt x="838" y="3282"/>
                </a:lnTo>
                <a:lnTo>
                  <a:pt x="794" y="3278"/>
                </a:lnTo>
                <a:lnTo>
                  <a:pt x="750" y="3271"/>
                </a:lnTo>
                <a:lnTo>
                  <a:pt x="747" y="3271"/>
                </a:lnTo>
                <a:lnTo>
                  <a:pt x="744" y="3270"/>
                </a:lnTo>
                <a:lnTo>
                  <a:pt x="726" y="3266"/>
                </a:lnTo>
                <a:lnTo>
                  <a:pt x="708" y="3260"/>
                </a:lnTo>
                <a:lnTo>
                  <a:pt x="677" y="3250"/>
                </a:lnTo>
                <a:lnTo>
                  <a:pt x="663" y="3244"/>
                </a:lnTo>
                <a:lnTo>
                  <a:pt x="648" y="3238"/>
                </a:lnTo>
                <a:lnTo>
                  <a:pt x="618" y="3224"/>
                </a:lnTo>
                <a:lnTo>
                  <a:pt x="587" y="3207"/>
                </a:lnTo>
                <a:lnTo>
                  <a:pt x="578" y="3201"/>
                </a:lnTo>
                <a:lnTo>
                  <a:pt x="568" y="3195"/>
                </a:lnTo>
                <a:lnTo>
                  <a:pt x="543" y="3177"/>
                </a:lnTo>
                <a:lnTo>
                  <a:pt x="517" y="3158"/>
                </a:lnTo>
                <a:lnTo>
                  <a:pt x="496" y="3142"/>
                </a:lnTo>
                <a:lnTo>
                  <a:pt x="461" y="3113"/>
                </a:lnTo>
                <a:lnTo>
                  <a:pt x="427" y="3079"/>
                </a:lnTo>
                <a:lnTo>
                  <a:pt x="380" y="3029"/>
                </a:lnTo>
                <a:lnTo>
                  <a:pt x="340" y="2980"/>
                </a:lnTo>
                <a:lnTo>
                  <a:pt x="305" y="2931"/>
                </a:lnTo>
                <a:lnTo>
                  <a:pt x="277" y="2884"/>
                </a:lnTo>
                <a:lnTo>
                  <a:pt x="253" y="2839"/>
                </a:lnTo>
                <a:lnTo>
                  <a:pt x="233" y="2794"/>
                </a:lnTo>
                <a:lnTo>
                  <a:pt x="218" y="2751"/>
                </a:lnTo>
                <a:lnTo>
                  <a:pt x="207" y="2709"/>
                </a:lnTo>
                <a:lnTo>
                  <a:pt x="200" y="2670"/>
                </a:lnTo>
                <a:lnTo>
                  <a:pt x="197" y="2631"/>
                </a:lnTo>
                <a:lnTo>
                  <a:pt x="196" y="2595"/>
                </a:lnTo>
                <a:lnTo>
                  <a:pt x="197" y="2562"/>
                </a:lnTo>
                <a:lnTo>
                  <a:pt x="201" y="2530"/>
                </a:lnTo>
                <a:lnTo>
                  <a:pt x="207" y="2502"/>
                </a:lnTo>
                <a:lnTo>
                  <a:pt x="214" y="2475"/>
                </a:lnTo>
                <a:lnTo>
                  <a:pt x="223" y="2451"/>
                </a:lnTo>
                <a:lnTo>
                  <a:pt x="224" y="2448"/>
                </a:lnTo>
                <a:lnTo>
                  <a:pt x="226" y="2439"/>
                </a:lnTo>
                <a:lnTo>
                  <a:pt x="230" y="2424"/>
                </a:lnTo>
                <a:lnTo>
                  <a:pt x="236" y="2405"/>
                </a:lnTo>
                <a:lnTo>
                  <a:pt x="243" y="2381"/>
                </a:lnTo>
                <a:lnTo>
                  <a:pt x="250" y="2352"/>
                </a:lnTo>
                <a:lnTo>
                  <a:pt x="259" y="2320"/>
                </a:lnTo>
                <a:lnTo>
                  <a:pt x="268" y="2285"/>
                </a:lnTo>
                <a:lnTo>
                  <a:pt x="278" y="2247"/>
                </a:lnTo>
                <a:lnTo>
                  <a:pt x="289" y="2207"/>
                </a:lnTo>
                <a:lnTo>
                  <a:pt x="300" y="2165"/>
                </a:lnTo>
                <a:lnTo>
                  <a:pt x="312" y="2120"/>
                </a:lnTo>
                <a:lnTo>
                  <a:pt x="334" y="2042"/>
                </a:lnTo>
                <a:lnTo>
                  <a:pt x="355" y="1963"/>
                </a:lnTo>
                <a:lnTo>
                  <a:pt x="45" y="1646"/>
                </a:lnTo>
                <a:lnTo>
                  <a:pt x="27" y="1625"/>
                </a:lnTo>
                <a:lnTo>
                  <a:pt x="13" y="1600"/>
                </a:lnTo>
                <a:lnTo>
                  <a:pt x="4" y="1573"/>
                </a:lnTo>
                <a:lnTo>
                  <a:pt x="0" y="1547"/>
                </a:lnTo>
                <a:lnTo>
                  <a:pt x="0" y="1519"/>
                </a:lnTo>
                <a:lnTo>
                  <a:pt x="4" y="1491"/>
                </a:lnTo>
                <a:lnTo>
                  <a:pt x="13" y="1465"/>
                </a:lnTo>
                <a:lnTo>
                  <a:pt x="27" y="1440"/>
                </a:lnTo>
                <a:lnTo>
                  <a:pt x="45" y="1418"/>
                </a:lnTo>
                <a:lnTo>
                  <a:pt x="789" y="659"/>
                </a:lnTo>
                <a:lnTo>
                  <a:pt x="811" y="641"/>
                </a:lnTo>
                <a:lnTo>
                  <a:pt x="836" y="626"/>
                </a:lnTo>
                <a:lnTo>
                  <a:pt x="861" y="617"/>
                </a:lnTo>
                <a:lnTo>
                  <a:pt x="888" y="613"/>
                </a:lnTo>
                <a:close/>
                <a:moveTo>
                  <a:pt x="857" y="352"/>
                </a:moveTo>
                <a:lnTo>
                  <a:pt x="897" y="352"/>
                </a:lnTo>
                <a:lnTo>
                  <a:pt x="936" y="358"/>
                </a:lnTo>
                <a:lnTo>
                  <a:pt x="975" y="367"/>
                </a:lnTo>
                <a:lnTo>
                  <a:pt x="1013" y="381"/>
                </a:lnTo>
                <a:lnTo>
                  <a:pt x="1049" y="401"/>
                </a:lnTo>
                <a:lnTo>
                  <a:pt x="1083" y="425"/>
                </a:lnTo>
                <a:lnTo>
                  <a:pt x="1115" y="452"/>
                </a:lnTo>
                <a:lnTo>
                  <a:pt x="1045" y="523"/>
                </a:lnTo>
                <a:lnTo>
                  <a:pt x="1018" y="500"/>
                </a:lnTo>
                <a:lnTo>
                  <a:pt x="990" y="481"/>
                </a:lnTo>
                <a:lnTo>
                  <a:pt x="958" y="468"/>
                </a:lnTo>
                <a:lnTo>
                  <a:pt x="927" y="459"/>
                </a:lnTo>
                <a:lnTo>
                  <a:pt x="894" y="453"/>
                </a:lnTo>
                <a:lnTo>
                  <a:pt x="860" y="453"/>
                </a:lnTo>
                <a:lnTo>
                  <a:pt x="828" y="459"/>
                </a:lnTo>
                <a:lnTo>
                  <a:pt x="795" y="468"/>
                </a:lnTo>
                <a:lnTo>
                  <a:pt x="765" y="481"/>
                </a:lnTo>
                <a:lnTo>
                  <a:pt x="736" y="500"/>
                </a:lnTo>
                <a:lnTo>
                  <a:pt x="710" y="523"/>
                </a:lnTo>
                <a:lnTo>
                  <a:pt x="640" y="452"/>
                </a:lnTo>
                <a:lnTo>
                  <a:pt x="671" y="425"/>
                </a:lnTo>
                <a:lnTo>
                  <a:pt x="706" y="401"/>
                </a:lnTo>
                <a:lnTo>
                  <a:pt x="742" y="381"/>
                </a:lnTo>
                <a:lnTo>
                  <a:pt x="779" y="367"/>
                </a:lnTo>
                <a:lnTo>
                  <a:pt x="818" y="358"/>
                </a:lnTo>
                <a:lnTo>
                  <a:pt x="857" y="352"/>
                </a:lnTo>
                <a:close/>
                <a:moveTo>
                  <a:pt x="877" y="173"/>
                </a:moveTo>
                <a:lnTo>
                  <a:pt x="926" y="176"/>
                </a:lnTo>
                <a:lnTo>
                  <a:pt x="975" y="183"/>
                </a:lnTo>
                <a:lnTo>
                  <a:pt x="1023" y="195"/>
                </a:lnTo>
                <a:lnTo>
                  <a:pt x="1069" y="211"/>
                </a:lnTo>
                <a:lnTo>
                  <a:pt x="1115" y="233"/>
                </a:lnTo>
                <a:lnTo>
                  <a:pt x="1158" y="260"/>
                </a:lnTo>
                <a:lnTo>
                  <a:pt x="1200" y="291"/>
                </a:lnTo>
                <a:lnTo>
                  <a:pt x="1239" y="326"/>
                </a:lnTo>
                <a:lnTo>
                  <a:pt x="1169" y="397"/>
                </a:lnTo>
                <a:lnTo>
                  <a:pt x="1133" y="364"/>
                </a:lnTo>
                <a:lnTo>
                  <a:pt x="1095" y="337"/>
                </a:lnTo>
                <a:lnTo>
                  <a:pt x="1054" y="314"/>
                </a:lnTo>
                <a:lnTo>
                  <a:pt x="1011" y="297"/>
                </a:lnTo>
                <a:lnTo>
                  <a:pt x="967" y="283"/>
                </a:lnTo>
                <a:lnTo>
                  <a:pt x="923" y="276"/>
                </a:lnTo>
                <a:lnTo>
                  <a:pt x="877" y="274"/>
                </a:lnTo>
                <a:lnTo>
                  <a:pt x="832" y="276"/>
                </a:lnTo>
                <a:lnTo>
                  <a:pt x="787" y="283"/>
                </a:lnTo>
                <a:lnTo>
                  <a:pt x="743" y="297"/>
                </a:lnTo>
                <a:lnTo>
                  <a:pt x="700" y="314"/>
                </a:lnTo>
                <a:lnTo>
                  <a:pt x="660" y="337"/>
                </a:lnTo>
                <a:lnTo>
                  <a:pt x="621" y="364"/>
                </a:lnTo>
                <a:lnTo>
                  <a:pt x="585" y="397"/>
                </a:lnTo>
                <a:lnTo>
                  <a:pt x="516" y="327"/>
                </a:lnTo>
                <a:lnTo>
                  <a:pt x="554" y="291"/>
                </a:lnTo>
                <a:lnTo>
                  <a:pt x="595" y="260"/>
                </a:lnTo>
                <a:lnTo>
                  <a:pt x="639" y="233"/>
                </a:lnTo>
                <a:lnTo>
                  <a:pt x="684" y="212"/>
                </a:lnTo>
                <a:lnTo>
                  <a:pt x="732" y="195"/>
                </a:lnTo>
                <a:lnTo>
                  <a:pt x="779" y="183"/>
                </a:lnTo>
                <a:lnTo>
                  <a:pt x="828" y="176"/>
                </a:lnTo>
                <a:lnTo>
                  <a:pt x="877" y="173"/>
                </a:lnTo>
                <a:close/>
                <a:moveTo>
                  <a:pt x="874" y="0"/>
                </a:moveTo>
                <a:lnTo>
                  <a:pt x="880" y="0"/>
                </a:lnTo>
                <a:lnTo>
                  <a:pt x="935" y="2"/>
                </a:lnTo>
                <a:lnTo>
                  <a:pt x="993" y="10"/>
                </a:lnTo>
                <a:lnTo>
                  <a:pt x="1050" y="23"/>
                </a:lnTo>
                <a:lnTo>
                  <a:pt x="1106" y="40"/>
                </a:lnTo>
                <a:lnTo>
                  <a:pt x="1160" y="63"/>
                </a:lnTo>
                <a:lnTo>
                  <a:pt x="1214" y="91"/>
                </a:lnTo>
                <a:lnTo>
                  <a:pt x="1264" y="123"/>
                </a:lnTo>
                <a:lnTo>
                  <a:pt x="1313" y="161"/>
                </a:lnTo>
                <a:lnTo>
                  <a:pt x="1358" y="203"/>
                </a:lnTo>
                <a:lnTo>
                  <a:pt x="1290" y="274"/>
                </a:lnTo>
                <a:lnTo>
                  <a:pt x="1248" y="236"/>
                </a:lnTo>
                <a:lnTo>
                  <a:pt x="1204" y="202"/>
                </a:lnTo>
                <a:lnTo>
                  <a:pt x="1157" y="173"/>
                </a:lnTo>
                <a:lnTo>
                  <a:pt x="1109" y="149"/>
                </a:lnTo>
                <a:lnTo>
                  <a:pt x="1059" y="130"/>
                </a:lnTo>
                <a:lnTo>
                  <a:pt x="1008" y="115"/>
                </a:lnTo>
                <a:lnTo>
                  <a:pt x="956" y="106"/>
                </a:lnTo>
                <a:lnTo>
                  <a:pt x="904" y="101"/>
                </a:lnTo>
                <a:lnTo>
                  <a:pt x="851" y="101"/>
                </a:lnTo>
                <a:lnTo>
                  <a:pt x="799" y="105"/>
                </a:lnTo>
                <a:lnTo>
                  <a:pt x="746" y="115"/>
                </a:lnTo>
                <a:lnTo>
                  <a:pt x="695" y="130"/>
                </a:lnTo>
                <a:lnTo>
                  <a:pt x="645" y="148"/>
                </a:lnTo>
                <a:lnTo>
                  <a:pt x="596" y="173"/>
                </a:lnTo>
                <a:lnTo>
                  <a:pt x="551" y="202"/>
                </a:lnTo>
                <a:lnTo>
                  <a:pt x="506" y="235"/>
                </a:lnTo>
                <a:lnTo>
                  <a:pt x="465" y="274"/>
                </a:lnTo>
                <a:lnTo>
                  <a:pt x="395" y="203"/>
                </a:lnTo>
                <a:lnTo>
                  <a:pt x="442" y="161"/>
                </a:lnTo>
                <a:lnTo>
                  <a:pt x="490" y="123"/>
                </a:lnTo>
                <a:lnTo>
                  <a:pt x="541" y="91"/>
                </a:lnTo>
                <a:lnTo>
                  <a:pt x="593" y="63"/>
                </a:lnTo>
                <a:lnTo>
                  <a:pt x="648" y="40"/>
                </a:lnTo>
                <a:lnTo>
                  <a:pt x="705" y="23"/>
                </a:lnTo>
                <a:lnTo>
                  <a:pt x="761" y="10"/>
                </a:lnTo>
                <a:lnTo>
                  <a:pt x="819" y="2"/>
                </a:lnTo>
                <a:lnTo>
                  <a:pt x="874"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9" name="Freeform 27"/>
          <p:cNvSpPr>
            <a:spLocks noEditPoints="1"/>
          </p:cNvSpPr>
          <p:nvPr/>
        </p:nvSpPr>
        <p:spPr bwMode="auto">
          <a:xfrm>
            <a:off x="9882423" y="3923629"/>
            <a:ext cx="348444" cy="349155"/>
          </a:xfrm>
          <a:custGeom>
            <a:avLst/>
            <a:gdLst>
              <a:gd name="T0" fmla="*/ 1582 w 3628"/>
              <a:gd name="T1" fmla="*/ 2173 h 3641"/>
              <a:gd name="T2" fmla="*/ 1539 w 3628"/>
              <a:gd name="T3" fmla="*/ 2454 h 3641"/>
              <a:gd name="T4" fmla="*/ 1257 w 3628"/>
              <a:gd name="T5" fmla="*/ 2497 h 3641"/>
              <a:gd name="T6" fmla="*/ 1129 w 3628"/>
              <a:gd name="T7" fmla="*/ 2245 h 3641"/>
              <a:gd name="T8" fmla="*/ 1329 w 3628"/>
              <a:gd name="T9" fmla="*/ 2048 h 3641"/>
              <a:gd name="T10" fmla="*/ 1011 w 3628"/>
              <a:gd name="T11" fmla="*/ 1760 h 3641"/>
              <a:gd name="T12" fmla="*/ 743 w 3628"/>
              <a:gd name="T13" fmla="*/ 2156 h 3641"/>
              <a:gd name="T14" fmla="*/ 839 w 3628"/>
              <a:gd name="T15" fmla="*/ 2638 h 3641"/>
              <a:gd name="T16" fmla="*/ 1240 w 3628"/>
              <a:gd name="T17" fmla="*/ 2904 h 3641"/>
              <a:gd name="T18" fmla="*/ 1724 w 3628"/>
              <a:gd name="T19" fmla="*/ 2809 h 3641"/>
              <a:gd name="T20" fmla="*/ 1992 w 3628"/>
              <a:gd name="T21" fmla="*/ 2411 h 3641"/>
              <a:gd name="T22" fmla="*/ 1896 w 3628"/>
              <a:gd name="T23" fmla="*/ 1931 h 3641"/>
              <a:gd name="T24" fmla="*/ 1496 w 3628"/>
              <a:gd name="T25" fmla="*/ 1665 h 3641"/>
              <a:gd name="T26" fmla="*/ 1561 w 3628"/>
              <a:gd name="T27" fmla="*/ 968 h 3641"/>
              <a:gd name="T28" fmla="*/ 2018 w 3628"/>
              <a:gd name="T29" fmla="*/ 1340 h 3641"/>
              <a:gd name="T30" fmla="*/ 2426 w 3628"/>
              <a:gd name="T31" fmla="*/ 1422 h 3641"/>
              <a:gd name="T32" fmla="*/ 2356 w 3628"/>
              <a:gd name="T33" fmla="*/ 1693 h 3641"/>
              <a:gd name="T34" fmla="*/ 2711 w 3628"/>
              <a:gd name="T35" fmla="*/ 2093 h 3641"/>
              <a:gd name="T36" fmla="*/ 2694 w 3628"/>
              <a:gd name="T37" fmla="*/ 2484 h 3641"/>
              <a:gd name="T38" fmla="*/ 2322 w 3628"/>
              <a:gd name="T39" fmla="*/ 2953 h 3641"/>
              <a:gd name="T40" fmla="*/ 2228 w 3628"/>
              <a:gd name="T41" fmla="*/ 3347 h 3641"/>
              <a:gd name="T42" fmla="*/ 1963 w 3628"/>
              <a:gd name="T43" fmla="*/ 3288 h 3641"/>
              <a:gd name="T44" fmla="*/ 1552 w 3628"/>
              <a:gd name="T45" fmla="*/ 3617 h 3641"/>
              <a:gd name="T46" fmla="*/ 1160 w 3628"/>
              <a:gd name="T47" fmla="*/ 3601 h 3641"/>
              <a:gd name="T48" fmla="*/ 681 w 3628"/>
              <a:gd name="T49" fmla="*/ 3239 h 3641"/>
              <a:gd name="T50" fmla="*/ 289 w 3628"/>
              <a:gd name="T51" fmla="*/ 3141 h 3641"/>
              <a:gd name="T52" fmla="*/ 350 w 3628"/>
              <a:gd name="T53" fmla="*/ 2878 h 3641"/>
              <a:gd name="T54" fmla="*/ 25 w 3628"/>
              <a:gd name="T55" fmla="*/ 2475 h 3641"/>
              <a:gd name="T56" fmla="*/ 41 w 3628"/>
              <a:gd name="T57" fmla="*/ 2085 h 3641"/>
              <a:gd name="T58" fmla="*/ 409 w 3628"/>
              <a:gd name="T59" fmla="*/ 1626 h 3641"/>
              <a:gd name="T60" fmla="*/ 498 w 3628"/>
              <a:gd name="T61" fmla="*/ 1227 h 3641"/>
              <a:gd name="T62" fmla="*/ 842 w 3628"/>
              <a:gd name="T63" fmla="*/ 1258 h 3641"/>
              <a:gd name="T64" fmla="*/ 1181 w 3628"/>
              <a:gd name="T65" fmla="*/ 939 h 3641"/>
              <a:gd name="T66" fmla="*/ 2984 w 3628"/>
              <a:gd name="T67" fmla="*/ 676 h 3641"/>
              <a:gd name="T68" fmla="*/ 2945 w 3628"/>
              <a:gd name="T69" fmla="*/ 865 h 3641"/>
              <a:gd name="T70" fmla="*/ 2753 w 3628"/>
              <a:gd name="T71" fmla="*/ 826 h 3641"/>
              <a:gd name="T72" fmla="*/ 2793 w 3628"/>
              <a:gd name="T73" fmla="*/ 636 h 3641"/>
              <a:gd name="T74" fmla="*/ 2693 w 3628"/>
              <a:gd name="T75" fmla="*/ 435 h 3641"/>
              <a:gd name="T76" fmla="*/ 2507 w 3628"/>
              <a:gd name="T77" fmla="*/ 711 h 3641"/>
              <a:gd name="T78" fmla="*/ 2633 w 3628"/>
              <a:gd name="T79" fmla="*/ 1026 h 3641"/>
              <a:gd name="T80" fmla="*/ 2960 w 3628"/>
              <a:gd name="T81" fmla="*/ 1101 h 3641"/>
              <a:gd name="T82" fmla="*/ 3211 w 3628"/>
              <a:gd name="T83" fmla="*/ 874 h 3641"/>
              <a:gd name="T84" fmla="*/ 3164 w 3628"/>
              <a:gd name="T85" fmla="*/ 539 h 3641"/>
              <a:gd name="T86" fmla="*/ 2865 w 3628"/>
              <a:gd name="T87" fmla="*/ 389 h 3641"/>
              <a:gd name="T88" fmla="*/ 2943 w 3628"/>
              <a:gd name="T89" fmla="*/ 102 h 3641"/>
              <a:gd name="T90" fmla="*/ 3258 w 3628"/>
              <a:gd name="T91" fmla="*/ 79 h 3641"/>
              <a:gd name="T92" fmla="*/ 3397 w 3628"/>
              <a:gd name="T93" fmla="*/ 357 h 3641"/>
              <a:gd name="T94" fmla="*/ 3628 w 3628"/>
              <a:gd name="T95" fmla="*/ 554 h 3641"/>
              <a:gd name="T96" fmla="*/ 3528 w 3628"/>
              <a:gd name="T97" fmla="*/ 848 h 3641"/>
              <a:gd name="T98" fmla="*/ 3544 w 3628"/>
              <a:gd name="T99" fmla="*/ 1146 h 3641"/>
              <a:gd name="T100" fmla="*/ 3267 w 3628"/>
              <a:gd name="T101" fmla="*/ 1289 h 3641"/>
              <a:gd name="T102" fmla="*/ 3064 w 3628"/>
              <a:gd name="T103" fmla="*/ 1505 h 3641"/>
              <a:gd name="T104" fmla="*/ 2766 w 3628"/>
              <a:gd name="T105" fmla="*/ 1413 h 3641"/>
              <a:gd name="T106" fmla="*/ 2467 w 3628"/>
              <a:gd name="T107" fmla="*/ 1424 h 3641"/>
              <a:gd name="T108" fmla="*/ 2329 w 3628"/>
              <a:gd name="T109" fmla="*/ 1149 h 3641"/>
              <a:gd name="T110" fmla="*/ 2109 w 3628"/>
              <a:gd name="T111" fmla="*/ 948 h 3641"/>
              <a:gd name="T112" fmla="*/ 2208 w 3628"/>
              <a:gd name="T113" fmla="*/ 658 h 3641"/>
              <a:gd name="T114" fmla="*/ 2189 w 3628"/>
              <a:gd name="T115" fmla="*/ 360 h 3641"/>
              <a:gd name="T116" fmla="*/ 2469 w 3628"/>
              <a:gd name="T117" fmla="*/ 227 h 3641"/>
              <a:gd name="T118" fmla="*/ 2665 w 3628"/>
              <a:gd name="T119" fmla="*/ 0 h 3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8" h="3641">
                <a:moveTo>
                  <a:pt x="1367" y="2044"/>
                </a:moveTo>
                <a:lnTo>
                  <a:pt x="1407" y="2048"/>
                </a:lnTo>
                <a:lnTo>
                  <a:pt x="1444" y="2057"/>
                </a:lnTo>
                <a:lnTo>
                  <a:pt x="1479" y="2072"/>
                </a:lnTo>
                <a:lnTo>
                  <a:pt x="1510" y="2091"/>
                </a:lnTo>
                <a:lnTo>
                  <a:pt x="1539" y="2115"/>
                </a:lnTo>
                <a:lnTo>
                  <a:pt x="1563" y="2143"/>
                </a:lnTo>
                <a:lnTo>
                  <a:pt x="1582" y="2173"/>
                </a:lnTo>
                <a:lnTo>
                  <a:pt x="1597" y="2209"/>
                </a:lnTo>
                <a:lnTo>
                  <a:pt x="1606" y="2245"/>
                </a:lnTo>
                <a:lnTo>
                  <a:pt x="1609" y="2284"/>
                </a:lnTo>
                <a:lnTo>
                  <a:pt x="1606" y="2323"/>
                </a:lnTo>
                <a:lnTo>
                  <a:pt x="1597" y="2360"/>
                </a:lnTo>
                <a:lnTo>
                  <a:pt x="1582" y="2394"/>
                </a:lnTo>
                <a:lnTo>
                  <a:pt x="1563" y="2426"/>
                </a:lnTo>
                <a:lnTo>
                  <a:pt x="1539" y="2454"/>
                </a:lnTo>
                <a:lnTo>
                  <a:pt x="1510" y="2478"/>
                </a:lnTo>
                <a:lnTo>
                  <a:pt x="1479" y="2497"/>
                </a:lnTo>
                <a:lnTo>
                  <a:pt x="1444" y="2512"/>
                </a:lnTo>
                <a:lnTo>
                  <a:pt x="1407" y="2521"/>
                </a:lnTo>
                <a:lnTo>
                  <a:pt x="1367" y="2525"/>
                </a:lnTo>
                <a:lnTo>
                  <a:pt x="1329" y="2521"/>
                </a:lnTo>
                <a:lnTo>
                  <a:pt x="1291" y="2512"/>
                </a:lnTo>
                <a:lnTo>
                  <a:pt x="1257" y="2497"/>
                </a:lnTo>
                <a:lnTo>
                  <a:pt x="1225" y="2478"/>
                </a:lnTo>
                <a:lnTo>
                  <a:pt x="1197" y="2454"/>
                </a:lnTo>
                <a:lnTo>
                  <a:pt x="1172" y="2426"/>
                </a:lnTo>
                <a:lnTo>
                  <a:pt x="1153" y="2394"/>
                </a:lnTo>
                <a:lnTo>
                  <a:pt x="1138" y="2360"/>
                </a:lnTo>
                <a:lnTo>
                  <a:pt x="1129" y="2323"/>
                </a:lnTo>
                <a:lnTo>
                  <a:pt x="1125" y="2284"/>
                </a:lnTo>
                <a:lnTo>
                  <a:pt x="1129" y="2245"/>
                </a:lnTo>
                <a:lnTo>
                  <a:pt x="1138" y="2209"/>
                </a:lnTo>
                <a:lnTo>
                  <a:pt x="1153" y="2173"/>
                </a:lnTo>
                <a:lnTo>
                  <a:pt x="1172" y="2143"/>
                </a:lnTo>
                <a:lnTo>
                  <a:pt x="1197" y="2115"/>
                </a:lnTo>
                <a:lnTo>
                  <a:pt x="1225" y="2091"/>
                </a:lnTo>
                <a:lnTo>
                  <a:pt x="1257" y="2072"/>
                </a:lnTo>
                <a:lnTo>
                  <a:pt x="1291" y="2057"/>
                </a:lnTo>
                <a:lnTo>
                  <a:pt x="1329" y="2048"/>
                </a:lnTo>
                <a:lnTo>
                  <a:pt x="1367" y="2044"/>
                </a:lnTo>
                <a:close/>
                <a:moveTo>
                  <a:pt x="1367" y="1652"/>
                </a:moveTo>
                <a:lnTo>
                  <a:pt x="1302" y="1656"/>
                </a:lnTo>
                <a:lnTo>
                  <a:pt x="1240" y="1665"/>
                </a:lnTo>
                <a:lnTo>
                  <a:pt x="1178" y="1681"/>
                </a:lnTo>
                <a:lnTo>
                  <a:pt x="1120" y="1702"/>
                </a:lnTo>
                <a:lnTo>
                  <a:pt x="1064" y="1728"/>
                </a:lnTo>
                <a:lnTo>
                  <a:pt x="1011" y="1760"/>
                </a:lnTo>
                <a:lnTo>
                  <a:pt x="962" y="1796"/>
                </a:lnTo>
                <a:lnTo>
                  <a:pt x="916" y="1837"/>
                </a:lnTo>
                <a:lnTo>
                  <a:pt x="875" y="1882"/>
                </a:lnTo>
                <a:lnTo>
                  <a:pt x="839" y="1931"/>
                </a:lnTo>
                <a:lnTo>
                  <a:pt x="807" y="1983"/>
                </a:lnTo>
                <a:lnTo>
                  <a:pt x="781" y="2039"/>
                </a:lnTo>
                <a:lnTo>
                  <a:pt x="759" y="2096"/>
                </a:lnTo>
                <a:lnTo>
                  <a:pt x="743" y="2156"/>
                </a:lnTo>
                <a:lnTo>
                  <a:pt x="734" y="2220"/>
                </a:lnTo>
                <a:lnTo>
                  <a:pt x="730" y="2284"/>
                </a:lnTo>
                <a:lnTo>
                  <a:pt x="734" y="2349"/>
                </a:lnTo>
                <a:lnTo>
                  <a:pt x="743" y="2411"/>
                </a:lnTo>
                <a:lnTo>
                  <a:pt x="759" y="2473"/>
                </a:lnTo>
                <a:lnTo>
                  <a:pt x="781" y="2530"/>
                </a:lnTo>
                <a:lnTo>
                  <a:pt x="807" y="2586"/>
                </a:lnTo>
                <a:lnTo>
                  <a:pt x="839" y="2638"/>
                </a:lnTo>
                <a:lnTo>
                  <a:pt x="875" y="2687"/>
                </a:lnTo>
                <a:lnTo>
                  <a:pt x="916" y="2731"/>
                </a:lnTo>
                <a:lnTo>
                  <a:pt x="962" y="2772"/>
                </a:lnTo>
                <a:lnTo>
                  <a:pt x="1011" y="2809"/>
                </a:lnTo>
                <a:lnTo>
                  <a:pt x="1064" y="2841"/>
                </a:lnTo>
                <a:lnTo>
                  <a:pt x="1120" y="2867"/>
                </a:lnTo>
                <a:lnTo>
                  <a:pt x="1178" y="2888"/>
                </a:lnTo>
                <a:lnTo>
                  <a:pt x="1240" y="2904"/>
                </a:lnTo>
                <a:lnTo>
                  <a:pt x="1302" y="2913"/>
                </a:lnTo>
                <a:lnTo>
                  <a:pt x="1367" y="2917"/>
                </a:lnTo>
                <a:lnTo>
                  <a:pt x="1432" y="2913"/>
                </a:lnTo>
                <a:lnTo>
                  <a:pt x="1496" y="2904"/>
                </a:lnTo>
                <a:lnTo>
                  <a:pt x="1557" y="2888"/>
                </a:lnTo>
                <a:lnTo>
                  <a:pt x="1616" y="2867"/>
                </a:lnTo>
                <a:lnTo>
                  <a:pt x="1671" y="2841"/>
                </a:lnTo>
                <a:lnTo>
                  <a:pt x="1724" y="2809"/>
                </a:lnTo>
                <a:lnTo>
                  <a:pt x="1773" y="2772"/>
                </a:lnTo>
                <a:lnTo>
                  <a:pt x="1818" y="2731"/>
                </a:lnTo>
                <a:lnTo>
                  <a:pt x="1859" y="2687"/>
                </a:lnTo>
                <a:lnTo>
                  <a:pt x="1896" y="2638"/>
                </a:lnTo>
                <a:lnTo>
                  <a:pt x="1928" y="2586"/>
                </a:lnTo>
                <a:lnTo>
                  <a:pt x="1955" y="2530"/>
                </a:lnTo>
                <a:lnTo>
                  <a:pt x="1976" y="2473"/>
                </a:lnTo>
                <a:lnTo>
                  <a:pt x="1992" y="2411"/>
                </a:lnTo>
                <a:lnTo>
                  <a:pt x="2002" y="2349"/>
                </a:lnTo>
                <a:lnTo>
                  <a:pt x="2004" y="2284"/>
                </a:lnTo>
                <a:lnTo>
                  <a:pt x="2002" y="2220"/>
                </a:lnTo>
                <a:lnTo>
                  <a:pt x="1992" y="2156"/>
                </a:lnTo>
                <a:lnTo>
                  <a:pt x="1976" y="2096"/>
                </a:lnTo>
                <a:lnTo>
                  <a:pt x="1955" y="2039"/>
                </a:lnTo>
                <a:lnTo>
                  <a:pt x="1928" y="1983"/>
                </a:lnTo>
                <a:lnTo>
                  <a:pt x="1896" y="1931"/>
                </a:lnTo>
                <a:lnTo>
                  <a:pt x="1859" y="1882"/>
                </a:lnTo>
                <a:lnTo>
                  <a:pt x="1818" y="1837"/>
                </a:lnTo>
                <a:lnTo>
                  <a:pt x="1773" y="1796"/>
                </a:lnTo>
                <a:lnTo>
                  <a:pt x="1724" y="1760"/>
                </a:lnTo>
                <a:lnTo>
                  <a:pt x="1671" y="1728"/>
                </a:lnTo>
                <a:lnTo>
                  <a:pt x="1616" y="1702"/>
                </a:lnTo>
                <a:lnTo>
                  <a:pt x="1557" y="1681"/>
                </a:lnTo>
                <a:lnTo>
                  <a:pt x="1496" y="1665"/>
                </a:lnTo>
                <a:lnTo>
                  <a:pt x="1432" y="1656"/>
                </a:lnTo>
                <a:lnTo>
                  <a:pt x="1367" y="1652"/>
                </a:lnTo>
                <a:close/>
                <a:moveTo>
                  <a:pt x="1217" y="927"/>
                </a:moveTo>
                <a:lnTo>
                  <a:pt x="1503" y="927"/>
                </a:lnTo>
                <a:lnTo>
                  <a:pt x="1523" y="931"/>
                </a:lnTo>
                <a:lnTo>
                  <a:pt x="1540" y="939"/>
                </a:lnTo>
                <a:lnTo>
                  <a:pt x="1552" y="952"/>
                </a:lnTo>
                <a:lnTo>
                  <a:pt x="1561" y="968"/>
                </a:lnTo>
                <a:lnTo>
                  <a:pt x="1564" y="988"/>
                </a:lnTo>
                <a:lnTo>
                  <a:pt x="1564" y="1156"/>
                </a:lnTo>
                <a:lnTo>
                  <a:pt x="1645" y="1173"/>
                </a:lnTo>
                <a:lnTo>
                  <a:pt x="1724" y="1196"/>
                </a:lnTo>
                <a:lnTo>
                  <a:pt x="1800" y="1224"/>
                </a:lnTo>
                <a:lnTo>
                  <a:pt x="1875" y="1257"/>
                </a:lnTo>
                <a:lnTo>
                  <a:pt x="1947" y="1297"/>
                </a:lnTo>
                <a:lnTo>
                  <a:pt x="2018" y="1340"/>
                </a:lnTo>
                <a:lnTo>
                  <a:pt x="2137" y="1222"/>
                </a:lnTo>
                <a:lnTo>
                  <a:pt x="2150" y="1212"/>
                </a:lnTo>
                <a:lnTo>
                  <a:pt x="2164" y="1206"/>
                </a:lnTo>
                <a:lnTo>
                  <a:pt x="2180" y="1204"/>
                </a:lnTo>
                <a:lnTo>
                  <a:pt x="2195" y="1206"/>
                </a:lnTo>
                <a:lnTo>
                  <a:pt x="2210" y="1212"/>
                </a:lnTo>
                <a:lnTo>
                  <a:pt x="2222" y="1222"/>
                </a:lnTo>
                <a:lnTo>
                  <a:pt x="2426" y="1422"/>
                </a:lnTo>
                <a:lnTo>
                  <a:pt x="2436" y="1435"/>
                </a:lnTo>
                <a:lnTo>
                  <a:pt x="2442" y="1450"/>
                </a:lnTo>
                <a:lnTo>
                  <a:pt x="2444" y="1466"/>
                </a:lnTo>
                <a:lnTo>
                  <a:pt x="2442" y="1480"/>
                </a:lnTo>
                <a:lnTo>
                  <a:pt x="2436" y="1495"/>
                </a:lnTo>
                <a:lnTo>
                  <a:pt x="2426" y="1507"/>
                </a:lnTo>
                <a:lnTo>
                  <a:pt x="2309" y="1623"/>
                </a:lnTo>
                <a:lnTo>
                  <a:pt x="2356" y="1693"/>
                </a:lnTo>
                <a:lnTo>
                  <a:pt x="2397" y="1766"/>
                </a:lnTo>
                <a:lnTo>
                  <a:pt x="2434" y="1842"/>
                </a:lnTo>
                <a:lnTo>
                  <a:pt x="2463" y="1920"/>
                </a:lnTo>
                <a:lnTo>
                  <a:pt x="2488" y="2000"/>
                </a:lnTo>
                <a:lnTo>
                  <a:pt x="2507" y="2082"/>
                </a:lnTo>
                <a:lnTo>
                  <a:pt x="2674" y="2082"/>
                </a:lnTo>
                <a:lnTo>
                  <a:pt x="2694" y="2085"/>
                </a:lnTo>
                <a:lnTo>
                  <a:pt x="2711" y="2093"/>
                </a:lnTo>
                <a:lnTo>
                  <a:pt x="2724" y="2107"/>
                </a:lnTo>
                <a:lnTo>
                  <a:pt x="2733" y="2123"/>
                </a:lnTo>
                <a:lnTo>
                  <a:pt x="2735" y="2142"/>
                </a:lnTo>
                <a:lnTo>
                  <a:pt x="2735" y="2426"/>
                </a:lnTo>
                <a:lnTo>
                  <a:pt x="2732" y="2445"/>
                </a:lnTo>
                <a:lnTo>
                  <a:pt x="2724" y="2462"/>
                </a:lnTo>
                <a:lnTo>
                  <a:pt x="2710" y="2475"/>
                </a:lnTo>
                <a:lnTo>
                  <a:pt x="2694" y="2484"/>
                </a:lnTo>
                <a:lnTo>
                  <a:pt x="2674" y="2487"/>
                </a:lnTo>
                <a:lnTo>
                  <a:pt x="2512" y="2487"/>
                </a:lnTo>
                <a:lnTo>
                  <a:pt x="2495" y="2569"/>
                </a:lnTo>
                <a:lnTo>
                  <a:pt x="2472" y="2650"/>
                </a:lnTo>
                <a:lnTo>
                  <a:pt x="2443" y="2730"/>
                </a:lnTo>
                <a:lnTo>
                  <a:pt x="2408" y="2807"/>
                </a:lnTo>
                <a:lnTo>
                  <a:pt x="2367" y="2881"/>
                </a:lnTo>
                <a:lnTo>
                  <a:pt x="2322" y="2953"/>
                </a:lnTo>
                <a:lnTo>
                  <a:pt x="2431" y="3060"/>
                </a:lnTo>
                <a:lnTo>
                  <a:pt x="2440" y="3074"/>
                </a:lnTo>
                <a:lnTo>
                  <a:pt x="2447" y="3088"/>
                </a:lnTo>
                <a:lnTo>
                  <a:pt x="2448" y="3103"/>
                </a:lnTo>
                <a:lnTo>
                  <a:pt x="2447" y="3118"/>
                </a:lnTo>
                <a:lnTo>
                  <a:pt x="2440" y="3133"/>
                </a:lnTo>
                <a:lnTo>
                  <a:pt x="2431" y="3145"/>
                </a:lnTo>
                <a:lnTo>
                  <a:pt x="2228" y="3347"/>
                </a:lnTo>
                <a:lnTo>
                  <a:pt x="2216" y="3356"/>
                </a:lnTo>
                <a:lnTo>
                  <a:pt x="2201" y="3362"/>
                </a:lnTo>
                <a:lnTo>
                  <a:pt x="2186" y="3364"/>
                </a:lnTo>
                <a:lnTo>
                  <a:pt x="2170" y="3362"/>
                </a:lnTo>
                <a:lnTo>
                  <a:pt x="2155" y="3356"/>
                </a:lnTo>
                <a:lnTo>
                  <a:pt x="2142" y="3347"/>
                </a:lnTo>
                <a:lnTo>
                  <a:pt x="2036" y="3241"/>
                </a:lnTo>
                <a:lnTo>
                  <a:pt x="1963" y="3288"/>
                </a:lnTo>
                <a:lnTo>
                  <a:pt x="1889" y="3330"/>
                </a:lnTo>
                <a:lnTo>
                  <a:pt x="1810" y="3365"/>
                </a:lnTo>
                <a:lnTo>
                  <a:pt x="1730" y="3396"/>
                </a:lnTo>
                <a:lnTo>
                  <a:pt x="1648" y="3419"/>
                </a:lnTo>
                <a:lnTo>
                  <a:pt x="1564" y="3438"/>
                </a:lnTo>
                <a:lnTo>
                  <a:pt x="1564" y="3581"/>
                </a:lnTo>
                <a:lnTo>
                  <a:pt x="1561" y="3601"/>
                </a:lnTo>
                <a:lnTo>
                  <a:pt x="1552" y="3617"/>
                </a:lnTo>
                <a:lnTo>
                  <a:pt x="1540" y="3629"/>
                </a:lnTo>
                <a:lnTo>
                  <a:pt x="1523" y="3638"/>
                </a:lnTo>
                <a:lnTo>
                  <a:pt x="1503" y="3641"/>
                </a:lnTo>
                <a:lnTo>
                  <a:pt x="1217" y="3641"/>
                </a:lnTo>
                <a:lnTo>
                  <a:pt x="1197" y="3638"/>
                </a:lnTo>
                <a:lnTo>
                  <a:pt x="1181" y="3629"/>
                </a:lnTo>
                <a:lnTo>
                  <a:pt x="1168" y="3617"/>
                </a:lnTo>
                <a:lnTo>
                  <a:pt x="1160" y="3601"/>
                </a:lnTo>
                <a:lnTo>
                  <a:pt x="1156" y="3581"/>
                </a:lnTo>
                <a:lnTo>
                  <a:pt x="1156" y="3438"/>
                </a:lnTo>
                <a:lnTo>
                  <a:pt x="1072" y="3419"/>
                </a:lnTo>
                <a:lnTo>
                  <a:pt x="988" y="3395"/>
                </a:lnTo>
                <a:lnTo>
                  <a:pt x="907" y="3365"/>
                </a:lnTo>
                <a:lnTo>
                  <a:pt x="829" y="3329"/>
                </a:lnTo>
                <a:lnTo>
                  <a:pt x="753" y="3287"/>
                </a:lnTo>
                <a:lnTo>
                  <a:pt x="681" y="3239"/>
                </a:lnTo>
                <a:lnTo>
                  <a:pt x="577" y="3342"/>
                </a:lnTo>
                <a:lnTo>
                  <a:pt x="565" y="3352"/>
                </a:lnTo>
                <a:lnTo>
                  <a:pt x="550" y="3357"/>
                </a:lnTo>
                <a:lnTo>
                  <a:pt x="535" y="3359"/>
                </a:lnTo>
                <a:lnTo>
                  <a:pt x="519" y="3357"/>
                </a:lnTo>
                <a:lnTo>
                  <a:pt x="504" y="3352"/>
                </a:lnTo>
                <a:lnTo>
                  <a:pt x="492" y="3342"/>
                </a:lnTo>
                <a:lnTo>
                  <a:pt x="289" y="3141"/>
                </a:lnTo>
                <a:lnTo>
                  <a:pt x="280" y="3127"/>
                </a:lnTo>
                <a:lnTo>
                  <a:pt x="273" y="3114"/>
                </a:lnTo>
                <a:lnTo>
                  <a:pt x="272" y="3098"/>
                </a:lnTo>
                <a:lnTo>
                  <a:pt x="273" y="3083"/>
                </a:lnTo>
                <a:lnTo>
                  <a:pt x="280" y="3068"/>
                </a:lnTo>
                <a:lnTo>
                  <a:pt x="289" y="3056"/>
                </a:lnTo>
                <a:lnTo>
                  <a:pt x="396" y="2949"/>
                </a:lnTo>
                <a:lnTo>
                  <a:pt x="350" y="2878"/>
                </a:lnTo>
                <a:lnTo>
                  <a:pt x="310" y="2804"/>
                </a:lnTo>
                <a:lnTo>
                  <a:pt x="276" y="2727"/>
                </a:lnTo>
                <a:lnTo>
                  <a:pt x="248" y="2649"/>
                </a:lnTo>
                <a:lnTo>
                  <a:pt x="225" y="2569"/>
                </a:lnTo>
                <a:lnTo>
                  <a:pt x="208" y="2487"/>
                </a:lnTo>
                <a:lnTo>
                  <a:pt x="60" y="2487"/>
                </a:lnTo>
                <a:lnTo>
                  <a:pt x="41" y="2484"/>
                </a:lnTo>
                <a:lnTo>
                  <a:pt x="25" y="2475"/>
                </a:lnTo>
                <a:lnTo>
                  <a:pt x="11" y="2462"/>
                </a:lnTo>
                <a:lnTo>
                  <a:pt x="3" y="2445"/>
                </a:lnTo>
                <a:lnTo>
                  <a:pt x="0" y="2427"/>
                </a:lnTo>
                <a:lnTo>
                  <a:pt x="0" y="2142"/>
                </a:lnTo>
                <a:lnTo>
                  <a:pt x="3" y="2123"/>
                </a:lnTo>
                <a:lnTo>
                  <a:pt x="11" y="2107"/>
                </a:lnTo>
                <a:lnTo>
                  <a:pt x="25" y="2093"/>
                </a:lnTo>
                <a:lnTo>
                  <a:pt x="41" y="2085"/>
                </a:lnTo>
                <a:lnTo>
                  <a:pt x="60" y="2082"/>
                </a:lnTo>
                <a:lnTo>
                  <a:pt x="213" y="2082"/>
                </a:lnTo>
                <a:lnTo>
                  <a:pt x="232" y="2000"/>
                </a:lnTo>
                <a:lnTo>
                  <a:pt x="256" y="1921"/>
                </a:lnTo>
                <a:lnTo>
                  <a:pt x="286" y="1844"/>
                </a:lnTo>
                <a:lnTo>
                  <a:pt x="322" y="1768"/>
                </a:lnTo>
                <a:lnTo>
                  <a:pt x="362" y="1695"/>
                </a:lnTo>
                <a:lnTo>
                  <a:pt x="409" y="1626"/>
                </a:lnTo>
                <a:lnTo>
                  <a:pt x="294" y="1513"/>
                </a:lnTo>
                <a:lnTo>
                  <a:pt x="284" y="1501"/>
                </a:lnTo>
                <a:lnTo>
                  <a:pt x="278" y="1486"/>
                </a:lnTo>
                <a:lnTo>
                  <a:pt x="276" y="1470"/>
                </a:lnTo>
                <a:lnTo>
                  <a:pt x="278" y="1455"/>
                </a:lnTo>
                <a:lnTo>
                  <a:pt x="284" y="1441"/>
                </a:lnTo>
                <a:lnTo>
                  <a:pt x="294" y="1428"/>
                </a:lnTo>
                <a:lnTo>
                  <a:pt x="498" y="1227"/>
                </a:lnTo>
                <a:lnTo>
                  <a:pt x="512" y="1215"/>
                </a:lnTo>
                <a:lnTo>
                  <a:pt x="531" y="1210"/>
                </a:lnTo>
                <a:lnTo>
                  <a:pt x="549" y="1210"/>
                </a:lnTo>
                <a:lnTo>
                  <a:pt x="567" y="1215"/>
                </a:lnTo>
                <a:lnTo>
                  <a:pt x="583" y="1227"/>
                </a:lnTo>
                <a:lnTo>
                  <a:pt x="700" y="1342"/>
                </a:lnTo>
                <a:lnTo>
                  <a:pt x="769" y="1298"/>
                </a:lnTo>
                <a:lnTo>
                  <a:pt x="842" y="1258"/>
                </a:lnTo>
                <a:lnTo>
                  <a:pt x="918" y="1224"/>
                </a:lnTo>
                <a:lnTo>
                  <a:pt x="995" y="1196"/>
                </a:lnTo>
                <a:lnTo>
                  <a:pt x="1075" y="1173"/>
                </a:lnTo>
                <a:lnTo>
                  <a:pt x="1156" y="1156"/>
                </a:lnTo>
                <a:lnTo>
                  <a:pt x="1156" y="988"/>
                </a:lnTo>
                <a:lnTo>
                  <a:pt x="1160" y="968"/>
                </a:lnTo>
                <a:lnTo>
                  <a:pt x="1168" y="952"/>
                </a:lnTo>
                <a:lnTo>
                  <a:pt x="1181" y="939"/>
                </a:lnTo>
                <a:lnTo>
                  <a:pt x="1197" y="931"/>
                </a:lnTo>
                <a:lnTo>
                  <a:pt x="1217" y="927"/>
                </a:lnTo>
                <a:close/>
                <a:moveTo>
                  <a:pt x="2872" y="614"/>
                </a:moveTo>
                <a:lnTo>
                  <a:pt x="2898" y="617"/>
                </a:lnTo>
                <a:lnTo>
                  <a:pt x="2923" y="625"/>
                </a:lnTo>
                <a:lnTo>
                  <a:pt x="2947" y="638"/>
                </a:lnTo>
                <a:lnTo>
                  <a:pt x="2968" y="654"/>
                </a:lnTo>
                <a:lnTo>
                  <a:pt x="2984" y="676"/>
                </a:lnTo>
                <a:lnTo>
                  <a:pt x="2997" y="700"/>
                </a:lnTo>
                <a:lnTo>
                  <a:pt x="3004" y="727"/>
                </a:lnTo>
                <a:lnTo>
                  <a:pt x="3007" y="753"/>
                </a:lnTo>
                <a:lnTo>
                  <a:pt x="3003" y="780"/>
                </a:lnTo>
                <a:lnTo>
                  <a:pt x="2995" y="805"/>
                </a:lnTo>
                <a:lnTo>
                  <a:pt x="2983" y="828"/>
                </a:lnTo>
                <a:lnTo>
                  <a:pt x="2966" y="848"/>
                </a:lnTo>
                <a:lnTo>
                  <a:pt x="2945" y="865"/>
                </a:lnTo>
                <a:lnTo>
                  <a:pt x="2920" y="878"/>
                </a:lnTo>
                <a:lnTo>
                  <a:pt x="2892" y="886"/>
                </a:lnTo>
                <a:lnTo>
                  <a:pt x="2866" y="888"/>
                </a:lnTo>
                <a:lnTo>
                  <a:pt x="2839" y="884"/>
                </a:lnTo>
                <a:lnTo>
                  <a:pt x="2814" y="877"/>
                </a:lnTo>
                <a:lnTo>
                  <a:pt x="2791" y="864"/>
                </a:lnTo>
                <a:lnTo>
                  <a:pt x="2770" y="847"/>
                </a:lnTo>
                <a:lnTo>
                  <a:pt x="2753" y="826"/>
                </a:lnTo>
                <a:lnTo>
                  <a:pt x="2741" y="802"/>
                </a:lnTo>
                <a:lnTo>
                  <a:pt x="2733" y="775"/>
                </a:lnTo>
                <a:lnTo>
                  <a:pt x="2730" y="747"/>
                </a:lnTo>
                <a:lnTo>
                  <a:pt x="2734" y="721"/>
                </a:lnTo>
                <a:lnTo>
                  <a:pt x="2742" y="696"/>
                </a:lnTo>
                <a:lnTo>
                  <a:pt x="2754" y="674"/>
                </a:lnTo>
                <a:lnTo>
                  <a:pt x="2771" y="653"/>
                </a:lnTo>
                <a:lnTo>
                  <a:pt x="2793" y="636"/>
                </a:lnTo>
                <a:lnTo>
                  <a:pt x="2818" y="624"/>
                </a:lnTo>
                <a:lnTo>
                  <a:pt x="2845" y="616"/>
                </a:lnTo>
                <a:lnTo>
                  <a:pt x="2872" y="614"/>
                </a:lnTo>
                <a:close/>
                <a:moveTo>
                  <a:pt x="2865" y="389"/>
                </a:moveTo>
                <a:lnTo>
                  <a:pt x="2822" y="393"/>
                </a:lnTo>
                <a:lnTo>
                  <a:pt x="2777" y="401"/>
                </a:lnTo>
                <a:lnTo>
                  <a:pt x="2734" y="415"/>
                </a:lnTo>
                <a:lnTo>
                  <a:pt x="2693" y="435"/>
                </a:lnTo>
                <a:lnTo>
                  <a:pt x="2655" y="459"/>
                </a:lnTo>
                <a:lnTo>
                  <a:pt x="2621" y="486"/>
                </a:lnTo>
                <a:lnTo>
                  <a:pt x="2591" y="517"/>
                </a:lnTo>
                <a:lnTo>
                  <a:pt x="2565" y="551"/>
                </a:lnTo>
                <a:lnTo>
                  <a:pt x="2543" y="589"/>
                </a:lnTo>
                <a:lnTo>
                  <a:pt x="2526" y="627"/>
                </a:lnTo>
                <a:lnTo>
                  <a:pt x="2515" y="668"/>
                </a:lnTo>
                <a:lnTo>
                  <a:pt x="2507" y="711"/>
                </a:lnTo>
                <a:lnTo>
                  <a:pt x="2504" y="754"/>
                </a:lnTo>
                <a:lnTo>
                  <a:pt x="2508" y="797"/>
                </a:lnTo>
                <a:lnTo>
                  <a:pt x="2516" y="841"/>
                </a:lnTo>
                <a:lnTo>
                  <a:pt x="2531" y="884"/>
                </a:lnTo>
                <a:lnTo>
                  <a:pt x="2550" y="925"/>
                </a:lnTo>
                <a:lnTo>
                  <a:pt x="2574" y="963"/>
                </a:lnTo>
                <a:lnTo>
                  <a:pt x="2601" y="997"/>
                </a:lnTo>
                <a:lnTo>
                  <a:pt x="2633" y="1026"/>
                </a:lnTo>
                <a:lnTo>
                  <a:pt x="2668" y="1052"/>
                </a:lnTo>
                <a:lnTo>
                  <a:pt x="2705" y="1074"/>
                </a:lnTo>
                <a:lnTo>
                  <a:pt x="2744" y="1091"/>
                </a:lnTo>
                <a:lnTo>
                  <a:pt x="2786" y="1103"/>
                </a:lnTo>
                <a:lnTo>
                  <a:pt x="2829" y="1110"/>
                </a:lnTo>
                <a:lnTo>
                  <a:pt x="2872" y="1112"/>
                </a:lnTo>
                <a:lnTo>
                  <a:pt x="2916" y="1109"/>
                </a:lnTo>
                <a:lnTo>
                  <a:pt x="2960" y="1101"/>
                </a:lnTo>
                <a:lnTo>
                  <a:pt x="3003" y="1086"/>
                </a:lnTo>
                <a:lnTo>
                  <a:pt x="3044" y="1067"/>
                </a:lnTo>
                <a:lnTo>
                  <a:pt x="3082" y="1043"/>
                </a:lnTo>
                <a:lnTo>
                  <a:pt x="3116" y="1016"/>
                </a:lnTo>
                <a:lnTo>
                  <a:pt x="3147" y="984"/>
                </a:lnTo>
                <a:lnTo>
                  <a:pt x="3172" y="950"/>
                </a:lnTo>
                <a:lnTo>
                  <a:pt x="3194" y="913"/>
                </a:lnTo>
                <a:lnTo>
                  <a:pt x="3211" y="874"/>
                </a:lnTo>
                <a:lnTo>
                  <a:pt x="3224" y="832"/>
                </a:lnTo>
                <a:lnTo>
                  <a:pt x="3230" y="790"/>
                </a:lnTo>
                <a:lnTo>
                  <a:pt x="3233" y="747"/>
                </a:lnTo>
                <a:lnTo>
                  <a:pt x="3230" y="704"/>
                </a:lnTo>
                <a:lnTo>
                  <a:pt x="3221" y="660"/>
                </a:lnTo>
                <a:lnTo>
                  <a:pt x="3208" y="617"/>
                </a:lnTo>
                <a:lnTo>
                  <a:pt x="3188" y="576"/>
                </a:lnTo>
                <a:lnTo>
                  <a:pt x="3164" y="539"/>
                </a:lnTo>
                <a:lnTo>
                  <a:pt x="3136" y="505"/>
                </a:lnTo>
                <a:lnTo>
                  <a:pt x="3104" y="476"/>
                </a:lnTo>
                <a:lnTo>
                  <a:pt x="3069" y="449"/>
                </a:lnTo>
                <a:lnTo>
                  <a:pt x="3032" y="428"/>
                </a:lnTo>
                <a:lnTo>
                  <a:pt x="2993" y="411"/>
                </a:lnTo>
                <a:lnTo>
                  <a:pt x="2952" y="398"/>
                </a:lnTo>
                <a:lnTo>
                  <a:pt x="2908" y="392"/>
                </a:lnTo>
                <a:lnTo>
                  <a:pt x="2865" y="389"/>
                </a:lnTo>
                <a:close/>
                <a:moveTo>
                  <a:pt x="2665" y="0"/>
                </a:moveTo>
                <a:lnTo>
                  <a:pt x="2679" y="2"/>
                </a:lnTo>
                <a:lnTo>
                  <a:pt x="2689" y="9"/>
                </a:lnTo>
                <a:lnTo>
                  <a:pt x="2697" y="21"/>
                </a:lnTo>
                <a:lnTo>
                  <a:pt x="2733" y="111"/>
                </a:lnTo>
                <a:lnTo>
                  <a:pt x="2802" y="101"/>
                </a:lnTo>
                <a:lnTo>
                  <a:pt x="2873" y="97"/>
                </a:lnTo>
                <a:lnTo>
                  <a:pt x="2943" y="102"/>
                </a:lnTo>
                <a:lnTo>
                  <a:pt x="3013" y="113"/>
                </a:lnTo>
                <a:lnTo>
                  <a:pt x="3051" y="25"/>
                </a:lnTo>
                <a:lnTo>
                  <a:pt x="3059" y="13"/>
                </a:lnTo>
                <a:lnTo>
                  <a:pt x="3071" y="7"/>
                </a:lnTo>
                <a:lnTo>
                  <a:pt x="3083" y="4"/>
                </a:lnTo>
                <a:lnTo>
                  <a:pt x="3097" y="7"/>
                </a:lnTo>
                <a:lnTo>
                  <a:pt x="3247" y="71"/>
                </a:lnTo>
                <a:lnTo>
                  <a:pt x="3258" y="79"/>
                </a:lnTo>
                <a:lnTo>
                  <a:pt x="3266" y="90"/>
                </a:lnTo>
                <a:lnTo>
                  <a:pt x="3268" y="104"/>
                </a:lnTo>
                <a:lnTo>
                  <a:pt x="3266" y="116"/>
                </a:lnTo>
                <a:lnTo>
                  <a:pt x="3228" y="203"/>
                </a:lnTo>
                <a:lnTo>
                  <a:pt x="3275" y="235"/>
                </a:lnTo>
                <a:lnTo>
                  <a:pt x="3319" y="273"/>
                </a:lnTo>
                <a:lnTo>
                  <a:pt x="3360" y="314"/>
                </a:lnTo>
                <a:lnTo>
                  <a:pt x="3397" y="357"/>
                </a:lnTo>
                <a:lnTo>
                  <a:pt x="3431" y="404"/>
                </a:lnTo>
                <a:lnTo>
                  <a:pt x="3519" y="369"/>
                </a:lnTo>
                <a:lnTo>
                  <a:pt x="3533" y="367"/>
                </a:lnTo>
                <a:lnTo>
                  <a:pt x="3547" y="370"/>
                </a:lnTo>
                <a:lnTo>
                  <a:pt x="3557" y="377"/>
                </a:lnTo>
                <a:lnTo>
                  <a:pt x="3565" y="388"/>
                </a:lnTo>
                <a:lnTo>
                  <a:pt x="3625" y="540"/>
                </a:lnTo>
                <a:lnTo>
                  <a:pt x="3628" y="554"/>
                </a:lnTo>
                <a:lnTo>
                  <a:pt x="3624" y="566"/>
                </a:lnTo>
                <a:lnTo>
                  <a:pt x="3617" y="576"/>
                </a:lnTo>
                <a:lnTo>
                  <a:pt x="3606" y="584"/>
                </a:lnTo>
                <a:lnTo>
                  <a:pt x="3519" y="618"/>
                </a:lnTo>
                <a:lnTo>
                  <a:pt x="3529" y="675"/>
                </a:lnTo>
                <a:lnTo>
                  <a:pt x="3534" y="733"/>
                </a:lnTo>
                <a:lnTo>
                  <a:pt x="3534" y="790"/>
                </a:lnTo>
                <a:lnTo>
                  <a:pt x="3528" y="848"/>
                </a:lnTo>
                <a:lnTo>
                  <a:pt x="3518" y="906"/>
                </a:lnTo>
                <a:lnTo>
                  <a:pt x="3599" y="940"/>
                </a:lnTo>
                <a:lnTo>
                  <a:pt x="3610" y="948"/>
                </a:lnTo>
                <a:lnTo>
                  <a:pt x="3617" y="959"/>
                </a:lnTo>
                <a:lnTo>
                  <a:pt x="3620" y="972"/>
                </a:lnTo>
                <a:lnTo>
                  <a:pt x="3616" y="985"/>
                </a:lnTo>
                <a:lnTo>
                  <a:pt x="3552" y="1135"/>
                </a:lnTo>
                <a:lnTo>
                  <a:pt x="3544" y="1146"/>
                </a:lnTo>
                <a:lnTo>
                  <a:pt x="3533" y="1153"/>
                </a:lnTo>
                <a:lnTo>
                  <a:pt x="3519" y="1155"/>
                </a:lnTo>
                <a:lnTo>
                  <a:pt x="3507" y="1153"/>
                </a:lnTo>
                <a:lnTo>
                  <a:pt x="3427" y="1119"/>
                </a:lnTo>
                <a:lnTo>
                  <a:pt x="3392" y="1166"/>
                </a:lnTo>
                <a:lnTo>
                  <a:pt x="3355" y="1211"/>
                </a:lnTo>
                <a:lnTo>
                  <a:pt x="3313" y="1251"/>
                </a:lnTo>
                <a:lnTo>
                  <a:pt x="3267" y="1289"/>
                </a:lnTo>
                <a:lnTo>
                  <a:pt x="3219" y="1322"/>
                </a:lnTo>
                <a:lnTo>
                  <a:pt x="3249" y="1399"/>
                </a:lnTo>
                <a:lnTo>
                  <a:pt x="3252" y="1411"/>
                </a:lnTo>
                <a:lnTo>
                  <a:pt x="3249" y="1425"/>
                </a:lnTo>
                <a:lnTo>
                  <a:pt x="3242" y="1435"/>
                </a:lnTo>
                <a:lnTo>
                  <a:pt x="3229" y="1443"/>
                </a:lnTo>
                <a:lnTo>
                  <a:pt x="3077" y="1503"/>
                </a:lnTo>
                <a:lnTo>
                  <a:pt x="3064" y="1505"/>
                </a:lnTo>
                <a:lnTo>
                  <a:pt x="3051" y="1503"/>
                </a:lnTo>
                <a:lnTo>
                  <a:pt x="3040" y="1495"/>
                </a:lnTo>
                <a:lnTo>
                  <a:pt x="3033" y="1484"/>
                </a:lnTo>
                <a:lnTo>
                  <a:pt x="3002" y="1408"/>
                </a:lnTo>
                <a:lnTo>
                  <a:pt x="2943" y="1417"/>
                </a:lnTo>
                <a:lnTo>
                  <a:pt x="2883" y="1420"/>
                </a:lnTo>
                <a:lnTo>
                  <a:pt x="2825" y="1419"/>
                </a:lnTo>
                <a:lnTo>
                  <a:pt x="2766" y="1413"/>
                </a:lnTo>
                <a:lnTo>
                  <a:pt x="2708" y="1402"/>
                </a:lnTo>
                <a:lnTo>
                  <a:pt x="2674" y="1478"/>
                </a:lnTo>
                <a:lnTo>
                  <a:pt x="2666" y="1489"/>
                </a:lnTo>
                <a:lnTo>
                  <a:pt x="2655" y="1496"/>
                </a:lnTo>
                <a:lnTo>
                  <a:pt x="2642" y="1498"/>
                </a:lnTo>
                <a:lnTo>
                  <a:pt x="2629" y="1496"/>
                </a:lnTo>
                <a:lnTo>
                  <a:pt x="2478" y="1432"/>
                </a:lnTo>
                <a:lnTo>
                  <a:pt x="2467" y="1424"/>
                </a:lnTo>
                <a:lnTo>
                  <a:pt x="2460" y="1412"/>
                </a:lnTo>
                <a:lnTo>
                  <a:pt x="2458" y="1400"/>
                </a:lnTo>
                <a:lnTo>
                  <a:pt x="2460" y="1386"/>
                </a:lnTo>
                <a:lnTo>
                  <a:pt x="2494" y="1308"/>
                </a:lnTo>
                <a:lnTo>
                  <a:pt x="2447" y="1273"/>
                </a:lnTo>
                <a:lnTo>
                  <a:pt x="2404" y="1236"/>
                </a:lnTo>
                <a:lnTo>
                  <a:pt x="2364" y="1194"/>
                </a:lnTo>
                <a:lnTo>
                  <a:pt x="2329" y="1149"/>
                </a:lnTo>
                <a:lnTo>
                  <a:pt x="2297" y="1101"/>
                </a:lnTo>
                <a:lnTo>
                  <a:pt x="2218" y="1133"/>
                </a:lnTo>
                <a:lnTo>
                  <a:pt x="2204" y="1135"/>
                </a:lnTo>
                <a:lnTo>
                  <a:pt x="2192" y="1131"/>
                </a:lnTo>
                <a:lnTo>
                  <a:pt x="2180" y="1125"/>
                </a:lnTo>
                <a:lnTo>
                  <a:pt x="2173" y="1113"/>
                </a:lnTo>
                <a:lnTo>
                  <a:pt x="2113" y="961"/>
                </a:lnTo>
                <a:lnTo>
                  <a:pt x="2109" y="948"/>
                </a:lnTo>
                <a:lnTo>
                  <a:pt x="2113" y="935"/>
                </a:lnTo>
                <a:lnTo>
                  <a:pt x="2120" y="924"/>
                </a:lnTo>
                <a:lnTo>
                  <a:pt x="2131" y="917"/>
                </a:lnTo>
                <a:lnTo>
                  <a:pt x="2212" y="886"/>
                </a:lnTo>
                <a:lnTo>
                  <a:pt x="2204" y="829"/>
                </a:lnTo>
                <a:lnTo>
                  <a:pt x="2201" y="772"/>
                </a:lnTo>
                <a:lnTo>
                  <a:pt x="2202" y="715"/>
                </a:lnTo>
                <a:lnTo>
                  <a:pt x="2208" y="658"/>
                </a:lnTo>
                <a:lnTo>
                  <a:pt x="2219" y="602"/>
                </a:lnTo>
                <a:lnTo>
                  <a:pt x="2134" y="566"/>
                </a:lnTo>
                <a:lnTo>
                  <a:pt x="2123" y="558"/>
                </a:lnTo>
                <a:lnTo>
                  <a:pt x="2116" y="547"/>
                </a:lnTo>
                <a:lnTo>
                  <a:pt x="2114" y="534"/>
                </a:lnTo>
                <a:lnTo>
                  <a:pt x="2116" y="521"/>
                </a:lnTo>
                <a:lnTo>
                  <a:pt x="2181" y="371"/>
                </a:lnTo>
                <a:lnTo>
                  <a:pt x="2189" y="360"/>
                </a:lnTo>
                <a:lnTo>
                  <a:pt x="2201" y="353"/>
                </a:lnTo>
                <a:lnTo>
                  <a:pt x="2213" y="351"/>
                </a:lnTo>
                <a:lnTo>
                  <a:pt x="2227" y="353"/>
                </a:lnTo>
                <a:lnTo>
                  <a:pt x="2314" y="391"/>
                </a:lnTo>
                <a:lnTo>
                  <a:pt x="2347" y="345"/>
                </a:lnTo>
                <a:lnTo>
                  <a:pt x="2384" y="302"/>
                </a:lnTo>
                <a:lnTo>
                  <a:pt x="2426" y="264"/>
                </a:lnTo>
                <a:lnTo>
                  <a:pt x="2469" y="227"/>
                </a:lnTo>
                <a:lnTo>
                  <a:pt x="2516" y="196"/>
                </a:lnTo>
                <a:lnTo>
                  <a:pt x="2480" y="106"/>
                </a:lnTo>
                <a:lnTo>
                  <a:pt x="2478" y="93"/>
                </a:lnTo>
                <a:lnTo>
                  <a:pt x="2480" y="80"/>
                </a:lnTo>
                <a:lnTo>
                  <a:pt x="2488" y="69"/>
                </a:lnTo>
                <a:lnTo>
                  <a:pt x="2500" y="62"/>
                </a:lnTo>
                <a:lnTo>
                  <a:pt x="2652" y="2"/>
                </a:lnTo>
                <a:lnTo>
                  <a:pt x="2665" y="0"/>
                </a:lnTo>
                <a:lnTo>
                  <a:pt x="2665" y="0"/>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1" name="Group 30"/>
          <p:cNvGrpSpPr>
            <a:grpSpLocks noChangeAspect="1"/>
          </p:cNvGrpSpPr>
          <p:nvPr/>
        </p:nvGrpSpPr>
        <p:grpSpPr bwMode="auto">
          <a:xfrm>
            <a:off x="10903824" y="4762874"/>
            <a:ext cx="355600" cy="396875"/>
            <a:chOff x="3137" y="364"/>
            <a:chExt cx="224" cy="250"/>
          </a:xfrm>
          <a:solidFill>
            <a:schemeClr val="accent6"/>
          </a:solidFill>
        </p:grpSpPr>
        <p:sp>
          <p:nvSpPr>
            <p:cNvPr id="84" name="Freeform 32"/>
            <p:cNvSpPr>
              <a:spLocks noEditPoints="1"/>
            </p:cNvSpPr>
            <p:nvPr/>
          </p:nvSpPr>
          <p:spPr bwMode="auto">
            <a:xfrm>
              <a:off x="3137" y="364"/>
              <a:ext cx="224" cy="250"/>
            </a:xfrm>
            <a:custGeom>
              <a:avLst/>
              <a:gdLst>
                <a:gd name="T0" fmla="*/ 1168 w 2916"/>
                <a:gd name="T1" fmla="*/ 1187 h 3254"/>
                <a:gd name="T2" fmla="*/ 861 w 2916"/>
                <a:gd name="T3" fmla="*/ 1359 h 3254"/>
                <a:gd name="T4" fmla="*/ 644 w 2916"/>
                <a:gd name="T5" fmla="*/ 1632 h 3254"/>
                <a:gd name="T6" fmla="*/ 544 w 2916"/>
                <a:gd name="T7" fmla="*/ 1975 h 3254"/>
                <a:gd name="T8" fmla="*/ 588 w 2916"/>
                <a:gd name="T9" fmla="*/ 2336 h 3254"/>
                <a:gd name="T10" fmla="*/ 761 w 2916"/>
                <a:gd name="T11" fmla="*/ 2641 h 3254"/>
                <a:gd name="T12" fmla="*/ 1036 w 2916"/>
                <a:gd name="T13" fmla="*/ 2856 h 3254"/>
                <a:gd name="T14" fmla="*/ 1383 w 2916"/>
                <a:gd name="T15" fmla="*/ 2955 h 3254"/>
                <a:gd name="T16" fmla="*/ 1748 w 2916"/>
                <a:gd name="T17" fmla="*/ 2911 h 3254"/>
                <a:gd name="T18" fmla="*/ 2054 w 2916"/>
                <a:gd name="T19" fmla="*/ 2739 h 3254"/>
                <a:gd name="T20" fmla="*/ 2273 w 2916"/>
                <a:gd name="T21" fmla="*/ 2467 h 3254"/>
                <a:gd name="T22" fmla="*/ 2373 w 2916"/>
                <a:gd name="T23" fmla="*/ 2124 h 3254"/>
                <a:gd name="T24" fmla="*/ 2328 w 2916"/>
                <a:gd name="T25" fmla="*/ 1762 h 3254"/>
                <a:gd name="T26" fmla="*/ 2154 w 2916"/>
                <a:gd name="T27" fmla="*/ 1458 h 3254"/>
                <a:gd name="T28" fmla="*/ 1879 w 2916"/>
                <a:gd name="T29" fmla="*/ 1242 h 3254"/>
                <a:gd name="T30" fmla="*/ 1533 w 2916"/>
                <a:gd name="T31" fmla="*/ 1143 h 3254"/>
                <a:gd name="T32" fmla="*/ 2776 w 2916"/>
                <a:gd name="T33" fmla="*/ 8 h 3254"/>
                <a:gd name="T34" fmla="*/ 2736 w 2916"/>
                <a:gd name="T35" fmla="*/ 90 h 3254"/>
                <a:gd name="T36" fmla="*/ 2641 w 2916"/>
                <a:gd name="T37" fmla="*/ 234 h 3254"/>
                <a:gd name="T38" fmla="*/ 2482 w 2916"/>
                <a:gd name="T39" fmla="*/ 408 h 3254"/>
                <a:gd name="T40" fmla="*/ 2246 w 2916"/>
                <a:gd name="T41" fmla="*/ 578 h 3254"/>
                <a:gd name="T42" fmla="*/ 1922 w 2916"/>
                <a:gd name="T43" fmla="*/ 713 h 3254"/>
                <a:gd name="T44" fmla="*/ 1594 w 2916"/>
                <a:gd name="T45" fmla="*/ 955 h 3254"/>
                <a:gd name="T46" fmla="*/ 2232 w 2916"/>
                <a:gd name="T47" fmla="*/ 971 h 3254"/>
                <a:gd name="T48" fmla="*/ 2370 w 2916"/>
                <a:gd name="T49" fmla="*/ 1060 h 3254"/>
                <a:gd name="T50" fmla="*/ 2445 w 2916"/>
                <a:gd name="T51" fmla="*/ 1221 h 3254"/>
                <a:gd name="T52" fmla="*/ 2491 w 2916"/>
                <a:gd name="T53" fmla="*/ 1390 h 3254"/>
                <a:gd name="T54" fmla="*/ 2563 w 2916"/>
                <a:gd name="T55" fmla="*/ 1654 h 3254"/>
                <a:gd name="T56" fmla="*/ 2648 w 2916"/>
                <a:gd name="T57" fmla="*/ 1969 h 3254"/>
                <a:gd name="T58" fmla="*/ 2735 w 2916"/>
                <a:gd name="T59" fmla="*/ 2293 h 3254"/>
                <a:gd name="T60" fmla="*/ 2815 w 2916"/>
                <a:gd name="T61" fmla="*/ 2586 h 3254"/>
                <a:gd name="T62" fmla="*/ 2874 w 2916"/>
                <a:gd name="T63" fmla="*/ 2807 h 3254"/>
                <a:gd name="T64" fmla="*/ 2904 w 2916"/>
                <a:gd name="T65" fmla="*/ 2912 h 3254"/>
                <a:gd name="T66" fmla="*/ 2915 w 2916"/>
                <a:gd name="T67" fmla="*/ 3010 h 3254"/>
                <a:gd name="T68" fmla="*/ 2874 w 2916"/>
                <a:gd name="T69" fmla="*/ 3097 h 3254"/>
                <a:gd name="T70" fmla="*/ 2754 w 2916"/>
                <a:gd name="T71" fmla="*/ 3142 h 3254"/>
                <a:gd name="T72" fmla="*/ 346 w 2916"/>
                <a:gd name="T73" fmla="*/ 3144 h 3254"/>
                <a:gd name="T74" fmla="*/ 78 w 2916"/>
                <a:gd name="T75" fmla="*/ 3122 h 3254"/>
                <a:gd name="T76" fmla="*/ 8 w 2916"/>
                <a:gd name="T77" fmla="*/ 3048 h 3254"/>
                <a:gd name="T78" fmla="*/ 3 w 2916"/>
                <a:gd name="T79" fmla="*/ 2950 h 3254"/>
                <a:gd name="T80" fmla="*/ 25 w 2916"/>
                <a:gd name="T81" fmla="*/ 2864 h 3254"/>
                <a:gd name="T82" fmla="*/ 73 w 2916"/>
                <a:gd name="T83" fmla="*/ 2685 h 3254"/>
                <a:gd name="T84" fmla="*/ 147 w 2916"/>
                <a:gd name="T85" fmla="*/ 2417 h 3254"/>
                <a:gd name="T86" fmla="*/ 233 w 2916"/>
                <a:gd name="T87" fmla="*/ 2100 h 3254"/>
                <a:gd name="T88" fmla="*/ 320 w 2916"/>
                <a:gd name="T89" fmla="*/ 1775 h 3254"/>
                <a:gd name="T90" fmla="*/ 398 w 2916"/>
                <a:gd name="T91" fmla="*/ 1487 h 3254"/>
                <a:gd name="T92" fmla="*/ 456 w 2916"/>
                <a:gd name="T93" fmla="*/ 1275 h 3254"/>
                <a:gd name="T94" fmla="*/ 505 w 2916"/>
                <a:gd name="T95" fmla="*/ 1121 h 3254"/>
                <a:gd name="T96" fmla="*/ 623 w 2916"/>
                <a:gd name="T97" fmla="*/ 996 h 3254"/>
                <a:gd name="T98" fmla="*/ 783 w 2916"/>
                <a:gd name="T99" fmla="*/ 955 h 3254"/>
                <a:gd name="T100" fmla="*/ 1111 w 2916"/>
                <a:gd name="T101" fmla="*/ 761 h 3254"/>
                <a:gd name="T102" fmla="*/ 749 w 2916"/>
                <a:gd name="T103" fmla="*/ 668 h 3254"/>
                <a:gd name="T104" fmla="*/ 479 w 2916"/>
                <a:gd name="T105" fmla="*/ 521 h 3254"/>
                <a:gd name="T106" fmla="*/ 289 w 2916"/>
                <a:gd name="T107" fmla="*/ 353 h 3254"/>
                <a:gd name="T108" fmla="*/ 166 w 2916"/>
                <a:gd name="T109" fmla="*/ 190 h 3254"/>
                <a:gd name="T110" fmla="*/ 99 w 2916"/>
                <a:gd name="T111" fmla="*/ 63 h 3254"/>
                <a:gd name="T112" fmla="*/ 76 w 2916"/>
                <a:gd name="T113" fmla="*/ 2 h 3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16" h="3254">
                  <a:moveTo>
                    <a:pt x="1458" y="1141"/>
                  </a:moveTo>
                  <a:lnTo>
                    <a:pt x="1383" y="1143"/>
                  </a:lnTo>
                  <a:lnTo>
                    <a:pt x="1309" y="1152"/>
                  </a:lnTo>
                  <a:lnTo>
                    <a:pt x="1238" y="1167"/>
                  </a:lnTo>
                  <a:lnTo>
                    <a:pt x="1168" y="1187"/>
                  </a:lnTo>
                  <a:lnTo>
                    <a:pt x="1101" y="1212"/>
                  </a:lnTo>
                  <a:lnTo>
                    <a:pt x="1036" y="1242"/>
                  </a:lnTo>
                  <a:lnTo>
                    <a:pt x="974" y="1276"/>
                  </a:lnTo>
                  <a:lnTo>
                    <a:pt x="916" y="1316"/>
                  </a:lnTo>
                  <a:lnTo>
                    <a:pt x="861" y="1359"/>
                  </a:lnTo>
                  <a:lnTo>
                    <a:pt x="809" y="1406"/>
                  </a:lnTo>
                  <a:lnTo>
                    <a:pt x="761" y="1458"/>
                  </a:lnTo>
                  <a:lnTo>
                    <a:pt x="718" y="1512"/>
                  </a:lnTo>
                  <a:lnTo>
                    <a:pt x="678" y="1570"/>
                  </a:lnTo>
                  <a:lnTo>
                    <a:pt x="644" y="1632"/>
                  </a:lnTo>
                  <a:lnTo>
                    <a:pt x="613" y="1695"/>
                  </a:lnTo>
                  <a:lnTo>
                    <a:pt x="588" y="1762"/>
                  </a:lnTo>
                  <a:lnTo>
                    <a:pt x="567" y="1830"/>
                  </a:lnTo>
                  <a:lnTo>
                    <a:pt x="553" y="1901"/>
                  </a:lnTo>
                  <a:lnTo>
                    <a:pt x="544" y="1975"/>
                  </a:lnTo>
                  <a:lnTo>
                    <a:pt x="541" y="2049"/>
                  </a:lnTo>
                  <a:lnTo>
                    <a:pt x="544" y="2124"/>
                  </a:lnTo>
                  <a:lnTo>
                    <a:pt x="553" y="2196"/>
                  </a:lnTo>
                  <a:lnTo>
                    <a:pt x="567" y="2267"/>
                  </a:lnTo>
                  <a:lnTo>
                    <a:pt x="588" y="2336"/>
                  </a:lnTo>
                  <a:lnTo>
                    <a:pt x="613" y="2402"/>
                  </a:lnTo>
                  <a:lnTo>
                    <a:pt x="644" y="2467"/>
                  </a:lnTo>
                  <a:lnTo>
                    <a:pt x="678" y="2528"/>
                  </a:lnTo>
                  <a:lnTo>
                    <a:pt x="718" y="2585"/>
                  </a:lnTo>
                  <a:lnTo>
                    <a:pt x="761" y="2641"/>
                  </a:lnTo>
                  <a:lnTo>
                    <a:pt x="809" y="2691"/>
                  </a:lnTo>
                  <a:lnTo>
                    <a:pt x="861" y="2739"/>
                  </a:lnTo>
                  <a:lnTo>
                    <a:pt x="916" y="2782"/>
                  </a:lnTo>
                  <a:lnTo>
                    <a:pt x="974" y="2821"/>
                  </a:lnTo>
                  <a:lnTo>
                    <a:pt x="1036" y="2856"/>
                  </a:lnTo>
                  <a:lnTo>
                    <a:pt x="1101" y="2886"/>
                  </a:lnTo>
                  <a:lnTo>
                    <a:pt x="1168" y="2911"/>
                  </a:lnTo>
                  <a:lnTo>
                    <a:pt x="1238" y="2932"/>
                  </a:lnTo>
                  <a:lnTo>
                    <a:pt x="1309" y="2946"/>
                  </a:lnTo>
                  <a:lnTo>
                    <a:pt x="1383" y="2955"/>
                  </a:lnTo>
                  <a:lnTo>
                    <a:pt x="1458" y="2958"/>
                  </a:lnTo>
                  <a:lnTo>
                    <a:pt x="1533" y="2955"/>
                  </a:lnTo>
                  <a:lnTo>
                    <a:pt x="1606" y="2946"/>
                  </a:lnTo>
                  <a:lnTo>
                    <a:pt x="1679" y="2932"/>
                  </a:lnTo>
                  <a:lnTo>
                    <a:pt x="1748" y="2911"/>
                  </a:lnTo>
                  <a:lnTo>
                    <a:pt x="1815" y="2886"/>
                  </a:lnTo>
                  <a:lnTo>
                    <a:pt x="1879" y="2856"/>
                  </a:lnTo>
                  <a:lnTo>
                    <a:pt x="1941" y="2821"/>
                  </a:lnTo>
                  <a:lnTo>
                    <a:pt x="2000" y="2782"/>
                  </a:lnTo>
                  <a:lnTo>
                    <a:pt x="2054" y="2739"/>
                  </a:lnTo>
                  <a:lnTo>
                    <a:pt x="2107" y="2691"/>
                  </a:lnTo>
                  <a:lnTo>
                    <a:pt x="2154" y="2641"/>
                  </a:lnTo>
                  <a:lnTo>
                    <a:pt x="2198" y="2585"/>
                  </a:lnTo>
                  <a:lnTo>
                    <a:pt x="2238" y="2528"/>
                  </a:lnTo>
                  <a:lnTo>
                    <a:pt x="2273" y="2467"/>
                  </a:lnTo>
                  <a:lnTo>
                    <a:pt x="2303" y="2402"/>
                  </a:lnTo>
                  <a:lnTo>
                    <a:pt x="2328" y="2336"/>
                  </a:lnTo>
                  <a:lnTo>
                    <a:pt x="2348" y="2267"/>
                  </a:lnTo>
                  <a:lnTo>
                    <a:pt x="2363" y="2196"/>
                  </a:lnTo>
                  <a:lnTo>
                    <a:pt x="2373" y="2124"/>
                  </a:lnTo>
                  <a:lnTo>
                    <a:pt x="2376" y="2049"/>
                  </a:lnTo>
                  <a:lnTo>
                    <a:pt x="2373" y="1975"/>
                  </a:lnTo>
                  <a:lnTo>
                    <a:pt x="2363" y="1901"/>
                  </a:lnTo>
                  <a:lnTo>
                    <a:pt x="2348" y="1830"/>
                  </a:lnTo>
                  <a:lnTo>
                    <a:pt x="2328" y="1762"/>
                  </a:lnTo>
                  <a:lnTo>
                    <a:pt x="2303" y="1695"/>
                  </a:lnTo>
                  <a:lnTo>
                    <a:pt x="2273" y="1632"/>
                  </a:lnTo>
                  <a:lnTo>
                    <a:pt x="2238" y="1570"/>
                  </a:lnTo>
                  <a:lnTo>
                    <a:pt x="2198" y="1512"/>
                  </a:lnTo>
                  <a:lnTo>
                    <a:pt x="2154" y="1458"/>
                  </a:lnTo>
                  <a:lnTo>
                    <a:pt x="2107" y="1406"/>
                  </a:lnTo>
                  <a:lnTo>
                    <a:pt x="2054" y="1359"/>
                  </a:lnTo>
                  <a:lnTo>
                    <a:pt x="2000" y="1316"/>
                  </a:lnTo>
                  <a:lnTo>
                    <a:pt x="1941" y="1276"/>
                  </a:lnTo>
                  <a:lnTo>
                    <a:pt x="1879" y="1242"/>
                  </a:lnTo>
                  <a:lnTo>
                    <a:pt x="1815" y="1212"/>
                  </a:lnTo>
                  <a:lnTo>
                    <a:pt x="1748" y="1187"/>
                  </a:lnTo>
                  <a:lnTo>
                    <a:pt x="1679" y="1167"/>
                  </a:lnTo>
                  <a:lnTo>
                    <a:pt x="1606" y="1152"/>
                  </a:lnTo>
                  <a:lnTo>
                    <a:pt x="1533" y="1143"/>
                  </a:lnTo>
                  <a:lnTo>
                    <a:pt x="1458" y="1141"/>
                  </a:lnTo>
                  <a:close/>
                  <a:moveTo>
                    <a:pt x="75" y="0"/>
                  </a:moveTo>
                  <a:lnTo>
                    <a:pt x="2779" y="0"/>
                  </a:lnTo>
                  <a:lnTo>
                    <a:pt x="2778" y="2"/>
                  </a:lnTo>
                  <a:lnTo>
                    <a:pt x="2776" y="8"/>
                  </a:lnTo>
                  <a:lnTo>
                    <a:pt x="2771" y="18"/>
                  </a:lnTo>
                  <a:lnTo>
                    <a:pt x="2765" y="31"/>
                  </a:lnTo>
                  <a:lnTo>
                    <a:pt x="2758" y="48"/>
                  </a:lnTo>
                  <a:lnTo>
                    <a:pt x="2747" y="68"/>
                  </a:lnTo>
                  <a:lnTo>
                    <a:pt x="2736" y="90"/>
                  </a:lnTo>
                  <a:lnTo>
                    <a:pt x="2721" y="115"/>
                  </a:lnTo>
                  <a:lnTo>
                    <a:pt x="2705" y="142"/>
                  </a:lnTo>
                  <a:lnTo>
                    <a:pt x="2686" y="172"/>
                  </a:lnTo>
                  <a:lnTo>
                    <a:pt x="2665" y="202"/>
                  </a:lnTo>
                  <a:lnTo>
                    <a:pt x="2641" y="234"/>
                  </a:lnTo>
                  <a:lnTo>
                    <a:pt x="2615" y="267"/>
                  </a:lnTo>
                  <a:lnTo>
                    <a:pt x="2586" y="302"/>
                  </a:lnTo>
                  <a:lnTo>
                    <a:pt x="2554" y="337"/>
                  </a:lnTo>
                  <a:lnTo>
                    <a:pt x="2520" y="372"/>
                  </a:lnTo>
                  <a:lnTo>
                    <a:pt x="2482" y="408"/>
                  </a:lnTo>
                  <a:lnTo>
                    <a:pt x="2441" y="443"/>
                  </a:lnTo>
                  <a:lnTo>
                    <a:pt x="2397" y="478"/>
                  </a:lnTo>
                  <a:lnTo>
                    <a:pt x="2349" y="513"/>
                  </a:lnTo>
                  <a:lnTo>
                    <a:pt x="2299" y="546"/>
                  </a:lnTo>
                  <a:lnTo>
                    <a:pt x="2246" y="578"/>
                  </a:lnTo>
                  <a:lnTo>
                    <a:pt x="2189" y="609"/>
                  </a:lnTo>
                  <a:lnTo>
                    <a:pt x="2128" y="639"/>
                  </a:lnTo>
                  <a:lnTo>
                    <a:pt x="2063" y="666"/>
                  </a:lnTo>
                  <a:lnTo>
                    <a:pt x="1995" y="691"/>
                  </a:lnTo>
                  <a:lnTo>
                    <a:pt x="1922" y="713"/>
                  </a:lnTo>
                  <a:lnTo>
                    <a:pt x="1847" y="733"/>
                  </a:lnTo>
                  <a:lnTo>
                    <a:pt x="1766" y="750"/>
                  </a:lnTo>
                  <a:lnTo>
                    <a:pt x="1682" y="763"/>
                  </a:lnTo>
                  <a:lnTo>
                    <a:pt x="1594" y="774"/>
                  </a:lnTo>
                  <a:lnTo>
                    <a:pt x="1594" y="955"/>
                  </a:lnTo>
                  <a:lnTo>
                    <a:pt x="2096" y="955"/>
                  </a:lnTo>
                  <a:lnTo>
                    <a:pt x="2132" y="955"/>
                  </a:lnTo>
                  <a:lnTo>
                    <a:pt x="2167" y="958"/>
                  </a:lnTo>
                  <a:lnTo>
                    <a:pt x="2199" y="964"/>
                  </a:lnTo>
                  <a:lnTo>
                    <a:pt x="2232" y="971"/>
                  </a:lnTo>
                  <a:lnTo>
                    <a:pt x="2263" y="983"/>
                  </a:lnTo>
                  <a:lnTo>
                    <a:pt x="2293" y="996"/>
                  </a:lnTo>
                  <a:lnTo>
                    <a:pt x="2320" y="1014"/>
                  </a:lnTo>
                  <a:lnTo>
                    <a:pt x="2346" y="1035"/>
                  </a:lnTo>
                  <a:lnTo>
                    <a:pt x="2370" y="1060"/>
                  </a:lnTo>
                  <a:lnTo>
                    <a:pt x="2391" y="1088"/>
                  </a:lnTo>
                  <a:lnTo>
                    <a:pt x="2410" y="1121"/>
                  </a:lnTo>
                  <a:lnTo>
                    <a:pt x="2427" y="1159"/>
                  </a:lnTo>
                  <a:lnTo>
                    <a:pt x="2440" y="1201"/>
                  </a:lnTo>
                  <a:lnTo>
                    <a:pt x="2445" y="1221"/>
                  </a:lnTo>
                  <a:lnTo>
                    <a:pt x="2452" y="1245"/>
                  </a:lnTo>
                  <a:lnTo>
                    <a:pt x="2460" y="1275"/>
                  </a:lnTo>
                  <a:lnTo>
                    <a:pt x="2469" y="1309"/>
                  </a:lnTo>
                  <a:lnTo>
                    <a:pt x="2480" y="1348"/>
                  </a:lnTo>
                  <a:lnTo>
                    <a:pt x="2491" y="1390"/>
                  </a:lnTo>
                  <a:lnTo>
                    <a:pt x="2504" y="1437"/>
                  </a:lnTo>
                  <a:lnTo>
                    <a:pt x="2517" y="1487"/>
                  </a:lnTo>
                  <a:lnTo>
                    <a:pt x="2531" y="1539"/>
                  </a:lnTo>
                  <a:lnTo>
                    <a:pt x="2547" y="1595"/>
                  </a:lnTo>
                  <a:lnTo>
                    <a:pt x="2563" y="1654"/>
                  </a:lnTo>
                  <a:lnTo>
                    <a:pt x="2578" y="1714"/>
                  </a:lnTo>
                  <a:lnTo>
                    <a:pt x="2595" y="1775"/>
                  </a:lnTo>
                  <a:lnTo>
                    <a:pt x="2612" y="1839"/>
                  </a:lnTo>
                  <a:lnTo>
                    <a:pt x="2630" y="1903"/>
                  </a:lnTo>
                  <a:lnTo>
                    <a:pt x="2648" y="1969"/>
                  </a:lnTo>
                  <a:lnTo>
                    <a:pt x="2665" y="2034"/>
                  </a:lnTo>
                  <a:lnTo>
                    <a:pt x="2682" y="2100"/>
                  </a:lnTo>
                  <a:lnTo>
                    <a:pt x="2700" y="2165"/>
                  </a:lnTo>
                  <a:lnTo>
                    <a:pt x="2718" y="2230"/>
                  </a:lnTo>
                  <a:lnTo>
                    <a:pt x="2735" y="2293"/>
                  </a:lnTo>
                  <a:lnTo>
                    <a:pt x="2753" y="2356"/>
                  </a:lnTo>
                  <a:lnTo>
                    <a:pt x="2768" y="2417"/>
                  </a:lnTo>
                  <a:lnTo>
                    <a:pt x="2784" y="2476"/>
                  </a:lnTo>
                  <a:lnTo>
                    <a:pt x="2800" y="2532"/>
                  </a:lnTo>
                  <a:lnTo>
                    <a:pt x="2815" y="2586"/>
                  </a:lnTo>
                  <a:lnTo>
                    <a:pt x="2828" y="2637"/>
                  </a:lnTo>
                  <a:lnTo>
                    <a:pt x="2842" y="2685"/>
                  </a:lnTo>
                  <a:lnTo>
                    <a:pt x="2853" y="2730"/>
                  </a:lnTo>
                  <a:lnTo>
                    <a:pt x="2865" y="2771"/>
                  </a:lnTo>
                  <a:lnTo>
                    <a:pt x="2874" y="2807"/>
                  </a:lnTo>
                  <a:lnTo>
                    <a:pt x="2883" y="2838"/>
                  </a:lnTo>
                  <a:lnTo>
                    <a:pt x="2890" y="2864"/>
                  </a:lnTo>
                  <a:lnTo>
                    <a:pt x="2896" y="2886"/>
                  </a:lnTo>
                  <a:lnTo>
                    <a:pt x="2901" y="2902"/>
                  </a:lnTo>
                  <a:lnTo>
                    <a:pt x="2904" y="2912"/>
                  </a:lnTo>
                  <a:lnTo>
                    <a:pt x="2909" y="2931"/>
                  </a:lnTo>
                  <a:lnTo>
                    <a:pt x="2912" y="2950"/>
                  </a:lnTo>
                  <a:lnTo>
                    <a:pt x="2915" y="2970"/>
                  </a:lnTo>
                  <a:lnTo>
                    <a:pt x="2916" y="2990"/>
                  </a:lnTo>
                  <a:lnTo>
                    <a:pt x="2915" y="3010"/>
                  </a:lnTo>
                  <a:lnTo>
                    <a:pt x="2912" y="3029"/>
                  </a:lnTo>
                  <a:lnTo>
                    <a:pt x="2907" y="3048"/>
                  </a:lnTo>
                  <a:lnTo>
                    <a:pt x="2899" y="3066"/>
                  </a:lnTo>
                  <a:lnTo>
                    <a:pt x="2888" y="3081"/>
                  </a:lnTo>
                  <a:lnTo>
                    <a:pt x="2874" y="3097"/>
                  </a:lnTo>
                  <a:lnTo>
                    <a:pt x="2858" y="3111"/>
                  </a:lnTo>
                  <a:lnTo>
                    <a:pt x="2838" y="3122"/>
                  </a:lnTo>
                  <a:lnTo>
                    <a:pt x="2813" y="3131"/>
                  </a:lnTo>
                  <a:lnTo>
                    <a:pt x="2785" y="3138"/>
                  </a:lnTo>
                  <a:lnTo>
                    <a:pt x="2754" y="3142"/>
                  </a:lnTo>
                  <a:lnTo>
                    <a:pt x="2717" y="3144"/>
                  </a:lnTo>
                  <a:lnTo>
                    <a:pt x="2544" y="3144"/>
                  </a:lnTo>
                  <a:lnTo>
                    <a:pt x="2544" y="3254"/>
                  </a:lnTo>
                  <a:lnTo>
                    <a:pt x="346" y="3254"/>
                  </a:lnTo>
                  <a:lnTo>
                    <a:pt x="346" y="3144"/>
                  </a:lnTo>
                  <a:lnTo>
                    <a:pt x="198" y="3144"/>
                  </a:lnTo>
                  <a:lnTo>
                    <a:pt x="162" y="3142"/>
                  </a:lnTo>
                  <a:lnTo>
                    <a:pt x="130" y="3138"/>
                  </a:lnTo>
                  <a:lnTo>
                    <a:pt x="102" y="3131"/>
                  </a:lnTo>
                  <a:lnTo>
                    <a:pt x="78" y="3122"/>
                  </a:lnTo>
                  <a:lnTo>
                    <a:pt x="58" y="3111"/>
                  </a:lnTo>
                  <a:lnTo>
                    <a:pt x="41" y="3097"/>
                  </a:lnTo>
                  <a:lnTo>
                    <a:pt x="27" y="3081"/>
                  </a:lnTo>
                  <a:lnTo>
                    <a:pt x="17" y="3066"/>
                  </a:lnTo>
                  <a:lnTo>
                    <a:pt x="8" y="3048"/>
                  </a:lnTo>
                  <a:lnTo>
                    <a:pt x="3" y="3029"/>
                  </a:lnTo>
                  <a:lnTo>
                    <a:pt x="0" y="3010"/>
                  </a:lnTo>
                  <a:lnTo>
                    <a:pt x="0" y="2990"/>
                  </a:lnTo>
                  <a:lnTo>
                    <a:pt x="0" y="2970"/>
                  </a:lnTo>
                  <a:lnTo>
                    <a:pt x="3" y="2950"/>
                  </a:lnTo>
                  <a:lnTo>
                    <a:pt x="7" y="2931"/>
                  </a:lnTo>
                  <a:lnTo>
                    <a:pt x="12" y="2912"/>
                  </a:lnTo>
                  <a:lnTo>
                    <a:pt x="15" y="2902"/>
                  </a:lnTo>
                  <a:lnTo>
                    <a:pt x="19" y="2886"/>
                  </a:lnTo>
                  <a:lnTo>
                    <a:pt x="25" y="2864"/>
                  </a:lnTo>
                  <a:lnTo>
                    <a:pt x="33" y="2838"/>
                  </a:lnTo>
                  <a:lnTo>
                    <a:pt x="41" y="2807"/>
                  </a:lnTo>
                  <a:lnTo>
                    <a:pt x="50" y="2771"/>
                  </a:lnTo>
                  <a:lnTo>
                    <a:pt x="62" y="2730"/>
                  </a:lnTo>
                  <a:lnTo>
                    <a:pt x="73" y="2685"/>
                  </a:lnTo>
                  <a:lnTo>
                    <a:pt x="87" y="2637"/>
                  </a:lnTo>
                  <a:lnTo>
                    <a:pt x="101" y="2586"/>
                  </a:lnTo>
                  <a:lnTo>
                    <a:pt x="115" y="2532"/>
                  </a:lnTo>
                  <a:lnTo>
                    <a:pt x="131" y="2476"/>
                  </a:lnTo>
                  <a:lnTo>
                    <a:pt x="147" y="2417"/>
                  </a:lnTo>
                  <a:lnTo>
                    <a:pt x="164" y="2356"/>
                  </a:lnTo>
                  <a:lnTo>
                    <a:pt x="181" y="2293"/>
                  </a:lnTo>
                  <a:lnTo>
                    <a:pt x="197" y="2230"/>
                  </a:lnTo>
                  <a:lnTo>
                    <a:pt x="215" y="2165"/>
                  </a:lnTo>
                  <a:lnTo>
                    <a:pt x="233" y="2100"/>
                  </a:lnTo>
                  <a:lnTo>
                    <a:pt x="250" y="2034"/>
                  </a:lnTo>
                  <a:lnTo>
                    <a:pt x="268" y="1969"/>
                  </a:lnTo>
                  <a:lnTo>
                    <a:pt x="286" y="1903"/>
                  </a:lnTo>
                  <a:lnTo>
                    <a:pt x="303" y="1839"/>
                  </a:lnTo>
                  <a:lnTo>
                    <a:pt x="320" y="1775"/>
                  </a:lnTo>
                  <a:lnTo>
                    <a:pt x="337" y="1714"/>
                  </a:lnTo>
                  <a:lnTo>
                    <a:pt x="353" y="1654"/>
                  </a:lnTo>
                  <a:lnTo>
                    <a:pt x="368" y="1595"/>
                  </a:lnTo>
                  <a:lnTo>
                    <a:pt x="384" y="1539"/>
                  </a:lnTo>
                  <a:lnTo>
                    <a:pt x="398" y="1487"/>
                  </a:lnTo>
                  <a:lnTo>
                    <a:pt x="412" y="1437"/>
                  </a:lnTo>
                  <a:lnTo>
                    <a:pt x="424" y="1390"/>
                  </a:lnTo>
                  <a:lnTo>
                    <a:pt x="436" y="1348"/>
                  </a:lnTo>
                  <a:lnTo>
                    <a:pt x="446" y="1309"/>
                  </a:lnTo>
                  <a:lnTo>
                    <a:pt x="456" y="1275"/>
                  </a:lnTo>
                  <a:lnTo>
                    <a:pt x="463" y="1245"/>
                  </a:lnTo>
                  <a:lnTo>
                    <a:pt x="470" y="1221"/>
                  </a:lnTo>
                  <a:lnTo>
                    <a:pt x="476" y="1201"/>
                  </a:lnTo>
                  <a:lnTo>
                    <a:pt x="488" y="1159"/>
                  </a:lnTo>
                  <a:lnTo>
                    <a:pt x="505" y="1121"/>
                  </a:lnTo>
                  <a:lnTo>
                    <a:pt x="524" y="1088"/>
                  </a:lnTo>
                  <a:lnTo>
                    <a:pt x="546" y="1060"/>
                  </a:lnTo>
                  <a:lnTo>
                    <a:pt x="569" y="1035"/>
                  </a:lnTo>
                  <a:lnTo>
                    <a:pt x="595" y="1014"/>
                  </a:lnTo>
                  <a:lnTo>
                    <a:pt x="623" y="996"/>
                  </a:lnTo>
                  <a:lnTo>
                    <a:pt x="652" y="983"/>
                  </a:lnTo>
                  <a:lnTo>
                    <a:pt x="683" y="971"/>
                  </a:lnTo>
                  <a:lnTo>
                    <a:pt x="716" y="964"/>
                  </a:lnTo>
                  <a:lnTo>
                    <a:pt x="750" y="958"/>
                  </a:lnTo>
                  <a:lnTo>
                    <a:pt x="783" y="955"/>
                  </a:lnTo>
                  <a:lnTo>
                    <a:pt x="819" y="955"/>
                  </a:lnTo>
                  <a:lnTo>
                    <a:pt x="1285" y="955"/>
                  </a:lnTo>
                  <a:lnTo>
                    <a:pt x="1285" y="778"/>
                  </a:lnTo>
                  <a:lnTo>
                    <a:pt x="1196" y="772"/>
                  </a:lnTo>
                  <a:lnTo>
                    <a:pt x="1111" y="761"/>
                  </a:lnTo>
                  <a:lnTo>
                    <a:pt x="1031" y="748"/>
                  </a:lnTo>
                  <a:lnTo>
                    <a:pt x="954" y="732"/>
                  </a:lnTo>
                  <a:lnTo>
                    <a:pt x="882" y="712"/>
                  </a:lnTo>
                  <a:lnTo>
                    <a:pt x="814" y="692"/>
                  </a:lnTo>
                  <a:lnTo>
                    <a:pt x="749" y="668"/>
                  </a:lnTo>
                  <a:lnTo>
                    <a:pt x="688" y="642"/>
                  </a:lnTo>
                  <a:lnTo>
                    <a:pt x="631" y="614"/>
                  </a:lnTo>
                  <a:lnTo>
                    <a:pt x="576" y="584"/>
                  </a:lnTo>
                  <a:lnTo>
                    <a:pt x="526" y="553"/>
                  </a:lnTo>
                  <a:lnTo>
                    <a:pt x="479" y="521"/>
                  </a:lnTo>
                  <a:lnTo>
                    <a:pt x="435" y="489"/>
                  </a:lnTo>
                  <a:lnTo>
                    <a:pt x="394" y="454"/>
                  </a:lnTo>
                  <a:lnTo>
                    <a:pt x="356" y="421"/>
                  </a:lnTo>
                  <a:lnTo>
                    <a:pt x="320" y="387"/>
                  </a:lnTo>
                  <a:lnTo>
                    <a:pt x="289" y="353"/>
                  </a:lnTo>
                  <a:lnTo>
                    <a:pt x="259" y="318"/>
                  </a:lnTo>
                  <a:lnTo>
                    <a:pt x="232" y="285"/>
                  </a:lnTo>
                  <a:lnTo>
                    <a:pt x="208" y="253"/>
                  </a:lnTo>
                  <a:lnTo>
                    <a:pt x="186" y="220"/>
                  </a:lnTo>
                  <a:lnTo>
                    <a:pt x="166" y="190"/>
                  </a:lnTo>
                  <a:lnTo>
                    <a:pt x="148" y="161"/>
                  </a:lnTo>
                  <a:lnTo>
                    <a:pt x="133" y="133"/>
                  </a:lnTo>
                  <a:lnTo>
                    <a:pt x="120" y="108"/>
                  </a:lnTo>
                  <a:lnTo>
                    <a:pt x="108" y="84"/>
                  </a:lnTo>
                  <a:lnTo>
                    <a:pt x="99" y="63"/>
                  </a:lnTo>
                  <a:lnTo>
                    <a:pt x="91" y="45"/>
                  </a:lnTo>
                  <a:lnTo>
                    <a:pt x="85" y="29"/>
                  </a:lnTo>
                  <a:lnTo>
                    <a:pt x="80" y="17"/>
                  </a:lnTo>
                  <a:lnTo>
                    <a:pt x="77" y="7"/>
                  </a:lnTo>
                  <a:lnTo>
                    <a:pt x="76" y="2"/>
                  </a:lnTo>
                  <a:lnTo>
                    <a:pt x="7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33"/>
            <p:cNvSpPr>
              <a:spLocks/>
            </p:cNvSpPr>
            <p:nvPr/>
          </p:nvSpPr>
          <p:spPr bwMode="auto">
            <a:xfrm>
              <a:off x="3199" y="486"/>
              <a:ext cx="10" cy="8"/>
            </a:xfrm>
            <a:custGeom>
              <a:avLst/>
              <a:gdLst>
                <a:gd name="T0" fmla="*/ 28 w 122"/>
                <a:gd name="T1" fmla="*/ 0 h 104"/>
                <a:gd name="T2" fmla="*/ 122 w 122"/>
                <a:gd name="T3" fmla="*/ 65 h 104"/>
                <a:gd name="T4" fmla="*/ 107 w 122"/>
                <a:gd name="T5" fmla="*/ 84 h 104"/>
                <a:gd name="T6" fmla="*/ 93 w 122"/>
                <a:gd name="T7" fmla="*/ 104 h 104"/>
                <a:gd name="T8" fmla="*/ 0 w 122"/>
                <a:gd name="T9" fmla="*/ 38 h 104"/>
                <a:gd name="T10" fmla="*/ 28 w 122"/>
                <a:gd name="T11" fmla="*/ 0 h 104"/>
              </a:gdLst>
              <a:ahLst/>
              <a:cxnLst>
                <a:cxn ang="0">
                  <a:pos x="T0" y="T1"/>
                </a:cxn>
                <a:cxn ang="0">
                  <a:pos x="T2" y="T3"/>
                </a:cxn>
                <a:cxn ang="0">
                  <a:pos x="T4" y="T5"/>
                </a:cxn>
                <a:cxn ang="0">
                  <a:pos x="T6" y="T7"/>
                </a:cxn>
                <a:cxn ang="0">
                  <a:pos x="T8" y="T9"/>
                </a:cxn>
                <a:cxn ang="0">
                  <a:pos x="T10" y="T11"/>
                </a:cxn>
              </a:cxnLst>
              <a:rect l="0" t="0" r="r" b="b"/>
              <a:pathLst>
                <a:path w="122" h="104">
                  <a:moveTo>
                    <a:pt x="28" y="0"/>
                  </a:moveTo>
                  <a:lnTo>
                    <a:pt x="122" y="65"/>
                  </a:lnTo>
                  <a:lnTo>
                    <a:pt x="107" y="84"/>
                  </a:lnTo>
                  <a:lnTo>
                    <a:pt x="93" y="104"/>
                  </a:lnTo>
                  <a:lnTo>
                    <a:pt x="0" y="38"/>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34"/>
            <p:cNvSpPr>
              <a:spLocks/>
            </p:cNvSpPr>
            <p:nvPr/>
          </p:nvSpPr>
          <p:spPr bwMode="auto">
            <a:xfrm>
              <a:off x="3221" y="467"/>
              <a:ext cx="8" cy="10"/>
            </a:xfrm>
            <a:custGeom>
              <a:avLst/>
              <a:gdLst>
                <a:gd name="T0" fmla="*/ 43 w 94"/>
                <a:gd name="T1" fmla="*/ 0 h 125"/>
                <a:gd name="T2" fmla="*/ 94 w 94"/>
                <a:gd name="T3" fmla="*/ 103 h 125"/>
                <a:gd name="T4" fmla="*/ 73 w 94"/>
                <a:gd name="T5" fmla="*/ 113 h 125"/>
                <a:gd name="T6" fmla="*/ 52 w 94"/>
                <a:gd name="T7" fmla="*/ 125 h 125"/>
                <a:gd name="T8" fmla="*/ 0 w 94"/>
                <a:gd name="T9" fmla="*/ 20 h 125"/>
                <a:gd name="T10" fmla="*/ 43 w 94"/>
                <a:gd name="T11" fmla="*/ 0 h 125"/>
              </a:gdLst>
              <a:ahLst/>
              <a:cxnLst>
                <a:cxn ang="0">
                  <a:pos x="T0" y="T1"/>
                </a:cxn>
                <a:cxn ang="0">
                  <a:pos x="T2" y="T3"/>
                </a:cxn>
                <a:cxn ang="0">
                  <a:pos x="T4" y="T5"/>
                </a:cxn>
                <a:cxn ang="0">
                  <a:pos x="T6" y="T7"/>
                </a:cxn>
                <a:cxn ang="0">
                  <a:pos x="T8" y="T9"/>
                </a:cxn>
                <a:cxn ang="0">
                  <a:pos x="T10" y="T11"/>
                </a:cxn>
              </a:cxnLst>
              <a:rect l="0" t="0" r="r" b="b"/>
              <a:pathLst>
                <a:path w="94" h="125">
                  <a:moveTo>
                    <a:pt x="43" y="0"/>
                  </a:moveTo>
                  <a:lnTo>
                    <a:pt x="94" y="103"/>
                  </a:lnTo>
                  <a:lnTo>
                    <a:pt x="73" y="113"/>
                  </a:lnTo>
                  <a:lnTo>
                    <a:pt x="52" y="125"/>
                  </a:lnTo>
                  <a:lnTo>
                    <a:pt x="0" y="20"/>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35"/>
            <p:cNvSpPr>
              <a:spLocks/>
            </p:cNvSpPr>
            <p:nvPr/>
          </p:nvSpPr>
          <p:spPr bwMode="auto">
            <a:xfrm>
              <a:off x="3189" y="520"/>
              <a:ext cx="9" cy="4"/>
            </a:xfrm>
            <a:custGeom>
              <a:avLst/>
              <a:gdLst>
                <a:gd name="T0" fmla="*/ 0 w 119"/>
                <a:gd name="T1" fmla="*/ 0 h 48"/>
                <a:gd name="T2" fmla="*/ 118 w 119"/>
                <a:gd name="T3" fmla="*/ 0 h 48"/>
                <a:gd name="T4" fmla="*/ 117 w 119"/>
                <a:gd name="T5" fmla="*/ 5 h 48"/>
                <a:gd name="T6" fmla="*/ 117 w 119"/>
                <a:gd name="T7" fmla="*/ 11 h 48"/>
                <a:gd name="T8" fmla="*/ 116 w 119"/>
                <a:gd name="T9" fmla="*/ 16 h 48"/>
                <a:gd name="T10" fmla="*/ 118 w 119"/>
                <a:gd name="T11" fmla="*/ 32 h 48"/>
                <a:gd name="T12" fmla="*/ 119 w 119"/>
                <a:gd name="T13" fmla="*/ 48 h 48"/>
                <a:gd name="T14" fmla="*/ 0 w 119"/>
                <a:gd name="T15" fmla="*/ 48 h 48"/>
                <a:gd name="T16" fmla="*/ 0 w 119"/>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48">
                  <a:moveTo>
                    <a:pt x="0" y="0"/>
                  </a:moveTo>
                  <a:lnTo>
                    <a:pt x="118" y="0"/>
                  </a:lnTo>
                  <a:lnTo>
                    <a:pt x="117" y="5"/>
                  </a:lnTo>
                  <a:lnTo>
                    <a:pt x="117" y="11"/>
                  </a:lnTo>
                  <a:lnTo>
                    <a:pt x="116" y="16"/>
                  </a:lnTo>
                  <a:lnTo>
                    <a:pt x="118" y="32"/>
                  </a:lnTo>
                  <a:lnTo>
                    <a:pt x="119" y="48"/>
                  </a:lnTo>
                  <a:lnTo>
                    <a:pt x="0" y="4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36"/>
            <p:cNvSpPr>
              <a:spLocks/>
            </p:cNvSpPr>
            <p:nvPr/>
          </p:nvSpPr>
          <p:spPr bwMode="auto">
            <a:xfrm>
              <a:off x="3294" y="492"/>
              <a:ext cx="10" cy="8"/>
            </a:xfrm>
            <a:custGeom>
              <a:avLst/>
              <a:gdLst>
                <a:gd name="T0" fmla="*/ 119 w 142"/>
                <a:gd name="T1" fmla="*/ 0 h 106"/>
                <a:gd name="T2" fmla="*/ 142 w 142"/>
                <a:gd name="T3" fmla="*/ 41 h 106"/>
                <a:gd name="T4" fmla="*/ 23 w 142"/>
                <a:gd name="T5" fmla="*/ 106 h 106"/>
                <a:gd name="T6" fmla="*/ 0 w 142"/>
                <a:gd name="T7" fmla="*/ 64 h 106"/>
                <a:gd name="T8" fmla="*/ 119 w 142"/>
                <a:gd name="T9" fmla="*/ 0 h 106"/>
              </a:gdLst>
              <a:ahLst/>
              <a:cxnLst>
                <a:cxn ang="0">
                  <a:pos x="T0" y="T1"/>
                </a:cxn>
                <a:cxn ang="0">
                  <a:pos x="T2" y="T3"/>
                </a:cxn>
                <a:cxn ang="0">
                  <a:pos x="T4" y="T5"/>
                </a:cxn>
                <a:cxn ang="0">
                  <a:pos x="T6" y="T7"/>
                </a:cxn>
                <a:cxn ang="0">
                  <a:pos x="T8" y="T9"/>
                </a:cxn>
              </a:cxnLst>
              <a:rect l="0" t="0" r="r" b="b"/>
              <a:pathLst>
                <a:path w="142" h="106">
                  <a:moveTo>
                    <a:pt x="119" y="0"/>
                  </a:moveTo>
                  <a:lnTo>
                    <a:pt x="142" y="41"/>
                  </a:lnTo>
                  <a:lnTo>
                    <a:pt x="23" y="106"/>
                  </a:lnTo>
                  <a:lnTo>
                    <a:pt x="0" y="64"/>
                  </a:lnTo>
                  <a:lnTo>
                    <a:pt x="1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37"/>
            <p:cNvSpPr>
              <a:spLocks/>
            </p:cNvSpPr>
            <p:nvPr/>
          </p:nvSpPr>
          <p:spPr bwMode="auto">
            <a:xfrm>
              <a:off x="3275" y="469"/>
              <a:ext cx="8" cy="11"/>
            </a:xfrm>
            <a:custGeom>
              <a:avLst/>
              <a:gdLst>
                <a:gd name="T0" fmla="*/ 67 w 108"/>
                <a:gd name="T1" fmla="*/ 0 h 133"/>
                <a:gd name="T2" fmla="*/ 108 w 108"/>
                <a:gd name="T3" fmla="*/ 24 h 133"/>
                <a:gd name="T4" fmla="*/ 42 w 108"/>
                <a:gd name="T5" fmla="*/ 133 h 133"/>
                <a:gd name="T6" fmla="*/ 22 w 108"/>
                <a:gd name="T7" fmla="*/ 120 h 133"/>
                <a:gd name="T8" fmla="*/ 0 w 108"/>
                <a:gd name="T9" fmla="*/ 109 h 133"/>
                <a:gd name="T10" fmla="*/ 67 w 108"/>
                <a:gd name="T11" fmla="*/ 0 h 133"/>
              </a:gdLst>
              <a:ahLst/>
              <a:cxnLst>
                <a:cxn ang="0">
                  <a:pos x="T0" y="T1"/>
                </a:cxn>
                <a:cxn ang="0">
                  <a:pos x="T2" y="T3"/>
                </a:cxn>
                <a:cxn ang="0">
                  <a:pos x="T4" y="T5"/>
                </a:cxn>
                <a:cxn ang="0">
                  <a:pos x="T6" y="T7"/>
                </a:cxn>
                <a:cxn ang="0">
                  <a:pos x="T8" y="T9"/>
                </a:cxn>
                <a:cxn ang="0">
                  <a:pos x="T10" y="T11"/>
                </a:cxn>
              </a:cxnLst>
              <a:rect l="0" t="0" r="r" b="b"/>
              <a:pathLst>
                <a:path w="108" h="133">
                  <a:moveTo>
                    <a:pt x="67" y="0"/>
                  </a:moveTo>
                  <a:lnTo>
                    <a:pt x="108" y="24"/>
                  </a:lnTo>
                  <a:lnTo>
                    <a:pt x="42" y="133"/>
                  </a:lnTo>
                  <a:lnTo>
                    <a:pt x="22" y="120"/>
                  </a:lnTo>
                  <a:lnTo>
                    <a:pt x="0" y="109"/>
                  </a:lnTo>
                  <a:lnTo>
                    <a:pt x="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38"/>
            <p:cNvSpPr>
              <a:spLocks/>
            </p:cNvSpPr>
            <p:nvPr/>
          </p:nvSpPr>
          <p:spPr bwMode="auto">
            <a:xfrm>
              <a:off x="3248" y="462"/>
              <a:ext cx="4" cy="9"/>
            </a:xfrm>
            <a:custGeom>
              <a:avLst/>
              <a:gdLst>
                <a:gd name="T0" fmla="*/ 0 w 48"/>
                <a:gd name="T1" fmla="*/ 0 h 122"/>
                <a:gd name="T2" fmla="*/ 48 w 48"/>
                <a:gd name="T3" fmla="*/ 0 h 122"/>
                <a:gd name="T4" fmla="*/ 48 w 48"/>
                <a:gd name="T5" fmla="*/ 122 h 122"/>
                <a:gd name="T6" fmla="*/ 30 w 48"/>
                <a:gd name="T7" fmla="*/ 119 h 122"/>
                <a:gd name="T8" fmla="*/ 11 w 48"/>
                <a:gd name="T9" fmla="*/ 118 h 122"/>
                <a:gd name="T10" fmla="*/ 8 w 48"/>
                <a:gd name="T11" fmla="*/ 118 h 122"/>
                <a:gd name="T12" fmla="*/ 4 w 48"/>
                <a:gd name="T13" fmla="*/ 118 h 122"/>
                <a:gd name="T14" fmla="*/ 0 w 48"/>
                <a:gd name="T15" fmla="*/ 119 h 122"/>
                <a:gd name="T16" fmla="*/ 0 w 48"/>
                <a:gd name="T1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22">
                  <a:moveTo>
                    <a:pt x="0" y="0"/>
                  </a:moveTo>
                  <a:lnTo>
                    <a:pt x="48" y="0"/>
                  </a:lnTo>
                  <a:lnTo>
                    <a:pt x="48" y="122"/>
                  </a:lnTo>
                  <a:lnTo>
                    <a:pt x="30" y="119"/>
                  </a:lnTo>
                  <a:lnTo>
                    <a:pt x="11" y="118"/>
                  </a:lnTo>
                  <a:lnTo>
                    <a:pt x="8" y="118"/>
                  </a:lnTo>
                  <a:lnTo>
                    <a:pt x="4" y="118"/>
                  </a:lnTo>
                  <a:lnTo>
                    <a:pt x="0" y="11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39"/>
            <p:cNvSpPr>
              <a:spLocks/>
            </p:cNvSpPr>
            <p:nvPr/>
          </p:nvSpPr>
          <p:spPr bwMode="auto">
            <a:xfrm>
              <a:off x="3271" y="566"/>
              <a:ext cx="8" cy="11"/>
            </a:xfrm>
            <a:custGeom>
              <a:avLst/>
              <a:gdLst>
                <a:gd name="T0" fmla="*/ 41 w 105"/>
                <a:gd name="T1" fmla="*/ 0 h 149"/>
                <a:gd name="T2" fmla="*/ 105 w 105"/>
                <a:gd name="T3" fmla="*/ 128 h 149"/>
                <a:gd name="T4" fmla="*/ 62 w 105"/>
                <a:gd name="T5" fmla="*/ 149 h 149"/>
                <a:gd name="T6" fmla="*/ 0 w 105"/>
                <a:gd name="T7" fmla="*/ 23 h 149"/>
                <a:gd name="T8" fmla="*/ 21 w 105"/>
                <a:gd name="T9" fmla="*/ 12 h 149"/>
                <a:gd name="T10" fmla="*/ 41 w 105"/>
                <a:gd name="T11" fmla="*/ 0 h 149"/>
              </a:gdLst>
              <a:ahLst/>
              <a:cxnLst>
                <a:cxn ang="0">
                  <a:pos x="T0" y="T1"/>
                </a:cxn>
                <a:cxn ang="0">
                  <a:pos x="T2" y="T3"/>
                </a:cxn>
                <a:cxn ang="0">
                  <a:pos x="T4" y="T5"/>
                </a:cxn>
                <a:cxn ang="0">
                  <a:pos x="T6" y="T7"/>
                </a:cxn>
                <a:cxn ang="0">
                  <a:pos x="T8" y="T9"/>
                </a:cxn>
                <a:cxn ang="0">
                  <a:pos x="T10" y="T11"/>
                </a:cxn>
              </a:cxnLst>
              <a:rect l="0" t="0" r="r" b="b"/>
              <a:pathLst>
                <a:path w="105" h="149">
                  <a:moveTo>
                    <a:pt x="41" y="0"/>
                  </a:moveTo>
                  <a:lnTo>
                    <a:pt x="105" y="128"/>
                  </a:lnTo>
                  <a:lnTo>
                    <a:pt x="62" y="149"/>
                  </a:lnTo>
                  <a:lnTo>
                    <a:pt x="0" y="23"/>
                  </a:lnTo>
                  <a:lnTo>
                    <a:pt x="21" y="12"/>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40"/>
            <p:cNvSpPr>
              <a:spLocks/>
            </p:cNvSpPr>
            <p:nvPr/>
          </p:nvSpPr>
          <p:spPr bwMode="auto">
            <a:xfrm>
              <a:off x="3290" y="549"/>
              <a:ext cx="11" cy="10"/>
            </a:xfrm>
            <a:custGeom>
              <a:avLst/>
              <a:gdLst>
                <a:gd name="T0" fmla="*/ 29 w 145"/>
                <a:gd name="T1" fmla="*/ 0 h 120"/>
                <a:gd name="T2" fmla="*/ 145 w 145"/>
                <a:gd name="T3" fmla="*/ 82 h 120"/>
                <a:gd name="T4" fmla="*/ 118 w 145"/>
                <a:gd name="T5" fmla="*/ 120 h 120"/>
                <a:gd name="T6" fmla="*/ 0 w 145"/>
                <a:gd name="T7" fmla="*/ 37 h 120"/>
                <a:gd name="T8" fmla="*/ 15 w 145"/>
                <a:gd name="T9" fmla="*/ 19 h 120"/>
                <a:gd name="T10" fmla="*/ 29 w 145"/>
                <a:gd name="T11" fmla="*/ 0 h 120"/>
              </a:gdLst>
              <a:ahLst/>
              <a:cxnLst>
                <a:cxn ang="0">
                  <a:pos x="T0" y="T1"/>
                </a:cxn>
                <a:cxn ang="0">
                  <a:pos x="T2" y="T3"/>
                </a:cxn>
                <a:cxn ang="0">
                  <a:pos x="T4" y="T5"/>
                </a:cxn>
                <a:cxn ang="0">
                  <a:pos x="T6" y="T7"/>
                </a:cxn>
                <a:cxn ang="0">
                  <a:pos x="T8" y="T9"/>
                </a:cxn>
                <a:cxn ang="0">
                  <a:pos x="T10" y="T11"/>
                </a:cxn>
              </a:cxnLst>
              <a:rect l="0" t="0" r="r" b="b"/>
              <a:pathLst>
                <a:path w="145" h="120">
                  <a:moveTo>
                    <a:pt x="29" y="0"/>
                  </a:moveTo>
                  <a:lnTo>
                    <a:pt x="145" y="82"/>
                  </a:lnTo>
                  <a:lnTo>
                    <a:pt x="118" y="120"/>
                  </a:lnTo>
                  <a:lnTo>
                    <a:pt x="0" y="37"/>
                  </a:lnTo>
                  <a:lnTo>
                    <a:pt x="15" y="19"/>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41"/>
            <p:cNvSpPr>
              <a:spLocks/>
            </p:cNvSpPr>
            <p:nvPr/>
          </p:nvSpPr>
          <p:spPr bwMode="auto">
            <a:xfrm>
              <a:off x="3300" y="520"/>
              <a:ext cx="11" cy="4"/>
            </a:xfrm>
            <a:custGeom>
              <a:avLst/>
              <a:gdLst>
                <a:gd name="T0" fmla="*/ 2 w 142"/>
                <a:gd name="T1" fmla="*/ 0 h 48"/>
                <a:gd name="T2" fmla="*/ 142 w 142"/>
                <a:gd name="T3" fmla="*/ 0 h 48"/>
                <a:gd name="T4" fmla="*/ 142 w 142"/>
                <a:gd name="T5" fmla="*/ 48 h 48"/>
                <a:gd name="T6" fmla="*/ 0 w 142"/>
                <a:gd name="T7" fmla="*/ 48 h 48"/>
                <a:gd name="T8" fmla="*/ 2 w 142"/>
                <a:gd name="T9" fmla="*/ 32 h 48"/>
                <a:gd name="T10" fmla="*/ 3 w 142"/>
                <a:gd name="T11" fmla="*/ 16 h 48"/>
                <a:gd name="T12" fmla="*/ 3 w 142"/>
                <a:gd name="T13" fmla="*/ 11 h 48"/>
                <a:gd name="T14" fmla="*/ 2 w 142"/>
                <a:gd name="T15" fmla="*/ 5 h 48"/>
                <a:gd name="T16" fmla="*/ 2 w 142"/>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48">
                  <a:moveTo>
                    <a:pt x="2" y="0"/>
                  </a:moveTo>
                  <a:lnTo>
                    <a:pt x="142" y="0"/>
                  </a:lnTo>
                  <a:lnTo>
                    <a:pt x="142" y="48"/>
                  </a:lnTo>
                  <a:lnTo>
                    <a:pt x="0" y="48"/>
                  </a:lnTo>
                  <a:lnTo>
                    <a:pt x="2" y="32"/>
                  </a:lnTo>
                  <a:lnTo>
                    <a:pt x="3" y="16"/>
                  </a:lnTo>
                  <a:lnTo>
                    <a:pt x="3" y="11"/>
                  </a:lnTo>
                  <a:lnTo>
                    <a:pt x="2" y="5"/>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42"/>
            <p:cNvSpPr>
              <a:spLocks/>
            </p:cNvSpPr>
            <p:nvPr/>
          </p:nvSpPr>
          <p:spPr bwMode="auto">
            <a:xfrm>
              <a:off x="3248" y="572"/>
              <a:ext cx="4" cy="11"/>
            </a:xfrm>
            <a:custGeom>
              <a:avLst/>
              <a:gdLst>
                <a:gd name="T0" fmla="*/ 48 w 48"/>
                <a:gd name="T1" fmla="*/ 0 h 138"/>
                <a:gd name="T2" fmla="*/ 48 w 48"/>
                <a:gd name="T3" fmla="*/ 138 h 138"/>
                <a:gd name="T4" fmla="*/ 0 w 48"/>
                <a:gd name="T5" fmla="*/ 138 h 138"/>
                <a:gd name="T6" fmla="*/ 0 w 48"/>
                <a:gd name="T7" fmla="*/ 2 h 138"/>
                <a:gd name="T8" fmla="*/ 4 w 48"/>
                <a:gd name="T9" fmla="*/ 3 h 138"/>
                <a:gd name="T10" fmla="*/ 8 w 48"/>
                <a:gd name="T11" fmla="*/ 3 h 138"/>
                <a:gd name="T12" fmla="*/ 11 w 48"/>
                <a:gd name="T13" fmla="*/ 3 h 138"/>
                <a:gd name="T14" fmla="*/ 30 w 48"/>
                <a:gd name="T15" fmla="*/ 2 h 138"/>
                <a:gd name="T16" fmla="*/ 48 w 48"/>
                <a:gd name="T1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38">
                  <a:moveTo>
                    <a:pt x="48" y="0"/>
                  </a:moveTo>
                  <a:lnTo>
                    <a:pt x="48" y="138"/>
                  </a:lnTo>
                  <a:lnTo>
                    <a:pt x="0" y="138"/>
                  </a:lnTo>
                  <a:lnTo>
                    <a:pt x="0" y="2"/>
                  </a:lnTo>
                  <a:lnTo>
                    <a:pt x="4" y="3"/>
                  </a:lnTo>
                  <a:lnTo>
                    <a:pt x="8" y="3"/>
                  </a:lnTo>
                  <a:lnTo>
                    <a:pt x="11" y="3"/>
                  </a:lnTo>
                  <a:lnTo>
                    <a:pt x="30" y="2"/>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43"/>
            <p:cNvSpPr>
              <a:spLocks/>
            </p:cNvSpPr>
            <p:nvPr/>
          </p:nvSpPr>
          <p:spPr bwMode="auto">
            <a:xfrm>
              <a:off x="3196" y="545"/>
              <a:ext cx="10" cy="8"/>
            </a:xfrm>
            <a:custGeom>
              <a:avLst/>
              <a:gdLst>
                <a:gd name="T0" fmla="*/ 108 w 131"/>
                <a:gd name="T1" fmla="*/ 0 h 100"/>
                <a:gd name="T2" fmla="*/ 131 w 131"/>
                <a:gd name="T3" fmla="*/ 42 h 100"/>
                <a:gd name="T4" fmla="*/ 23 w 131"/>
                <a:gd name="T5" fmla="*/ 100 h 100"/>
                <a:gd name="T6" fmla="*/ 0 w 131"/>
                <a:gd name="T7" fmla="*/ 59 h 100"/>
                <a:gd name="T8" fmla="*/ 108 w 131"/>
                <a:gd name="T9" fmla="*/ 0 h 100"/>
              </a:gdLst>
              <a:ahLst/>
              <a:cxnLst>
                <a:cxn ang="0">
                  <a:pos x="T0" y="T1"/>
                </a:cxn>
                <a:cxn ang="0">
                  <a:pos x="T2" y="T3"/>
                </a:cxn>
                <a:cxn ang="0">
                  <a:pos x="T4" y="T5"/>
                </a:cxn>
                <a:cxn ang="0">
                  <a:pos x="T6" y="T7"/>
                </a:cxn>
                <a:cxn ang="0">
                  <a:pos x="T8" y="T9"/>
                </a:cxn>
              </a:cxnLst>
              <a:rect l="0" t="0" r="r" b="b"/>
              <a:pathLst>
                <a:path w="131" h="100">
                  <a:moveTo>
                    <a:pt x="108" y="0"/>
                  </a:moveTo>
                  <a:lnTo>
                    <a:pt x="131" y="42"/>
                  </a:lnTo>
                  <a:lnTo>
                    <a:pt x="23" y="100"/>
                  </a:lnTo>
                  <a:lnTo>
                    <a:pt x="0" y="59"/>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44"/>
            <p:cNvSpPr>
              <a:spLocks/>
            </p:cNvSpPr>
            <p:nvPr/>
          </p:nvSpPr>
          <p:spPr bwMode="auto">
            <a:xfrm>
              <a:off x="3217" y="564"/>
              <a:ext cx="8" cy="11"/>
            </a:xfrm>
            <a:custGeom>
              <a:avLst/>
              <a:gdLst>
                <a:gd name="T0" fmla="*/ 68 w 110"/>
                <a:gd name="T1" fmla="*/ 0 h 135"/>
                <a:gd name="T2" fmla="*/ 89 w 110"/>
                <a:gd name="T3" fmla="*/ 13 h 135"/>
                <a:gd name="T4" fmla="*/ 110 w 110"/>
                <a:gd name="T5" fmla="*/ 23 h 135"/>
                <a:gd name="T6" fmla="*/ 41 w 110"/>
                <a:gd name="T7" fmla="*/ 135 h 135"/>
                <a:gd name="T8" fmla="*/ 0 w 110"/>
                <a:gd name="T9" fmla="*/ 112 h 135"/>
                <a:gd name="T10" fmla="*/ 68 w 110"/>
                <a:gd name="T11" fmla="*/ 0 h 135"/>
              </a:gdLst>
              <a:ahLst/>
              <a:cxnLst>
                <a:cxn ang="0">
                  <a:pos x="T0" y="T1"/>
                </a:cxn>
                <a:cxn ang="0">
                  <a:pos x="T2" y="T3"/>
                </a:cxn>
                <a:cxn ang="0">
                  <a:pos x="T4" y="T5"/>
                </a:cxn>
                <a:cxn ang="0">
                  <a:pos x="T6" y="T7"/>
                </a:cxn>
                <a:cxn ang="0">
                  <a:pos x="T8" y="T9"/>
                </a:cxn>
                <a:cxn ang="0">
                  <a:pos x="T10" y="T11"/>
                </a:cxn>
              </a:cxnLst>
              <a:rect l="0" t="0" r="r" b="b"/>
              <a:pathLst>
                <a:path w="110" h="135">
                  <a:moveTo>
                    <a:pt x="68" y="0"/>
                  </a:moveTo>
                  <a:lnTo>
                    <a:pt x="89" y="13"/>
                  </a:lnTo>
                  <a:lnTo>
                    <a:pt x="110" y="23"/>
                  </a:lnTo>
                  <a:lnTo>
                    <a:pt x="41" y="135"/>
                  </a:lnTo>
                  <a:lnTo>
                    <a:pt x="0" y="112"/>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45"/>
            <p:cNvSpPr>
              <a:spLocks noEditPoints="1"/>
            </p:cNvSpPr>
            <p:nvPr/>
          </p:nvSpPr>
          <p:spPr bwMode="auto">
            <a:xfrm>
              <a:off x="3228" y="507"/>
              <a:ext cx="34" cy="52"/>
            </a:xfrm>
            <a:custGeom>
              <a:avLst/>
              <a:gdLst>
                <a:gd name="T0" fmla="*/ 296 w 443"/>
                <a:gd name="T1" fmla="*/ 103 h 666"/>
                <a:gd name="T2" fmla="*/ 282 w 443"/>
                <a:gd name="T3" fmla="*/ 105 h 666"/>
                <a:gd name="T4" fmla="*/ 271 w 443"/>
                <a:gd name="T5" fmla="*/ 111 h 666"/>
                <a:gd name="T6" fmla="*/ 262 w 443"/>
                <a:gd name="T7" fmla="*/ 120 h 666"/>
                <a:gd name="T8" fmla="*/ 256 w 443"/>
                <a:gd name="T9" fmla="*/ 132 h 666"/>
                <a:gd name="T10" fmla="*/ 254 w 443"/>
                <a:gd name="T11" fmla="*/ 144 h 666"/>
                <a:gd name="T12" fmla="*/ 256 w 443"/>
                <a:gd name="T13" fmla="*/ 158 h 666"/>
                <a:gd name="T14" fmla="*/ 262 w 443"/>
                <a:gd name="T15" fmla="*/ 169 h 666"/>
                <a:gd name="T16" fmla="*/ 271 w 443"/>
                <a:gd name="T17" fmla="*/ 179 h 666"/>
                <a:gd name="T18" fmla="*/ 282 w 443"/>
                <a:gd name="T19" fmla="*/ 185 h 666"/>
                <a:gd name="T20" fmla="*/ 296 w 443"/>
                <a:gd name="T21" fmla="*/ 187 h 666"/>
                <a:gd name="T22" fmla="*/ 310 w 443"/>
                <a:gd name="T23" fmla="*/ 185 h 666"/>
                <a:gd name="T24" fmla="*/ 321 w 443"/>
                <a:gd name="T25" fmla="*/ 179 h 666"/>
                <a:gd name="T26" fmla="*/ 329 w 443"/>
                <a:gd name="T27" fmla="*/ 169 h 666"/>
                <a:gd name="T28" fmla="*/ 336 w 443"/>
                <a:gd name="T29" fmla="*/ 158 h 666"/>
                <a:gd name="T30" fmla="*/ 338 w 443"/>
                <a:gd name="T31" fmla="*/ 144 h 666"/>
                <a:gd name="T32" fmla="*/ 336 w 443"/>
                <a:gd name="T33" fmla="*/ 132 h 666"/>
                <a:gd name="T34" fmla="*/ 329 w 443"/>
                <a:gd name="T35" fmla="*/ 120 h 666"/>
                <a:gd name="T36" fmla="*/ 321 w 443"/>
                <a:gd name="T37" fmla="*/ 111 h 666"/>
                <a:gd name="T38" fmla="*/ 310 w 443"/>
                <a:gd name="T39" fmla="*/ 105 h 666"/>
                <a:gd name="T40" fmla="*/ 296 w 443"/>
                <a:gd name="T41" fmla="*/ 103 h 666"/>
                <a:gd name="T42" fmla="*/ 296 w 443"/>
                <a:gd name="T43" fmla="*/ 0 h 666"/>
                <a:gd name="T44" fmla="*/ 325 w 443"/>
                <a:gd name="T45" fmla="*/ 2 h 666"/>
                <a:gd name="T46" fmla="*/ 353 w 443"/>
                <a:gd name="T47" fmla="*/ 11 h 666"/>
                <a:gd name="T48" fmla="*/ 378 w 443"/>
                <a:gd name="T49" fmla="*/ 25 h 666"/>
                <a:gd name="T50" fmla="*/ 400 w 443"/>
                <a:gd name="T51" fmla="*/ 42 h 666"/>
                <a:gd name="T52" fmla="*/ 418 w 443"/>
                <a:gd name="T53" fmla="*/ 63 h 666"/>
                <a:gd name="T54" fmla="*/ 431 w 443"/>
                <a:gd name="T55" fmla="*/ 88 h 666"/>
                <a:gd name="T56" fmla="*/ 440 w 443"/>
                <a:gd name="T57" fmla="*/ 115 h 666"/>
                <a:gd name="T58" fmla="*/ 443 w 443"/>
                <a:gd name="T59" fmla="*/ 144 h 666"/>
                <a:gd name="T60" fmla="*/ 440 w 443"/>
                <a:gd name="T61" fmla="*/ 174 h 666"/>
                <a:gd name="T62" fmla="*/ 431 w 443"/>
                <a:gd name="T63" fmla="*/ 201 h 666"/>
                <a:gd name="T64" fmla="*/ 418 w 443"/>
                <a:gd name="T65" fmla="*/ 225 h 666"/>
                <a:gd name="T66" fmla="*/ 400 w 443"/>
                <a:gd name="T67" fmla="*/ 247 h 666"/>
                <a:gd name="T68" fmla="*/ 378 w 443"/>
                <a:gd name="T69" fmla="*/ 265 h 666"/>
                <a:gd name="T70" fmla="*/ 353 w 443"/>
                <a:gd name="T71" fmla="*/ 278 h 666"/>
                <a:gd name="T72" fmla="*/ 325 w 443"/>
                <a:gd name="T73" fmla="*/ 287 h 666"/>
                <a:gd name="T74" fmla="*/ 296 w 443"/>
                <a:gd name="T75" fmla="*/ 290 h 666"/>
                <a:gd name="T76" fmla="*/ 281 w 443"/>
                <a:gd name="T77" fmla="*/ 288 h 666"/>
                <a:gd name="T78" fmla="*/ 268 w 443"/>
                <a:gd name="T79" fmla="*/ 285 h 666"/>
                <a:gd name="T80" fmla="*/ 37 w 443"/>
                <a:gd name="T81" fmla="*/ 666 h 666"/>
                <a:gd name="T82" fmla="*/ 0 w 443"/>
                <a:gd name="T83" fmla="*/ 646 h 666"/>
                <a:gd name="T84" fmla="*/ 206 w 443"/>
                <a:gd name="T85" fmla="*/ 257 h 666"/>
                <a:gd name="T86" fmla="*/ 187 w 443"/>
                <a:gd name="T87" fmla="*/ 239 h 666"/>
                <a:gd name="T88" fmla="*/ 171 w 443"/>
                <a:gd name="T89" fmla="*/ 219 h 666"/>
                <a:gd name="T90" fmla="*/ 159 w 443"/>
                <a:gd name="T91" fmla="*/ 196 h 666"/>
                <a:gd name="T92" fmla="*/ 152 w 443"/>
                <a:gd name="T93" fmla="*/ 171 h 666"/>
                <a:gd name="T94" fmla="*/ 149 w 443"/>
                <a:gd name="T95" fmla="*/ 144 h 666"/>
                <a:gd name="T96" fmla="*/ 152 w 443"/>
                <a:gd name="T97" fmla="*/ 115 h 666"/>
                <a:gd name="T98" fmla="*/ 160 w 443"/>
                <a:gd name="T99" fmla="*/ 88 h 666"/>
                <a:gd name="T100" fmla="*/ 174 w 443"/>
                <a:gd name="T101" fmla="*/ 63 h 666"/>
                <a:gd name="T102" fmla="*/ 192 w 443"/>
                <a:gd name="T103" fmla="*/ 42 h 666"/>
                <a:gd name="T104" fmla="*/ 214 w 443"/>
                <a:gd name="T105" fmla="*/ 25 h 666"/>
                <a:gd name="T106" fmla="*/ 238 w 443"/>
                <a:gd name="T107" fmla="*/ 11 h 666"/>
                <a:gd name="T108" fmla="*/ 266 w 443"/>
                <a:gd name="T109" fmla="*/ 2 h 666"/>
                <a:gd name="T110" fmla="*/ 296 w 443"/>
                <a:gd name="T111"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3" h="666">
                  <a:moveTo>
                    <a:pt x="296" y="103"/>
                  </a:moveTo>
                  <a:lnTo>
                    <a:pt x="282" y="105"/>
                  </a:lnTo>
                  <a:lnTo>
                    <a:pt x="271" y="111"/>
                  </a:lnTo>
                  <a:lnTo>
                    <a:pt x="262" y="120"/>
                  </a:lnTo>
                  <a:lnTo>
                    <a:pt x="256" y="132"/>
                  </a:lnTo>
                  <a:lnTo>
                    <a:pt x="254" y="144"/>
                  </a:lnTo>
                  <a:lnTo>
                    <a:pt x="256" y="158"/>
                  </a:lnTo>
                  <a:lnTo>
                    <a:pt x="262" y="169"/>
                  </a:lnTo>
                  <a:lnTo>
                    <a:pt x="271" y="179"/>
                  </a:lnTo>
                  <a:lnTo>
                    <a:pt x="282" y="185"/>
                  </a:lnTo>
                  <a:lnTo>
                    <a:pt x="296" y="187"/>
                  </a:lnTo>
                  <a:lnTo>
                    <a:pt x="310" y="185"/>
                  </a:lnTo>
                  <a:lnTo>
                    <a:pt x="321" y="179"/>
                  </a:lnTo>
                  <a:lnTo>
                    <a:pt x="329" y="169"/>
                  </a:lnTo>
                  <a:lnTo>
                    <a:pt x="336" y="158"/>
                  </a:lnTo>
                  <a:lnTo>
                    <a:pt x="338" y="144"/>
                  </a:lnTo>
                  <a:lnTo>
                    <a:pt x="336" y="132"/>
                  </a:lnTo>
                  <a:lnTo>
                    <a:pt x="329" y="120"/>
                  </a:lnTo>
                  <a:lnTo>
                    <a:pt x="321" y="111"/>
                  </a:lnTo>
                  <a:lnTo>
                    <a:pt x="310" y="105"/>
                  </a:lnTo>
                  <a:lnTo>
                    <a:pt x="296" y="103"/>
                  </a:lnTo>
                  <a:close/>
                  <a:moveTo>
                    <a:pt x="296" y="0"/>
                  </a:moveTo>
                  <a:lnTo>
                    <a:pt x="325" y="2"/>
                  </a:lnTo>
                  <a:lnTo>
                    <a:pt x="353" y="11"/>
                  </a:lnTo>
                  <a:lnTo>
                    <a:pt x="378" y="25"/>
                  </a:lnTo>
                  <a:lnTo>
                    <a:pt x="400" y="42"/>
                  </a:lnTo>
                  <a:lnTo>
                    <a:pt x="418" y="63"/>
                  </a:lnTo>
                  <a:lnTo>
                    <a:pt x="431" y="88"/>
                  </a:lnTo>
                  <a:lnTo>
                    <a:pt x="440" y="115"/>
                  </a:lnTo>
                  <a:lnTo>
                    <a:pt x="443" y="144"/>
                  </a:lnTo>
                  <a:lnTo>
                    <a:pt x="440" y="174"/>
                  </a:lnTo>
                  <a:lnTo>
                    <a:pt x="431" y="201"/>
                  </a:lnTo>
                  <a:lnTo>
                    <a:pt x="418" y="225"/>
                  </a:lnTo>
                  <a:lnTo>
                    <a:pt x="400" y="247"/>
                  </a:lnTo>
                  <a:lnTo>
                    <a:pt x="378" y="265"/>
                  </a:lnTo>
                  <a:lnTo>
                    <a:pt x="353" y="278"/>
                  </a:lnTo>
                  <a:lnTo>
                    <a:pt x="325" y="287"/>
                  </a:lnTo>
                  <a:lnTo>
                    <a:pt x="296" y="290"/>
                  </a:lnTo>
                  <a:lnTo>
                    <a:pt x="281" y="288"/>
                  </a:lnTo>
                  <a:lnTo>
                    <a:pt x="268" y="285"/>
                  </a:lnTo>
                  <a:lnTo>
                    <a:pt x="37" y="666"/>
                  </a:lnTo>
                  <a:lnTo>
                    <a:pt x="0" y="646"/>
                  </a:lnTo>
                  <a:lnTo>
                    <a:pt x="206" y="257"/>
                  </a:lnTo>
                  <a:lnTo>
                    <a:pt x="187" y="239"/>
                  </a:lnTo>
                  <a:lnTo>
                    <a:pt x="171" y="219"/>
                  </a:lnTo>
                  <a:lnTo>
                    <a:pt x="159" y="196"/>
                  </a:lnTo>
                  <a:lnTo>
                    <a:pt x="152" y="171"/>
                  </a:lnTo>
                  <a:lnTo>
                    <a:pt x="149" y="144"/>
                  </a:lnTo>
                  <a:lnTo>
                    <a:pt x="152" y="115"/>
                  </a:lnTo>
                  <a:lnTo>
                    <a:pt x="160" y="88"/>
                  </a:lnTo>
                  <a:lnTo>
                    <a:pt x="174" y="63"/>
                  </a:lnTo>
                  <a:lnTo>
                    <a:pt x="192" y="42"/>
                  </a:lnTo>
                  <a:lnTo>
                    <a:pt x="214" y="25"/>
                  </a:lnTo>
                  <a:lnTo>
                    <a:pt x="238" y="11"/>
                  </a:lnTo>
                  <a:lnTo>
                    <a:pt x="266" y="2"/>
                  </a:lnTo>
                  <a:lnTo>
                    <a:pt x="2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Rectangle 1">
            <a:extLst>
              <a:ext uri="{FF2B5EF4-FFF2-40B4-BE49-F238E27FC236}">
                <a16:creationId xmlns="" xmlns:a16="http://schemas.microsoft.com/office/drawing/2014/main" id="{900934E6-0371-D845-AB67-0969BB04224F}"/>
              </a:ext>
            </a:extLst>
          </p:cNvPr>
          <p:cNvSpPr/>
          <p:nvPr/>
        </p:nvSpPr>
        <p:spPr>
          <a:xfrm>
            <a:off x="3458096" y="404457"/>
            <a:ext cx="5454140" cy="821700"/>
          </a:xfrm>
          <a:prstGeom prst="rect">
            <a:avLst/>
          </a:prstGeom>
        </p:spPr>
        <p:txBody>
          <a:bodyPr wrap="square">
            <a:spAutoFit/>
          </a:bodyPr>
          <a:lstStyle/>
          <a:p>
            <a:pPr lvl="0" algn="just" rtl="1">
              <a:lnSpc>
                <a:spcPct val="115000"/>
              </a:lnSpc>
              <a:spcAft>
                <a:spcPts val="1000"/>
              </a:spcAft>
              <a:buSzPts val="2000"/>
            </a:pPr>
            <a:r>
              <a:rPr lang="ar-MA" sz="4400" b="1" dirty="0">
                <a:solidFill>
                  <a:schemeClr val="accent6"/>
                </a:solidFill>
                <a:latin typeface="Calibri" panose="020F0502020204030204" pitchFamily="34" charset="0"/>
                <a:ea typeface="Calibri" panose="020F0502020204030204" pitchFamily="34" charset="0"/>
                <a:cs typeface="Times New Roman" panose="02020603050405020304" pitchFamily="18" charset="0"/>
              </a:rPr>
              <a:t>تجويد العمل الإداري</a:t>
            </a:r>
            <a:endParaRPr lang="fr-MA" sz="2800" dirty="0">
              <a:solidFill>
                <a:schemeClr val="accent6"/>
              </a:solidFill>
              <a:effectLst/>
              <a:latin typeface="Calibri" panose="020F0502020204030204" pitchFamily="34" charset="0"/>
              <a:ea typeface="Calibri" panose="020F0502020204030204" pitchFamily="34" charset="0"/>
              <a:cs typeface="Arial" panose="020B0604020202020204" pitchFamily="34" charset="0"/>
            </a:endParaRPr>
          </a:p>
        </p:txBody>
      </p:sp>
      <p:sp>
        <p:nvSpPr>
          <p:cNvPr id="281" name="Freeform 48">
            <a:extLst>
              <a:ext uri="{FF2B5EF4-FFF2-40B4-BE49-F238E27FC236}">
                <a16:creationId xmlns="" xmlns:a16="http://schemas.microsoft.com/office/drawing/2014/main" id="{221B46E0-484C-9B4A-887D-D6FCB2799934}"/>
              </a:ext>
            </a:extLst>
          </p:cNvPr>
          <p:cNvSpPr/>
          <p:nvPr/>
        </p:nvSpPr>
        <p:spPr>
          <a:xfrm>
            <a:off x="4213638" y="5399346"/>
            <a:ext cx="5652058" cy="882408"/>
          </a:xfrm>
          <a:custGeom>
            <a:avLst/>
            <a:gdLst>
              <a:gd name="connsiteX0" fmla="*/ 0 w 8772992"/>
              <a:gd name="connsiteY0" fmla="*/ 0 h 1078344"/>
              <a:gd name="connsiteX1" fmla="*/ 7777910 w 8772992"/>
              <a:gd name="connsiteY1" fmla="*/ 0 h 1078344"/>
              <a:gd name="connsiteX2" fmla="*/ 7798081 w 8772992"/>
              <a:gd name="connsiteY2" fmla="*/ 0 h 1078344"/>
              <a:gd name="connsiteX3" fmla="*/ 8275451 w 8772992"/>
              <a:gd name="connsiteY3" fmla="*/ 0 h 1078344"/>
              <a:gd name="connsiteX4" fmla="*/ 8772992 w 8772992"/>
              <a:gd name="connsiteY4" fmla="*/ 539172 h 1078344"/>
              <a:gd name="connsiteX5" fmla="*/ 8275451 w 8772992"/>
              <a:gd name="connsiteY5" fmla="*/ 1078344 h 1078344"/>
              <a:gd name="connsiteX6" fmla="*/ 7777910 w 8772992"/>
              <a:gd name="connsiteY6" fmla="*/ 1078343 h 1078344"/>
              <a:gd name="connsiteX7" fmla="*/ 0 w 8772992"/>
              <a:gd name="connsiteY7" fmla="*/ 1078343 h 107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72992" h="1078344">
                <a:moveTo>
                  <a:pt x="0" y="0"/>
                </a:moveTo>
                <a:lnTo>
                  <a:pt x="7777910" y="0"/>
                </a:lnTo>
                <a:lnTo>
                  <a:pt x="7798081" y="0"/>
                </a:lnTo>
                <a:lnTo>
                  <a:pt x="8275451" y="0"/>
                </a:lnTo>
                <a:cubicBezTo>
                  <a:pt x="8550235" y="0"/>
                  <a:pt x="8772992" y="241396"/>
                  <a:pt x="8772992" y="539172"/>
                </a:cubicBezTo>
                <a:cubicBezTo>
                  <a:pt x="8772992" y="836948"/>
                  <a:pt x="8550235" y="1078344"/>
                  <a:pt x="8275451" y="1078344"/>
                </a:cubicBezTo>
                <a:lnTo>
                  <a:pt x="7777910" y="1078343"/>
                </a:lnTo>
                <a:lnTo>
                  <a:pt x="0" y="1078343"/>
                </a:ln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rtl="1"/>
            <a:r>
              <a:rPr lang="ar-MA" sz="2000" b="1" dirty="0">
                <a:solidFill>
                  <a:schemeClr val="tx1"/>
                </a:solidFill>
              </a:rPr>
              <a:t>تحسين اليات التتبع والتقيـيم (الوجاهة والفعالية والنجاعة)</a:t>
            </a:r>
            <a:endParaRPr lang="fr-MA" sz="2000" dirty="0">
              <a:solidFill>
                <a:schemeClr val="tx1"/>
              </a:solidFill>
            </a:endParaRPr>
          </a:p>
        </p:txBody>
      </p:sp>
      <p:sp>
        <p:nvSpPr>
          <p:cNvPr id="282" name="Oval 51">
            <a:extLst>
              <a:ext uri="{FF2B5EF4-FFF2-40B4-BE49-F238E27FC236}">
                <a16:creationId xmlns="" xmlns:a16="http://schemas.microsoft.com/office/drawing/2014/main" id="{F2CDB6DF-6F47-D240-A288-61CF2AA80288}"/>
              </a:ext>
            </a:extLst>
          </p:cNvPr>
          <p:cNvSpPr/>
          <p:nvPr/>
        </p:nvSpPr>
        <p:spPr>
          <a:xfrm>
            <a:off x="9114024" y="5477704"/>
            <a:ext cx="698221" cy="673427"/>
          </a:xfrm>
          <a:prstGeom prst="ellipse">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1" eaLnBrk="1" latinLnBrk="0" hangingPunct="1"/>
            <a:endParaRPr lang="en-US"/>
          </a:p>
        </p:txBody>
      </p:sp>
      <p:pic>
        <p:nvPicPr>
          <p:cNvPr id="280" name="Picture 1" descr="C:\Users\CCISLAP\Desktop\LES LOGOS DES INSTITUTIONS PNG\WhatsApp_Image_2022-03-21_at_16.04.35-removebg-preview.png"/>
          <p:cNvPicPr>
            <a:picLocks noChangeAspect="1" noChangeArrowheads="1"/>
          </p:cNvPicPr>
          <p:nvPr/>
        </p:nvPicPr>
        <p:blipFill>
          <a:blip r:embed="rId5"/>
          <a:srcRect/>
          <a:stretch>
            <a:fillRect/>
          </a:stretch>
        </p:blipFill>
        <p:spPr bwMode="auto">
          <a:xfrm>
            <a:off x="-360485" y="5349389"/>
            <a:ext cx="3194709" cy="1508611"/>
          </a:xfrm>
          <a:prstGeom prst="rect">
            <a:avLst/>
          </a:prstGeom>
          <a:noFill/>
        </p:spPr>
      </p:pic>
      <p:pic>
        <p:nvPicPr>
          <p:cNvPr id="1026" name="Picture 2" descr="C:\Users\CCISLAP\Pictures\1356509.png"/>
          <p:cNvPicPr>
            <a:picLocks noChangeAspect="1" noChangeArrowheads="1"/>
          </p:cNvPicPr>
          <p:nvPr/>
        </p:nvPicPr>
        <p:blipFill>
          <a:blip r:embed="rId6" cstate="print"/>
          <a:srcRect/>
          <a:stretch>
            <a:fillRect/>
          </a:stretch>
        </p:blipFill>
        <p:spPr bwMode="auto">
          <a:xfrm>
            <a:off x="9236808" y="5602045"/>
            <a:ext cx="443521" cy="443521"/>
          </a:xfrm>
          <a:prstGeom prst="rect">
            <a:avLst/>
          </a:prstGeom>
          <a:noFill/>
        </p:spPr>
      </p:pic>
    </p:spTree>
    <p:extLst>
      <p:ext uri="{BB962C8B-B14F-4D97-AF65-F5344CB8AC3E}">
        <p14:creationId xmlns="" xmlns:p14="http://schemas.microsoft.com/office/powerpoint/2010/main" val="3666624145"/>
      </p:ext>
    </p:extLst>
  </p:cSld>
  <p:clrMapOvr>
    <a:masterClrMapping/>
  </p:clrMapOvr>
</p:sld>
</file>

<file path=ppt/theme/theme1.xml><?xml version="1.0" encoding="utf-8"?>
<a:theme xmlns:a="http://schemas.openxmlformats.org/drawingml/2006/main" name="Office Theme">
  <a:themeElements>
    <a:clrScheme name="Fusion">
      <a:dk1>
        <a:sysClr val="windowText" lastClr="000000"/>
      </a:dk1>
      <a:lt1>
        <a:sysClr val="window" lastClr="FFFFFF"/>
      </a:lt1>
      <a:dk2>
        <a:srgbClr val="44546A"/>
      </a:dk2>
      <a:lt2>
        <a:srgbClr val="E7E6E6"/>
      </a:lt2>
      <a:accent1>
        <a:srgbClr val="6C2B43"/>
      </a:accent1>
      <a:accent2>
        <a:srgbClr val="DF3621"/>
      </a:accent2>
      <a:accent3>
        <a:srgbClr val="FD9E01"/>
      </a:accent3>
      <a:accent4>
        <a:srgbClr val="94BA46"/>
      </a:accent4>
      <a:accent5>
        <a:srgbClr val="00B09B"/>
      </a:accent5>
      <a:accent6>
        <a:srgbClr val="0178BC"/>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667</TotalTime>
  <Words>1075</Words>
  <Application>Microsoft Macintosh PowerPoint</Application>
  <PresentationFormat>Personnalisé</PresentationFormat>
  <Paragraphs>174</Paragraphs>
  <Slides>27</Slides>
  <Notes>0</Notes>
  <HiddenSlides>0</HiddenSlides>
  <MMClips>0</MMClips>
  <ScaleCrop>false</ScaleCrop>
  <HeadingPairs>
    <vt:vector size="4" baseType="variant">
      <vt:variant>
        <vt:lpstr>Thème</vt:lpstr>
      </vt:variant>
      <vt:variant>
        <vt:i4>1</vt:i4>
      </vt:variant>
      <vt:variant>
        <vt:lpstr>Titres des diapositives</vt:lpstr>
      </vt:variant>
      <vt:variant>
        <vt:i4>27</vt:i4>
      </vt:variant>
    </vt:vector>
  </HeadingPairs>
  <TitlesOfParts>
    <vt:vector size="28" baseType="lpstr">
      <vt:lpstr>Office Theme</vt:lpstr>
      <vt:lpstr>Diapositive 1</vt:lpstr>
      <vt:lpstr>Diapositive 2</vt:lpstr>
      <vt:lpstr>Diapositive 3</vt:lpstr>
      <vt:lpstr>Diapositive 4</vt:lpstr>
      <vt:lpstr>Diapositive 5</vt:lpstr>
      <vt:lpstr>Diapositive 6</vt:lpstr>
      <vt:lpstr>Diapositive 7</vt:lpstr>
      <vt:lpstr>Diapositive 8</vt:lpstr>
      <vt:lpstr>Diapositive 9</vt:lpstr>
      <vt:lpstr>Diapositive 10</vt:lpstr>
      <vt:lpstr>Diapositive 11</vt:lpstr>
      <vt:lpstr>Diapositive 12</vt:lpstr>
      <vt:lpstr>Diapositive 13</vt:lpstr>
      <vt:lpstr>Diapositive 14</vt:lpstr>
      <vt:lpstr>Diapositive 15</vt:lpstr>
      <vt:lpstr>Diapositive 16</vt:lpstr>
      <vt:lpstr>Diapositive 17</vt:lpstr>
      <vt:lpstr>Diapositive 18</vt:lpstr>
      <vt:lpstr>Diapositive 19</vt:lpstr>
      <vt:lpstr>Diapositive 20</vt:lpstr>
      <vt:lpstr>Diapositive 21</vt:lpstr>
      <vt:lpstr>Diapositive 22</vt:lpstr>
      <vt:lpstr>            تعزيز الاستقلالية المالية للغرفة  </vt:lpstr>
      <vt:lpstr>Diapositive 24</vt:lpstr>
      <vt:lpstr>Diapositive 25</vt:lpstr>
      <vt:lpstr>Diapositive 26</vt:lpstr>
      <vt:lpstr>Diapositive 27</vt:lpstr>
    </vt:vector>
  </TitlesOfParts>
  <Manager>SlideModel</Manager>
  <Company>SlideModel</Company>
  <LinksUpToDate>false</LinksUpToDate>
  <SharedDoc>false</SharedDoc>
  <HyperlinkBase>http://slidemodel.com</HyperlinkBase>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SlideModel Free PowerPoint Templates</dc:title>
  <dc:subject>Template</dc:subject>
  <dc:creator>SlideModel</dc:creator>
  <cp:keywords>PowerPoint, Free PowerPoint Templates, SlideModel, Presentations, Designs, Clipart</cp:keywords>
  <dc:description>Download This FREE PowerPoint Templates at http://slidemodel.com</dc:description>
  <cp:lastModifiedBy>CCISLAP</cp:lastModifiedBy>
  <cp:revision>93</cp:revision>
  <cp:lastPrinted>2022-05-18T14:22:21Z</cp:lastPrinted>
  <dcterms:created xsi:type="dcterms:W3CDTF">2015-03-23T20:25:20Z</dcterms:created>
  <dcterms:modified xsi:type="dcterms:W3CDTF">2022-09-07T11:39:38Z</dcterms:modified>
  <cp:category>Presentations, Business Presentations, Free PowerPoint Templates</cp:category>
  <cp:contentStatus>Template</cp:contentStatus>
</cp:coreProperties>
</file>